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85" r:id="rId3"/>
    <p:sldId id="257" r:id="rId4"/>
    <p:sldId id="284" r:id="rId5"/>
    <p:sldId id="258" r:id="rId6"/>
    <p:sldId id="259" r:id="rId7"/>
    <p:sldId id="260" r:id="rId8"/>
    <p:sldId id="261" r:id="rId9"/>
    <p:sldId id="299" r:id="rId10"/>
    <p:sldId id="290" r:id="rId11"/>
    <p:sldId id="262" r:id="rId12"/>
    <p:sldId id="300" r:id="rId13"/>
    <p:sldId id="301" r:id="rId14"/>
    <p:sldId id="302" r:id="rId15"/>
    <p:sldId id="263" r:id="rId16"/>
    <p:sldId id="286" r:id="rId17"/>
    <p:sldId id="267" r:id="rId18"/>
    <p:sldId id="269" r:id="rId19"/>
    <p:sldId id="303" r:id="rId20"/>
    <p:sldId id="264" r:id="rId21"/>
    <p:sldId id="304" r:id="rId22"/>
    <p:sldId id="291" r:id="rId23"/>
    <p:sldId id="292" r:id="rId24"/>
    <p:sldId id="268" r:id="rId25"/>
    <p:sldId id="289" r:id="rId26"/>
    <p:sldId id="265" r:id="rId27"/>
    <p:sldId id="266" r:id="rId28"/>
    <p:sldId id="293" r:id="rId29"/>
    <p:sldId id="294" r:id="rId30"/>
    <p:sldId id="270" r:id="rId31"/>
    <p:sldId id="295" r:id="rId32"/>
    <p:sldId id="273" r:id="rId33"/>
    <p:sldId id="271" r:id="rId34"/>
    <p:sldId id="272" r:id="rId35"/>
    <p:sldId id="305" r:id="rId36"/>
    <p:sldId id="306" r:id="rId37"/>
    <p:sldId id="274" r:id="rId38"/>
    <p:sldId id="275" r:id="rId39"/>
    <p:sldId id="296" r:id="rId40"/>
    <p:sldId id="297" r:id="rId41"/>
    <p:sldId id="281" r:id="rId42"/>
    <p:sldId id="276" r:id="rId43"/>
    <p:sldId id="307" r:id="rId44"/>
    <p:sldId id="282" r:id="rId45"/>
    <p:sldId id="283" r:id="rId46"/>
    <p:sldId id="287" r:id="rId47"/>
    <p:sldId id="288" r:id="rId48"/>
    <p:sldId id="308" r:id="rId49"/>
    <p:sldId id="277" r:id="rId50"/>
    <p:sldId id="278" r:id="rId51"/>
    <p:sldId id="279" r:id="rId52"/>
    <p:sldId id="298" r:id="rId5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35:37.58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5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94 125 24575,'-2'0'0,"1"1"0,-1 0 0,1 0 0,-1 0 0,1-1 0,0 2 0,-1-1 0,1 0 0,0 0 0,0 0 0,0 1 0,-1-1 0,1 0 0,1 1 0,-1-1 0,0 1 0,0-1 0,1 1 0,-2 2 0,-11 33 0,-7 67 0,6-20 0,8-60 0,2-10 0,0 1 0,1-1 0,0 1 0,1 0 0,1 0 0,2 29 0,-1-42 0,1 1 0,-1-1 0,1 0 0,0 0 0,0 0 0,0 0 0,0 0 0,1 0 0,-1 0 0,1 0 0,-1 0 0,1 0 0,-1-1 0,1 1 0,0-1 0,0 1 0,0-1 0,0 1 0,0-1 0,0 0 0,0 0 0,0 0 0,0-1 0,1 1 0,-1 0 0,0-1 0,0 1 0,1-1 0,-1 0 0,0 0 0,1 0 0,3 0 0,4-1 0,-1 1 0,0-2 0,0 1 0,0-1 0,0 0 0,17-7 0,-13 2 0,0 0 0,-1-1 0,0-1 0,0 1 0,-1-2 0,0 0 0,-1 0 0,0-1 0,0 0 0,-1-1 0,-1 0 0,0 0 0,-1-1 0,0 0 0,-1 0 0,7-19 0,-6 12 0,-1 0 0,-1 0 0,-1 0 0,-1-1 0,0 0 0,-2 0 0,0 1 0,-2-1 0,0 0 0,-7-39 0,7 56 5,0-1 0,-1 0 0,1 1-1,-1 0 1,0-1 0,0 1 0,0 0 0,0 0-1,-1 0 1,1 0 0,-1 0 0,0 1 0,-1-1-1,1 1 1,-1 0 0,1 0 0,-1 0-1,0 0 1,0 1 0,0-1 0,0 1 0,0 0-1,-1 0 1,-5-1 0,-2 1-191,-1 0 1,0 0-1,1 1 0,-1 1 1,0 0-1,0 1 1,-21 4-1,-1 1-6640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42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0 152 24575,'18'-6'0,"0"1"0,0 0 0,1 2 0,-1 0 0,1 1 0,-1 0 0,1 2 0,19 1 0,-1-1 0,115 0 0,-14 0 0,155-19 0,183-15 0,6 36 0,-177 1 0,-169-5 0,-1-6 0,148-27 0,-178 20 0,150-4 0,109 20 0,-137 2 0,-51-3 0,217 27 0,-75 26 0,-238-41-53,0-3 0,0-5-1,124-7 1,-92 0-1099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24575,'0'12'0,"0"18"0,0 15 0,0 13 0,0 9 0,0 6 0,0-1 0,0-5 0,0-17 0,0-30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3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24575,'9'0'0,"2"0"-8191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0 102 24575,'2'19'0,"1"1"0,0 0 0,2-1 0,0 0 0,15 35 0,-1 0 0,-4 3 0,12 75 0,-21-199 0,27-110 0,-32 171 0,8-41 0,-4 18 0,1 0 0,1 1 0,1 0 0,15-33 0,-23 60 0,1-1 0,0 1 0,-1-1 0,1 1 0,0-1 0,0 1 0,0 0 0,0-1 0,0 1 0,0 0 0,0 0 0,1 0 0,-1 0 0,0 0 0,1 0 0,-1 0 0,0 0 0,3 0 0,-3 1 0,0 0 0,0 0 0,0 0 0,0 0 0,0 0 0,0 0 0,0 1 0,0-1 0,-1 0 0,1 1 0,0-1 0,0 0 0,0 1 0,0-1 0,0 1 0,-1 0 0,1-1 0,0 1 0,-1-1 0,1 1 0,0 0 0,0 1 0,3 3 0,-1 0 0,0 1 0,0-1 0,0 1 0,-1 0 0,0-1 0,3 11 0,-2 8 0,0 0 0,0 43 0,-1 6 0,12-123 0,7-29 0,-19 72 0,0 0 0,1 0 0,1 0 0,-1 0 0,1 1 0,0 0 0,0 0 0,11-11 0,-14 16 0,0 0 0,0 0 0,0 0 0,0 0 0,0 0 0,0 0 0,1 1 0,-1-1 0,0 0 0,0 1 0,1-1 0,-1 1 0,0 0 0,1-1 0,-1 1 0,1 0 0,-1 0 0,0 0 0,1 0 0,-1 0 0,1 0 0,-1 0 0,0 0 0,1 1 0,1 0 0,-1 0 0,1 1 0,0-1 0,-1 1 0,1 0 0,-1 0 0,0 0 0,0 0 0,1 0 0,-1 1 0,-1-1 0,3 4 0,5 8 0,-2 1 0,1 0 0,6 22 0,34 135 107,6 17-1579,-37-150-5354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6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187 1 24575,'-7'4'0,"-1"1"0,1 1 0,0-1 0,0 1 0,1 0 0,-1 1 0,2-1 0,-11 15 0,-34 65 0,45-77 0,-10 19 0,8-18 0,1 1 0,0 0 0,1 0 0,0 1 0,1-1 0,0 1 0,1 0 0,-3 17 0,6-27 0,0 0 0,0 0 0,0-1 0,1 1 0,-1 0 0,0 0 0,1-1 0,-1 1 0,1 0 0,0-1 0,-1 1 0,1 0 0,0-1 0,0 1 0,0-1 0,0 1 0,1-1 0,-1 0 0,0 0 0,0 1 0,1-1 0,-1 0 0,1 0 0,-1 0 0,1 0 0,-1 0 0,1-1 0,0 1 0,-1 0 0,1-1 0,0 1 0,0-1 0,2 0 0,8 2 0,1-1 0,-1 0 0,0-1 0,14-1 0,-1 0 0,2 3 0,-14 0 0,-1-1 0,1 0 0,-1-1 0,18-2 0,-29 2 0,1 0 0,-1 0 0,1 0 0,-1-1 0,1 1 0,-1-1 0,1 1 0,-1-1 0,0 1 0,1-1 0,-1 0 0,0 1 0,1-1 0,-1 0 0,0 0 0,0 0 0,0 0 0,0 0 0,0-1 0,0 1 0,0 0 0,0 0 0,0-1 0,0 1 0,-1 0 0,1-1 0,-1 1 0,1 0 0,-1-1 0,1 1 0,-1-1 0,0 1 0,0-1 0,0 1 0,0-1 0,0 1 0,0-1 0,0 1 0,0-1 0,-1 1 0,1-1 0,-1-1 0,-2-7 14,-1 0-1,0 0 0,-1 0 0,0 1 1,0-1-1,-1 1 0,0 1 1,-8-10-1,-63-60-1498,44 49-5341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7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8.2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79 24575,'0'-6'0,"0"9"0,0 16 0,0-1 0,0-26 0,0 7 0,0-13 0,0 1 0,1 0 0,1 0 0,3-13 0,-5 24 0,0 1 0,1 0 0,-1-1 0,1 1 0,-1 0 0,1-1 0,0 1 0,-1 0 0,1 0 0,0 0 0,0 0 0,0-1 0,0 1 0,0 0 0,0 0 0,0 1 0,0-1 0,0 0 0,0 0 0,2 0 0,-1 0 0,0 2 0,0-1 0,0 0 0,-1 0 0,1 0 0,0 1 0,0-1 0,-1 1 0,1 0 0,0-1 0,-1 1 0,1 0 0,-1 0 0,1 0 0,-1 0 0,1 0 0,-1 0 0,0 1 0,1-1 0,-1 0 0,2 3 0,7 10 0,1 1 0,-2 0 0,0 1 0,0 0 0,-2 0 0,0 1 0,8 26 0,12 29 0,-9-34-455,3-2 0,41 58 0,-46-71-6371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8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140 0 24575,'-9'0'0,"-2"5"0,0 9 0,-1 11 0,0 9 0,3 8 0,-6 9 0,1 8 0,1 3 0,-1-1 0,3-15 0,2-15-8191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9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24575,'4'0'0,"6"0"0,5 0 0,9 0 0,4 0 0,1 0 0,5 0 0,-4-4 0,-7-1-8191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9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24575,'4'0'0,"10"0"0,11 0 0,5 9 0,2 2 0,-4 4 0,-8 7 0,-6 9 0,-11 3 0,-17 4 0,-8-4-8191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0.9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29 24575,'-2'76'0,"0"-42"0,1-1 0,2 0 0,1 1 0,10 50 0,-9-77 0,-1-1 0,1 1 0,0-1 0,0 0 0,0 0 0,1-1 0,0 1 0,0-1 0,1 1 0,0-2 0,-1 1 0,2 0 0,-1-1 0,7 5 0,-10-8 0,0 1 0,1-1 0,-1 0 0,1 1 0,-1-1 0,1 0 0,0 0 0,-1-1 0,1 1 0,0 0 0,0-1 0,-1 0 0,1 0 0,0 0 0,0 0 0,-1 0 0,1 0 0,0-1 0,0 1 0,-1-1 0,1 0 0,0 0 0,-1 0 0,1 0 0,-1 0 0,1-1 0,-1 1 0,1-1 0,-1 1 0,0-1 0,0 0 0,0 0 0,0 0 0,0 0 0,0 0 0,-1-1 0,2-2 0,2-4 0,0 0 0,-1 0 0,0-1 0,0 0 0,-1 0 0,-1 0 0,0 0 0,0-1 0,0-17 0,-1-7 0,-4-54 0,3 82-54,0 1-1,-1-1 0,0 1 1,0-1-1,0 1 1,-1 0-1,0-1 0,0 1 1,0 0-1,-1 0 1,0 0-1,0 1 0,-1-1 1,1 1-1,-1-1 0,-1 1 1,1 0-1,-1 1 1,1-1-1,-1 1 0,-1 0 1,1 0-1,0 1 1,-8-5-1,-13-1-6771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43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59 152 24575,'-4'1'0,"0"0"0,-1 1 0,1 0 0,0-1 0,0 1 0,0 1 0,0-1 0,1 1 0,-1-1 0,0 1 0,1 0 0,0 0 0,-6 7 0,9-9 0,1 0 0,-1-1 0,0 1 0,1 0 0,-1-1 0,1 1 0,-1-1 0,1 1 0,-1-1 0,1 1 0,-1-1 0,1 1 0,0-1 0,-1 1 0,1-1 0,0 0 0,-1 1 0,1-1 0,0 0 0,-1 0 0,1 1 0,0-1 0,0 0 0,-1 0 0,1 0 0,1 0 0,28 5 0,-26-4 0,87 10 0,0-4 0,0-4 0,98-9 0,274-47 0,-280 29 0,160-23 0,273-30 0,351 56 0,-599 25 0,-70-6 0,336 5 0,-543 3 0,106 21 0,-197-27-13,4 2-49,0-1 1,0 0-1,0 0 1,0-1-1,0 1 1,1-1 0,-1 0-1,0 0 1,0 0-1,0 0 1,0-1-1,0 0 1,0 0-1,0 0 1,0 0 0,0-1-1,0 1 1,-1-1-1,1 0 1,0 0-1,5-4 1,3-14-6765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2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1 410 24575,'55'1'0,"0"-4"0,89-14 0,-43 3 0,0 4 0,129 3 0,-121 6 0,186-24 0,-141-1 0,148-28 0,-50-17 0,-57 13 0,-108 34 0,1 4 0,1 3 0,141-7 0,-186 25-93,42 0 305,-81-1-318,0-1 0,0 1 0,0-1 0,0 0 0,0 0 0,0-1 0,-1 0 0,1 0 0,0 0 0,-1 0 0,0 0 0,0-1 0,5-3 0,3-10-6720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11 123 24575,'-4'0'0,"-1"-4"0,4-2 0,15-7 0,17-3 0,17-2 0,8 2 0,-1 4 0,-6 3 0,-3 4 0,-9-6 0,-11-1-8191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4.0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1 24575,'-1'0'0,"0"0"0,0 0 0,0 1 0,0-1 0,0 1 0,0-1 0,1 1 0,-1-1 0,0 1 0,0-1 0,0 1 0,1 0 0,-1-1 0,0 1 0,1 0 0,-1 0 0,1 0 0,-1-1 0,1 1 0,-1 0 0,1 0 0,-1 0 0,1 0 0,0 0 0,0 0 0,-1 0 0,1 0 0,0 0 0,0 0 0,0 0 0,0 1 0,0 36 0,0-37 0,8 53 0,1 0 0,4-1 0,26 74 0,-3-11 0,-21-61 0,30 121 0,-42-157 0,-1-1 0,0 1 0,-1 1 0,-1-1 0,-1 0 0,-1 0 0,-5 24 0,-2-16-1365,-3-6-5461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4.4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24575,'-4'4'0,"-2"6"0,1 9 0,-7 6 0,-3 7 0,3 11 0,2 10 0,4 9 0,2 7 0,2-1 0,6-3 0,6-12 0,10-12 0,5-12 0,-1-12-8191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5.3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2 259 24575,'-1'-37'0,"0"4"0,5-48 0,-3 73 0,0 0 0,1 1 0,0-1 0,0 0 0,0 1 0,1 0 0,0 0 0,0 0 0,1 0 0,0 0 0,9-10 0,-13 16 0,1 0 0,0 0 0,0 1 0,0-1 0,0 0 0,0 1 0,0-1 0,0 1 0,0-1 0,0 1 0,0-1 0,0 1 0,0 0 0,0-1 0,0 1 0,0 0 0,0 0 0,0 0 0,0 0 0,0 0 0,0 0 0,1 0 0,-1 0 0,0 1 0,0-1 0,0 0 0,0 1 0,0-1 0,0 1 0,0-1 0,0 1 0,0-1 0,0 1 0,0 0 0,-1-1 0,1 1 0,0 0 0,0 0 0,-1-1 0,1 1 0,0 0 0,-1 0 0,1 1 0,28 45 0,-29-47 0,78 192 92,-53-124-820,49 95-1,-67-151-6097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5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24575,'0'4'0,"-8"10"0,-4 15 0,-7 20 0,0 13 0,-2 6 0,3 2 0,5-5 0,-1-14 0,4-16-8191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6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24575,'9'0'0,"10"0"0,12 0 0,7 0 0,7 0 0,0 0 0,0 0 0,-3 0 0,-9-8 0,-10-12 0,-8-2-8191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6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24575,'0'4'0,"5"19"0,0 17 0,1 15 0,2 11 0,1 2 0,-2-11-8191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123 1 24575,'-4'5'0,"0"1"0,0-1 0,1 1 0,0 1 0,0-1 0,0 0 0,1 1 0,-3 10 0,-3 6 0,-70 188 0,77-209 0,0 0 0,0 0 0,1 0 0,-1 0 0,0 0 0,1 0 0,0 1 0,-1-1 0,1 0 0,0 0 0,0 0 0,0 0 0,0 0 0,1 0 0,-1 1 0,0-1 0,1 0 0,0 0 0,-1 0 0,1 0 0,0 0 0,0 0 0,0-1 0,2 3 0,-1-1 0,1-1 0,-1 0 0,1 0 0,0 0 0,0 0 0,0 0 0,0 0 0,0-1 0,0 0 0,1 1 0,-1-1 0,0 0 0,7 0 0,-4 0 0,1 0 0,-1 0 0,1-1 0,0 0 0,-1 0 0,1 0 0,-1-1 0,1 0 0,-1-1 0,1 1 0,-1-1 0,0 0 0,0-1 0,0 0 0,11-6 0,-13 5 6,0-1 0,-1 0 0,0 1 0,1-1 0,-2 0 0,1-1 0,-1 1 0,1 0 0,-1-1 0,-1 1 0,1-1 0,-1 0 0,0 0 0,0 1 0,-1-1 0,0 0 0,0 0 0,0 0 0,-2-9 0,-1-4-303,-1 1 0,0 0 0,-1 0 0,-14-32 0,10 29-6529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8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1 243 24575,'0'-19'0,"1"0"0,1 0 0,1 0 0,0 1 0,9-26 0,-10 37 0,0 1 0,1-1 0,0 1 0,0 0 0,0 0 0,0 0 0,1 1 0,0-1 0,0 1 0,1 0 0,0 0 0,0 0 0,0 1 0,0-1 0,0 1 0,1 0 0,11-5 0,-15 8 0,1 0 0,-1 1 0,1-1 0,-1 1 0,1-1 0,0 1 0,-1 0 0,1 0 0,-1 0 0,1 1 0,0-1 0,-1 0 0,1 1 0,-1 0 0,1-1 0,-1 1 0,0 0 0,1 0 0,-1 1 0,0-1 0,0 0 0,0 1 0,0-1 0,0 1 0,0 0 0,0 0 0,0 0 0,0 0 0,-1 0 0,3 3 0,3 7 0,1 1 0,-2 0 0,1 0 0,4 16 0,-10-26 0,48 158 0,-10-26 0,-38-132-83,-1 0 3,1-1 0,0 1 0,0-1 0,0 1 0,0-1-1,0 0 1,0 1 0,0-1 0,1 0 0,-1 0 0,1 0 0,0 0-1,0 0 1,0 0 0,2 1 0,4-2-6746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46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24575,'10'0'0,"109"0"0,185-24 0,19-42 0,218-30 0,-349 72 0,144-10 0,193-1 0,-90 2 0,44 22 0,-309 13 0,-142 0 0,-1 2 0,1 1 0,-1 1 0,39 13 0,57 11 0,40 3 0,-83-14 0,105 8 0,9-2 0,-25-2 0,66 2 0,-185-25-1365,-35-5-5461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8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1 24575,'0'4'0,"-4"10"0,-2 15 0,-11 20 0,-4 13 0,-11 14 0,-8 1 0,3-7 0,3-16 0,8-17-8191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9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24575,'4'0'0,"6"0"0,14 4 0,2 10 0,6 15 0,-3 20 0,-7 26 0,-10 17 0,-17 10 0,-6-12-8191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39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24575,'4'-9'0,"10"-2"0,15 0 0,12 3 0,10 2 0,5 2 0,-2 6 0,-15-1 0,-14-2-8191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0.4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24575,'0'-4'0,"8"-1"0,12-1 0,6 2 0,7 1 0,2 1 0,0 1 0,1 1 0,-4-4 0,-8-2-8191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0.8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24575,'-2'1'0,"0"0"0,1 1 0,-1-1 0,0 1 0,0 0 0,1-1 0,-1 1 0,1 0 0,0 0 0,-1 0 0,1 0 0,0 0 0,0 0 0,0 0 0,1 1 0,-1-1 0,0 4 0,-2 2 0,-8 20 0,2 0 0,1 0 0,2 1 0,0 1 0,2-1 0,0 47 0,17 185 0,0-75 0,-12-140 0,-1 206 0,0-248-112,-3 19 358,3-22-292,0-1 1,0 1 0,0-1-1,0 1 1,0-1-1,0 1 1,0-1 0,-1 1-1,1-1 1,0 1-1,0-1 1,-1 1-1,1-1 1,0 1 0,-1-1-1,1 1 1,0-1-1,-1 0 1,1 1-1,-1-1 1,1 1 0,0-1-1,-1 0 1,1 0-1,-1 1 1,1-1 0,-1 0-1,1 0 1,-1 0-1,1 1 1,-1-1-1,0 0 1,-10-6-6781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1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1 24575,'-8'0'0,"-3"8"0,-4 3 0,1 13 0,-2 14 0,2 13 0,4 11 0,-5 7 0,-1 5 0,4-2 0,2-5 0,9-6 0,16-12 0,10-16 0,1-12-8191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1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1 137 24575,'0'-8'0,"0"-8"0,0-8 0,8-10 0,12 2 0,2 10 0,1 21 0,-2 20 0,-6 19 0,-5 15 0,-4 12 0,-3 7 0,6 0 0,1-8 0,0-7 0,1-13 0,0-18 0,-2-14-8191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2.1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306 0 24575,'-4'0'0,"-2"9"0,-12 10 0,-7 16 0,-8 17 0,-2 14 0,-4 3 0,0-1 0,8-4 0,0-14 0,5-9 0,7-14-8191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2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24575,'4'0'0,"1"9"0,5 15 0,0 20 0,-2 24 0,-2 16 0,-6 16 0,-12 8 0,-16 1 0,-16-4 0,0-21-8191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3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24575,'2200'0'-1365,"-2171"0"-5461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48.5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0 24575,'-3'1'0,"1"-1"0,0 1 0,0 0 0,0-1 0,-1 1 0,1 0 0,0 0 0,0 1 0,1-1 0,-1 0 0,0 1 0,0-1 0,0 1 0,1-1 0,-1 1 0,1 0 0,0 0 0,-1 0 0,1 0 0,0 0 0,0 0 0,0 0 0,0 0 0,0 0 0,1 0 0,-1 1 0,1-1 0,-1 0 0,1 0 0,0 5 0,-2 7 0,1 0 0,0 0 0,2 24 0,13 164 0,-3-30 0,43 235 0,30-71 0,-79-312 0,57 292 0,-51-56 0,-5-62 0,18-25 0,-2-18 0,-13-79 0,38 148 0,-39-188 0,-2 1 0,-1-1 0,0 43 0,-7 117 0,-2-68 0,4-87 0,15 386 0,-4-174 0,3 16 0,-9-209 0,-3 65 0,3 30 0,0-121 0,1 0 0,12 34 0,9 42 0,35 193 0,-49-265 120,-13-38-149,0 1 0,0 0 0,0-1 0,1 1-1,-1-1 1,0 1 0,1-1 0,-1 1 0,1-1 0,-1 1 0,1-1 0,-1 1-1,1-1 1,-1 1 0,1-1 0,-1 0 0,1 1 0,-1-1 0,1 0 0,0 1 0,-1-1-1,1 0 1,-1 0 0,1 0 0,0 0 0,-1 0 0,1 1 0,0-1 0,-1 0-1,1 0 1,0-1 0,-1 1 0,1 0 0,0 0 0,-1 0 0,1 0 0,-1 0-1,1-1 1,0 1 0,-1 0 0,1-1 0,-1 1 0,1 0 0,-1-1 0,1 1 0,-1-1-1,1 1 1,-1-1 0,1 1 0,0-1 0,14-20-6797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6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324 43 24575,'1'-2'0,"-1"0"0,0-1 0,0 1 0,0 0 0,0-1 0,0 1 0,-1 0 0,1-1 0,-1 1 0,0 0 0,1 0 0,-1 0 0,0-1 0,0 1 0,0 0 0,-1 0 0,0-2 0,0 4 0,1 0 0,-1 0 0,1 0 0,-1 0 0,1 0 0,-1 0 0,1 0 0,-1 0 0,1 0 0,-1 1 0,1-1 0,-1 0 0,1 1 0,-1 0 0,1-1 0,0 1 0,-1 0 0,1 0 0,0-1 0,0 1 0,0 0 0,-1 0 0,1 0 0,0 1 0,0-1 0,-1 2 0,-33 34 0,2 1 0,2 1 0,-38 63 0,-9 11 0,78-112 0,-5 5 0,1-1 0,0 2 0,0-1 0,0 0 0,-2 8 0,6-13 0,-1-1 0,1 1 0,0 0 0,-1 0 0,1 0 0,0 0 0,0 0 0,0 0 0,0 0 0,0 0 0,0 0 0,0 0 0,0 0 0,0 0 0,1-1 0,-1 1 0,0 0 0,1 0 0,-1 0 0,0 0 0,1 0 0,-1-1 0,1 1 0,0 0 0,-1 0 0,1-1 0,-1 1 0,1 0 0,0-1 0,0 1 0,-1 0 0,1-1 0,0 1 0,0-1 0,0 0 0,-1 1 0,1-1 0,0 0 0,0 1 0,0-1 0,0 0 0,0 0 0,0 0 0,0 0 0,0 0 0,1 0 0,36 3 0,0-2 0,65-5 0,-24-1 0,-57 5 0,54-5 0,-73 5 0,1-1 0,-1 1 0,0-1 0,0 0 0,1 0 0,-1 0 0,0-1 0,0 1 0,0-1 0,0 0 0,0 0 0,0 0 0,-1 0 0,1 0 0,-1-1 0,1 1 0,-1-1 0,2-3 0,-3 3 0,0 1 0,0-1 0,-1 0 0,1-1 0,-1 1 0,0 0 0,0 0 0,0 0 0,0 0 0,-1 0 0,1 0 0,-1 0 0,1 0 0,-1 0 0,0 0 0,-1 1 0,1-1 0,0 0 0,-3-4 0,-37-54 0,34 51 0,-67-88-1365,58 70-5461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7.0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91 257 24575,'-4'0'0,"1"0"0,0 0 0,-1-1 0,1 1 0,0-1 0,0 0 0,0 0 0,0 0 0,0 0 0,0-1 0,0 1 0,0-1 0,0 1 0,0-1 0,1 0 0,-1 0 0,1-1 0,-5-4 0,4 3 0,-1-1 0,1 0 0,1 0 0,-1-1 0,1 1 0,0 0 0,0-1 0,0 0 0,1 1 0,-1-8 0,0 4 0,1 0 0,1 0 0,0-1 0,0 1 0,1 0 0,0 0 0,0 0 0,1 0 0,0 0 0,1 1 0,0-1 0,0 1 0,9-16 0,-11 22 0,0 1 0,1-1 0,-1 0 0,0 1 0,1-1 0,-1 1 0,1 0 0,-1-1 0,1 1 0,0 0 0,0 0 0,0 0 0,-1 0 0,1 0 0,0 0 0,0 1 0,0-1 0,0 1 0,1-1 0,-1 1 0,0 0 0,0 0 0,0 0 0,0 0 0,0 0 0,0 0 0,0 0 0,0 1 0,0-1 0,0 1 0,0 0 0,0-1 0,0 1 0,0 0 0,0 0 0,0 0 0,-1 1 0,1-1 0,0 0 0,1 2 0,8 7 0,0 0 0,0 1 0,-1 0 0,12 18 0,-17-23 0,35 53 0,61 123 0,-15-24 0,-84-155-88,20 28 307,-22-31-261,0 1-1,1 0 0,-1 0 0,1-1 1,0 1-1,-1-1 0,1 1 0,0 0 1,-1-1-1,1 1 0,0-1 0,-1 1 1,1-1-1,0 0 0,0 1 0,0-1 1,-1 0-1,1 1 0,0-1 0,0 0 1,0 0-1,0 0 0,0 0 0,-1 0 0,1 0 1,0 0-1,0 0 0,0 0 0,0 0 1,0-1-1,-1 1 0,1 0 0,0 0 1,1-1-1,6-9-6783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47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235 1 24575,'-8'0'0,"-4"4"0,-2 1 0,0 9 0,-6 10 0,1 13 0,-5 17 0,1 13 0,-3 15 0,2 11 0,-2-3 0,2-15-8191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2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120 1 24575,'-4'8'0,"-2"16"0,-8 25 0,-1 32 0,-7 25 0,-8 2 0,1-18-8191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3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16 148 24575,'-8'0'0,"1"0"0,10 0 0,18 0 0,21-12 0,17-9 0,6-1 0,1-4 0,-3 1 0,-8 6 0,-21 5 0,-17 6-8191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24575,'-1'1'0,"0"0"0,0-1 0,1 1 0,-1 0 0,0 0 0,0-1 0,0 1 0,0 0 0,1 0 0,-1 0 0,0 0 0,1 0 0,-1 0 0,1 0 0,-1 1 0,1-1 0,0 0 0,-1 0 0,1 0 0,0 0 0,0 1 0,0-1 0,0 0 0,0 0 0,0 2 0,-1 33 0,47 336 0,-6-83 0,-29-202-59,-6-57-158,-1 0-1,-1 0 0,-2 0 0,-1 0 1,-6 49-1,-3-48-6608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4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24575,'0'5'0,"8"8"0,4 12 0,-2 14 0,-1 4 0,-3-5-8191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24575,'-8'4'0,"-7"14"0,-2 8 0,-5 13 0,0 15 0,5 17 0,4 16 0,5 6 0,4 0 0,2-7 0,2-10 0,5-10 0,2-16-8191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5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1 147 24575,'1'-9'0,"2"0"0,-1 0 0,1 1 0,0-1 0,1 1 0,0 0 0,1 0 0,6-9 0,2-6 0,-12 20 0,1-1 0,0 1 0,0-1 0,1 1 0,-1 0 0,1-1 0,-1 1 0,1 1 0,5-5 0,-7 7 0,0-1 0,0 1 0,0-1 0,0 1 0,1 0 0,-1 0 0,0-1 0,0 1 0,0 0 0,0 0 0,1 0 0,-1 0 0,0 1 0,0-1 0,0 0 0,1 0 0,-1 1 0,0-1 0,0 1 0,0-1 0,0 1 0,0-1 0,0 1 0,0 0 0,0-1 0,0 1 0,0 0 0,0 0 0,-1 0 0,1-1 0,0 1 0,0 0 0,-1 0 0,1 0 0,-1 0 0,2 3 0,6 9 0,-1 1 0,0 0 0,-1 0 0,8 29 0,5 10 0,152 354 0,-170-405-107,0 0 50,-1-1 0,0 1-1,1-1 1,-1 1 0,1-1 0,0 1 0,-1-1-1,1 0 1,0 1 0,0-1 0,0 0 0,0 0 0,0 0-1,0 0 1,0 0 0,0 0 0,0 0 0,1 0 0,-1 0-1,0 0 1,2 0 0,2-9-6769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6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0 24575,'-5'0'0,"0"4"0,-9 6 0,-1 9 0,-3 19 0,2 19 0,-9 12 0,-9 12 0,-2 4 0,4-3 0,-4-8 0,3-8 0,4-15 0,6-16-8191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24575,'23'720'0,"-11"-560"0,6 0 0,8-1 0,57 197 0,-46-226 0,-5 2 0,-6 1 0,14 209 0,-4-4 0,1-5 0,-13-105 0,1 9 0,-25 157 0,1 30 0,22-147 0,-22 141 0,-1-486-1365,0-16-5461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6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41 24575,'4'0'0,"2"-9"0,3-2 0,10 1 0,9 1 0,4 7 0,5 16 0,1 14 0,-7 16 0,0 20 0,-5 29 0,-20 20 0,-10-10-8191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8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24575,'-4'0'0,"7"0"0,11 0 0,16 0 0,16 0 0,12 0 0,5 0 0,0 0 0,-7 0 0,-8 0 0,-13 0-8191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18.7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24575,'9'0'0,"14"0"0,17 0 0,14 0 0,11 0 0,2 0 0,-2 0 0,-12 0-8191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1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24575,'168'1'0,"27"1"0,206-24 0,132-10 0,-410 26 0,212-38 0,-207 23 0,177-8 0,-66 18 0,52-1 0,-222 13 0,1 1 0,0-3 0,127-19 0,-88 4 0,0 5 0,206 7 0,-191 5 0,-113-1-116,-6 1 38,0-1 0,0 0 0,0 0 0,0 0 0,0 0 0,0-1 0,0 0 0,0 0 0,0 0-1,0 0 1,0-1 0,-1 0 0,1 0 0,0 0 0,7-6 0,-8-2-6748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2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24575,'0'4'0,"0"10"0,4 11 0,2 9 0,-1 8 0,7 9 0,3 4 0,-3 2 0,2-6 0,-2-11-8191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4.5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65 24575,'9'0'0,"14"0"0,17 0 0,14 0 0,10 0 0,7 0 0,-4-9 0,-10-2 0,-6 1 0,-11-7 0,-14-1-8191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4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1 24575,'-4'0'0,"0"0"0,0 0 0,0 0 0,0 1 0,0 0 0,0 0 0,0 0 0,1 0 0,-1 0 0,0 1 0,1 0 0,-1 0 0,1 0 0,-1 0 0,1 0 0,0 1 0,0-1 0,0 1 0,-3 3 0,3-2 0,0 1 0,1 0 0,-1-1 0,1 1 0,0 0 0,0 0 0,0 1 0,1-1 0,0 0 0,0 1 0,0-1 0,1 0 0,-1 1 0,2 5 0,2 17 0,1 0 0,2-1 0,1 1 0,1-1 0,1-1 0,20 40 0,1 8 0,-8-17 60,20 86 0,-38-123-225,-1 1 0,0-1 0,-1 1 0,-2-1 0,0 1 0,-1-1 0,0 1 0,-6 22 0,-4-6-6661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6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24575,'-4'0'0,"-10"0"0,-7 0 0,-8 8 0,1 11 0,-7 11 0,1 13 0,0 16 0,4 15 0,8 6 0,8 4 0,6-5 0,4-12 0,7-16 0,8-18 0,9-14 0,2-11-8191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6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0 432 24575,'1'-9'0,"0"-1"0,0 0 0,1 0 0,0 1 0,1-1 0,0 1 0,1 0 0,5-11 0,42-68 0,-39 70 0,-10 14 0,86-121 0,-79 113 0,1 1 0,0 1 0,0 0 0,1 0 0,0 1 0,0 0 0,1 1 0,18-9 0,-28 16 0,-1 0 0,1 1 0,0-1 0,0 1 0,0-1 0,-1 1 0,1 0 0,0 0 0,0 0 0,0 0 0,0 0 0,-1 0 0,1 0 0,0 1 0,0-1 0,0 0 0,-1 1 0,1 0 0,0-1 0,0 1 0,-1 0 0,1 0 0,-1 0 0,1 0 0,-1 0 0,1 1 0,-1-1 0,0 0 0,1 1 0,-1-1 0,0 1 0,0-1 0,0 1 0,0-1 0,0 1 0,-1 0 0,1-1 0,0 4 0,4 8 0,0 1 0,-1-1 0,4 29 0,-7-33 0,45 332 0,-17-115 0,-22-183-1365,-2-12-5461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7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270 0 24575,'0'4'0,"0"10"0,-12 19 0,-9 17 0,-9 25 0,-8 16 0,-6 10 0,1 0 0,-1-9 0,7-19-8191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1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8 24575,'-26'-4'0,"25"3"0,0 1 0,-1-1 0,1 1 0,-1-1 0,1 1 0,-1 0 0,1-1 0,0 1 0,-1 0 0,0 0 0,1 0 0,-1 0 0,1 0 0,-1 1 0,1-1 0,0 0 0,-1 1 0,1-1 0,-1 1 0,1-1 0,-1 1 0,1 0 0,0-1 0,0 1 0,-1 0 0,1 0 0,0 0 0,0 0 0,0 0 0,0 0 0,0 0 0,0 1 0,0-1 0,0 0 0,1 0 0,-1 1 0,0-1 0,1 0 0,-1 1 0,1-1 0,-1 3 0,-7 30 0,1-1 0,2 2 0,1-1 0,1 1 0,4 55 0,-1-31 0,6 275 0,15-1 0,115 603 0,-104-778 0,-7 1 0,-7 1 0,-4 169 0,-11-268 0,2 0 0,13 63 0,6 48 0,-21-124 0,17 336 0,-22-285 0,5-1 0,25 158 0,4-65 0,13 62 0,58 163 0,-103-415-19,7 22 143,-4-22-354,0-13-1010,-1-22-5586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24575,'4'0'0,"10"0"0,15 0 0,11 0 0,7 0 0,4 0 0,-2-9 0,-19-2 0,-13 0-8191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8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24575,'0'12'0,"0"18"0,4 15 0,2 13 0,-1 9 0,0 2 0,-2-3 0,-1-8 0,-1-14-8191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24575,'0'12'0,"0"13"0,0 11 0,0 3 0,0 3 0,9-1 0,2-7-8191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9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24575,'4'0'0,"6"0"0,14 8 0,2 12 0,6 23 0,-3 21 0,-6 16 0,-12 16 0,-15 8 0,-20-1 0,-7-18-8191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2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24575,'8'0'0,"12"0"0,10 0 0,13 0 0,7 0 0,0 0 0,-9-8 0,-12-4-8191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67 24575,'12'0'0,"13"-9"0,15-2 0,9 1 0,4 1 0,-2-1 0,-2 0 0,-9 3-8191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0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24575,'2'86'0,"4"-1"0,4 0 0,39 164 0,-43-229 0,-1 1 0,-1 0 0,-1 0 0,-1 0 0,-1 0 0,-2 31 0,0-42 0,-1-1 0,0 1 0,-1-1 0,0 1 0,0-1 0,-1 0 0,0 0 0,-1 0 0,1-1 0,-2 1 0,1-1 0,-1 0 0,-1-1 0,1 1 0,-14 10 0,-21 11-1365,5-8-5461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1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1 24575,'0'4'0,"-4"6"0,-2 5 0,-8 12 0,-1 15 0,-7 13 0,0 9 0,4 7 0,-3-1 0,2-8 0,8-6 0,6-13-8191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1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1 165 24575,'0'-8'0,"0"-12"0,4-10 0,10-9 0,6 3 0,9 11 0,-1 19 0,-5 22 0,-6 26 0,-7 18 0,-4 11 0,-4 7 0,-1-2 0,-2-6 0,-1-10 0,5-15 0,2-24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2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356 0 24575,'-4'0'0,"-10"0"0,-7 13 0,-8 16 0,-11 17 0,-13 16 0,0 7 0,8-1 0,4-3 0,8-4 0,11-13-8191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3.6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24575,'-1'0'0,"1"1"0,-1-1 0,0 1 0,0-1 0,0 1 0,1-1 0,-1 1 0,0-1 0,1 1 0,-1 0 0,1-1 0,-1 1 0,0 0 0,1 0 0,-1-1 0,1 1 0,0 0 0,-1 0 0,1 0 0,0 0 0,-1 0 0,1-1 0,0 1 0,0 0 0,0 1 0,-5 29 0,4-26 0,-7 106 0,8 146 0,3-109 0,-3 27 0,7 390 0,3-384 0,38 200 0,-6-154 0,66 461 0,-102-612 0,4-1 0,3-1 0,3 0 0,29 80 0,-22-79 0,-3 1 0,-4 1 0,7 88 0,9 637 0,-20-641 0,0-14 0,-10 4-1365,-2-82-5461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24575,'4'0'0,"2"4"0,-1 6 0,-1 10 0,8 9 0,1 17 0,-2 17 0,-10 23 0,-23 18 0,-24 4 0,-4-16-8191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37.3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24575,'0'9'0,"0"6"0,0 5 0,0 4 0,0 6 0,0 1 0,0 1 0,0 2 0,0 5 0,0-1 0,4-6 0,1-10-8191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47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1 326 24575,'27'0'0,"716"-30"0,-330-42 0,-133 20 0,-159 37 0,131 2 0,-142 11 0,191-30 0,-120 2 0,68-14 0,-186 31 0,0 3 0,99-3 0,130 15 0,-100 2 0,-77 2 0,0 5 0,189 44 0,114 13 0,-72-61 0,-84-5 0,-161 10 0,11-1 0,728-54 0,-589 22 0,550 8 0,-483 16 0,-216-3 0,666 15 0,-351-8 0,-81-4 0,-150 9 0,89 2 0,-254-15 0,0 1 0,0 1 0,1 1 0,-1 1 0,36 10 0,-1 1 0,0-2 0,1-3 0,76 2 0,-72-7 0,35-1 0,-71-4 0,-1 1 0,1 2 0,-1 0 0,1 2 0,40 10 0,-31-5 0,-1-1 0,2-2 0,-1-1 0,1-2 0,48-2 0,66 7 0,289 7 0,-360-15 0,-52-2 0,0 0 0,0-2 0,38-11 0,-31 7 0,45-6 0,-26 10-1365,-5 2-5461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3:56.3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24575,'5'0'0,"5"0"0,13 0 0,16 0 0,10 0 0,4 0 0,6 0 0,2 0 0,2 0 0,4 0 0,3 0 0,1-4 0,-2-1 0,-8 0 0,-8 0 0,-7 2 0,-12-3 0,-12 0-8191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2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24575,'-4'0'0,"-2"9"0,5-3 0,15-1 0,9-1 0,10-3 0,6 0 0,11 3 0,4 2 0,2-1 0,-5-2 0,-7 0 0,-10-5 0,-12-11 0,-9-3-8191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2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24575,'0'16'0,"-2"33"0,3 1 0,2-1 0,2 0 0,17 73 0,0-37 0,19 61 0,-32-117 0,-1 0 0,-1 1 0,-2 0 0,2 37 0,-6-51 0,0 0 0,-1 0 0,-1 0 0,-1 1 0,0-1 0,-1 0 0,-1 0 0,-1-1 0,-9 23 0,-9-2-1365,-3-9-5461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5.1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31 24575,'0'-1'0,"0"0"0,0 0 0,0 0 0,0 0 0,0 0 0,0 0 0,0 0 0,0 0 0,0 0 0,-1-1 0,1 1 0,0 0 0,-1 0 0,1 0 0,0 0 0,-1 0 0,0 1 0,1-1 0,-1 0 0,1 0 0,-1 0 0,0 0 0,0 1 0,1-1 0,-1 0 0,0 1 0,0-1 0,0 0 0,0 1 0,0-1 0,0 1 0,0 0 0,0-1 0,0 1 0,0 0 0,0-1 0,0 1 0,0 0 0,0 0 0,0 0 0,0 0 0,-1 0 0,1 0 0,0 0 0,0 1 0,0-1 0,0 0 0,0 0 0,-1 2 0,-4-1 0,1 1 0,0 0 0,0 1 0,0-1 0,0 1 0,1 0 0,-1 1 0,-5 4 0,2 2 0,0 0 0,1 0 0,1 0 0,-1 1 0,2 0 0,-1 0 0,1 1 0,1 0 0,0 0 0,1 0 0,1 0 0,-1 0 0,2 0 0,0 1 0,0-1 0,2 16 0,1 13 0,2-1 0,1 0 0,19 68 0,-19-91-195,0 0 0,1 0 0,1 0 0,1-1 0,0 0 0,20 29 0,0-13-6631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6.1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24575,'0'-30'0,"2"0"0,6-33 0,-7 51 0,2 1 0,0-1 0,0 1 0,1 0 0,1 1 0,0-1 0,0 1 0,11-16 0,-15 24 0,0 0 0,0 0 0,1 1 0,-1-1 0,0 1 0,1-1 0,-1 1 0,1 0 0,0-1 0,-1 1 0,1 0 0,0 0 0,0 0 0,0 0 0,0 1 0,0-1 0,-1 0 0,1 1 0,0 0 0,1-1 0,-1 1 0,0 0 0,0 0 0,0 0 0,2 0 0,0 1 0,0 1 0,-1-1 0,1 1 0,-1 0 0,0 0 0,1 0 0,-1 0 0,0 0 0,0 1 0,0-1 0,-1 1 0,5 5 0,5 8 0,-1 0 0,0 1 0,-1 0 0,8 22 0,68 188 0,10 25 0,-93-245-111,-1-2 6,-1-1 1,1-1-1,0 1 1,0 0-1,1 0 1,-1-1-1,1 1 1,-1-1-1,1 0 1,0 0-1,5 4 1,3-4-6722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6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0 24575,'-4'13'0,"-2"8"0,-7 8 0,-3 13 0,-6 16 0,-8 14 0,-3 8 0,4 3 0,-6-9 0,4-8 0,6-19 0,12-27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6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24575,'4'4'0,"1"10"0,1 15 0,7 19 0,1 19 0,-2 14 0,-3 10 0,-15 7 0,-11-13 0,-2-22-8191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4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24575,'0'4'0,"4"10"0,2 15 0,-1 20 0,-1 22 0,-5 15 0,-3 7 0,0-5 0,0-9 0,1-13 0,1-19-8191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7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24575,'0'5'0,"0"4"0,0 7 0,0 11 0,0 3-8191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0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375 38 24575,'0'-1'0,"0"-1"0,0 0 0,0 1 0,-1-1 0,1 1 0,0-1 0,-1 1 0,1-1 0,-1 1 0,0-1 0,1 1 0,-1-1 0,0 1 0,0 0 0,0-1 0,0 1 0,0 0 0,0 0 0,0 0 0,0 0 0,-1 0 0,1 0 0,0 0 0,-1 0 0,1 0 0,0 1 0,-1-1 0,1 0 0,-1 1 0,1 0 0,-1-1 0,0 1 0,1 0 0,-1 0 0,1-1 0,-1 1 0,1 0 0,-1 1 0,0-1 0,-2 1 0,-2-1 0,0 1 0,-1 0 0,1 1 0,0-1 0,0 1 0,0 1 0,0-1 0,0 1 0,-8 5 0,1 3 0,0 0 0,1 1 0,1 1 0,0 0 0,0 0 0,1 1 0,1 0 0,0 1 0,1 0 0,-10 29 0,-4 16 0,-21 91 0,20-45 0,4 1 0,5 1 0,5 0 0,5 137 0,4-228 17,2 0 0,0 0-1,0 0 1,2 0-1,0 0 1,8 18 0,-9-27-123,1 0 0,0 0 0,1-1 0,-1 0 1,1 0-1,1 0 0,0 0 0,-1-1 0,2 0 0,-1 0 0,1-1 1,0 0-1,12 7 0,55 21-6720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10.0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24575,'4'4'0,"2"10"0,3 11 0,1 14 0,7 17 0,0 19 0,-2 27 0,-4 30 0,-4 21 0,-3 6 0,-2-11 0,-6-15 0,-10-21 0,-8-29 0,-7-30 0,0-23-8191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10.6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24575,'4'0'0,"2"8"0,-1 16 0,-1 20 0,-5 24 0,-15 8 0,-5-8-8191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19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0 120 24575,'4'0'0,"14"0"0,12 0 0,10 0 0,6-8 0,0-3 0,0 0 0,-8-2 0,-10-7 0,-10-8 0,-8 0-8191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19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24575,'4'0'0,"10"0"0,7 0 0,8 0 0,3 0 0,5 0 0,0 0 0,2 0 0,-5-4 0,-9-2-8191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6.2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227 1 24575,'-5'0'0,"0"0"0,0 1 0,0-1 0,0 1 0,0 0 0,0 1 0,0-1 0,1 1 0,-1 0 0,0 1 0,1-1 0,-1 1 0,1-1 0,-6 7 0,3-3 0,0 1 0,1 0 0,0 0 0,0 1 0,1 0 0,0 0 0,-5 11 0,-2 12 0,0 0 0,3 0 0,-9 47 0,17-75 0,-15 88 0,-8 144 0,19 94 0,5-299 20,2 1 0,1 0 0,1 0 0,1-1 0,12 35 0,-14-56-42,0 0-1,1 1 1,1-2 0,0 1-1,0 0 1,0-1 0,1 0-1,12 13 1,-14-17-54,0-1 1,1 1-1,0-1 1,-1 0-1,1 0 1,0 0-1,0-1 1,0 0-1,1 0 1,-1 0-1,1-1 1,-1 1-1,1-1 1,-1 0-1,1-1 0,8 0 1,33-5-6751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24575,'0'8'0,"4"4"0,10-2 0,15-1 0,11-3 0,7-6 0,4-4 0,1-1 0,-7-3 0,-8-1 0,-14-7 0,-11-1-8191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24575,'-1'0'0,"0"1"0,0 0 0,0 0 0,0-1 0,0 1 0,0 0 0,0 0 0,0 0 0,0 0 0,0 0 0,0 0 0,1 0 0,-1 0 0,0 0 0,1 1 0,-1-1 0,1 0 0,-1 0 0,1 0 0,0 1 0,-1-1 0,1 0 0,0 1 0,0 1 0,-5 39 0,4-39 0,-3 265 0,6-168 0,0-59 0,3-1 0,14 63 0,0 3 0,-10-60-95,3 39 309,-12-79-337,1-1-1,-2 1 0,1 0 1,-1 0-1,0 0 0,0-1 1,0 1-1,-1 0 0,0-1 0,0 0 1,-4 9-1,-9 5-6702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8.1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24575,'-4'0'0,"-1"4"0,-9 2 0,-1 12 0,-3 11 0,2 14 0,-5 16 0,1 14 0,4 13 0,5 3 0,4-4 0,4-14 0,1-9 0,7-15 0,9-17 0,8-12 0,-1-10-8191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1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0 110 24575,'5'-4'0,"9"-2"0,6 1 0,9-8 0,8-1 0,9 2 0,7 2 0,1 0 0,-3 0 0,-7 3 0,-2 2 0,-4 3 0,-9-4 0,-9 0-8191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8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24575,'1'-10'0,"0"1"0,1-1 0,0 1 0,0-1 0,1 1 0,0 0 0,1 0 0,7-14 0,-8 17 0,1 0 0,-1 0 0,1 1 0,0-1 0,1 1 0,-1 0 0,1 0 0,0 0 0,0 1 0,0-1 0,1 1 0,8-5 0,-12 9 0,1-1 0,-1 1 0,0 0 0,0 0 0,0 0 0,0 0 0,0 0 0,0 0 0,0 1 0,0-1 0,0 1 0,0-1 0,0 1 0,0 0 0,0 0 0,0 0 0,0 0 0,0 0 0,0 0 0,-1 0 0,1 0 0,0 1 0,-1-1 0,0 1 0,1-1 0,-1 1 0,0 0 0,1 0 0,-1-1 0,0 1 0,1 3 0,5 8 0,1 2 0,9 28 0,-15-39 0,29 93 0,23 123 0,-12-41 0,-34-163-1365,-7-25-5461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256 0 24575,'-4'0'0,"-2"4"0,1 10 0,1 11 0,-3 9 0,-1 8 0,-11 9 0,-11 13 0,-4 7 0,-5 5 0,4-2 0,0-5 0,5-15-8191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9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24575,'13'0'0,"8"0"0,4 0 0,3 0 0,5 0 0,1 0 0,-2 0 0,-5 0-8191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9.5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24575,'-4'0'0,"-2"8"0,-3 12 0,-1 6 0,2 7 0,1 6 0,3 6 0,2 6 0,1 4 0,1-3 0,0-7 0,1-2 0,-1-9-8191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29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24575,'4'0'0,"2"4"0,-1 15 0,4 11 0,-1 10 0,0 10 0,5 6 0,2 0 0,-3 1 0,-2-6 0,-4-12-8191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0.2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24575,'4'0'0,"2"9"0,7 10 0,3 20 0,10 28 0,1 19 0,-4 12 0,-10 6 0,-16 6 0,-15-2 0,-5-21-8191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10 24575,'-4'0'0,"7"0"0,7 0 0,6 0 0,4 0 0,8 0 0,3 0 0,0 0 0,-5-4 0,-7-2-8191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2.2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24575,'4'0'0,"6"0"0,9 0 0,14 0 0,15-4 0,10-2 0,5 1 0,0-4 0,-7 1 0,-13 0-8191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24575,'-1'0'0,"-1"1"0,1-1 0,0 1 0,0-1 0,0 1 0,0 0 0,0-1 0,0 1 0,0 0 0,0 0 0,0 0 0,0 0 0,1 0 0,-1 0 0,0 0 0,0 0 0,1 0 0,-1 0 0,1 0 0,-1 0 0,1 0 0,-1 1 0,1-1 0,0 0 0,0 0 0,0 1 0,-1-1 0,1 1 0,-4 44 0,4-40 0,1 52 0,2-1 0,3 0 0,3 0 0,20 76 0,-13-71 0,-4 1 0,-2 0 0,2 76 0,-12-133 12,0 0 0,-1 0 0,0 0 0,0 0 0,0 0 0,0-1 0,-1 1 0,0 0 0,-5 8 0,6-11-80,-1-1 1,0 1-1,1-1 1,-1 0-1,0 0 1,0 1-1,0-1 1,-1 0-1,1-1 1,0 1-1,-1 0 1,1-1-1,-1 1 1,0-1-1,1 0 1,-1 0-1,0 0 1,0 0-1,0-1 1,0 1-1,-3 0 1,-23-2-6759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3.1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24575,'-4'0'0,"-2"13"0,1 8 0,-8 8 0,-1 9 0,1 5 0,4 9 0,-6 12 0,0 12 0,2 5 0,4-2 0,3-11 0,11-16 0,9-18 0,2-14-8191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2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36 24575,'-1'0'0,"0"1"0,0-1 0,-1 0 0,1 0 0,0 0 0,-1 0 0,1-1 0,0 1 0,0 0 0,-1 0 0,1-1 0,0 1 0,0-1 0,0 1 0,-1-1 0,-1-1 0,3 2 0,0-1 0,0 1 0,0-1 0,1 1 0,-1-1 0,0 1 0,0-1 0,0 1 0,0-1 0,1 1 0,-1-1 0,0 1 0,0 0 0,1-1 0,-1 1 0,0-1 0,1 1 0,-1 0 0,0-1 0,1 1 0,-1 0 0,0 0 0,1-1 0,-1 1 0,1 0 0,-1 0 0,1-1 0,5-2 0,-1 0 0,0 1 0,1 0 0,-1 0 0,1 0 0,8-2 0,-11 4 0,-1-1 0,0 1 0,0 0 0,0 0 0,0 0 0,1 0 0,-1 0 0,0 1 0,0-1 0,0 0 0,0 1 0,0 0 0,0-1 0,0 1 0,0 0 0,0 0 0,0 0 0,0 1 0,0-1 0,0 0 0,-1 1 0,1-1 0,1 3 0,-1-1 0,0 0 0,-1 0 0,0 0 0,1 1 0,-1-1 0,-1 0 0,1 1 0,0-1 0,-1 1 0,0-1 0,1 0 0,-1 1 0,-1 4 0,-1 8 0,-1-1 0,0 1 0,-1-1 0,-1 1 0,-8 17 0,-84 148 0,32-65 0,64-114-8,0 0 0,-1 0 0,1 0 0,1 0 0,-1 1-1,0-1 1,0 0 0,1 0 0,0 1 0,-1-1 0,1 4 0,0-5 13,0-1 0,0 1 0,1-1 1,-1 1-1,0-1 0,0 1 0,0-1 0,1 0 1,-1 1-1,0-1 0,1 0 0,-1 1 0,0-1 1,1 0-1,-1 1 0,0-1 0,1 0 1,-1 1-1,1-1 0,-1 0 0,1 0 0,-1 0 1,0 0-1,1 1 0,-1-1 0,1 0 0,-1 0 1,1 0-1,-1 0 0,1 0 0,-1 0 1,1 0-1,0 0 0,6-2-111,1 1 0,0-1 1,-1 0-1,0-1 0,10-4 0,-3 1-704,22-8-6016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3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0 158 24575,'9'-18'0,"1"1"0,0 0 0,1 1 0,1 0 0,1 0 0,0 1 0,16-13 0,-28 27 0,0-1 0,1 1 0,-1 0 0,1 0 0,-1 0 0,1 0 0,0 0 0,0 0 0,-1 0 0,1 0 0,0 0 0,0 1 0,0-1 0,0 1 0,0 0 0,0-1 0,0 1 0,2 0 0,-3 1 0,1-1 0,-1 1 0,0-1 0,1 1 0,-1 0 0,0-1 0,0 1 0,0 0 0,0 0 0,1 0 0,-1 0 0,0 0 0,0 0 0,-1 0 0,1 0 0,0 0 0,0 1 0,-1-1 0,2 2 0,2 9 0,0-1 0,-1 1 0,0 0 0,2 23 0,-2-11 0,16 77 0,43 194 0,-59-283-102,-3-9 11,1-1 1,-1 1 0,1 0 0,0-1 0,0 1-1,0 0 1,0-1 0,0 1 0,1-1 0,-1 0 0,1 1-1,-1-1 1,3 2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3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430 1 24575,'-4'0'0,"-11"4"0,-1 6 0,1 9 0,-5 14 0,-7 15 0,-13 19 0,-6 15 0,-9 11 0,0-2 0,3-9 0,9-21 0,16-35 0,13-21-8191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4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24575,'0'5'0,"9"0"0,2 9 0,0 6 0,2 12 0,-2 9 0,7 10 0,0 13 0,-4 13 0,-3 9 0,-5 16 0,-15 11 0,-14-5 0,-4-21-8191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5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24575,'2'0'0,"0"1"0,0-1 0,1 1 0,-1 0 0,0 0 0,0 0 0,0 0 0,-1 0 0,1 0 0,0 0 0,0 1 0,-1-1 0,1 1 0,0-1 0,-1 1 0,0 0 0,1 0 0,-1-1 0,0 1 0,2 3 0,21 48 0,-18-39 0,11 29 0,-1 1 0,-3 1 0,-1 0 0,-3 1 0,-1 0 0,2 70 0,-9-25 0,-3 0 0,-20 122 0,14-154-341,-3 1 0,-3-2-1,-34 92 1,18-83-6485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36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24575,'0'13'0,"0"16"0,0 21 0,-8 22 0,-16 16 0,-3-7-8191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47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107 124 24575,'-9'0'0,"-6"0"0,-5 0 0,-8 0 0,6 0 0,10 0 0,11-4 0,15-2 0,13 1 0,10 0 0,8 2 0,-1 1 0,2-7 0,1-3 0,-8-3 0,-10-7 0,-14 0 0,-10 3-8191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47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24575,'8'0'0,"8"0"0,4 0 0,4 0 0,5 0 0,3 0 0,0 0 0,2 0 0,1 0 0,-7-8 0,-8-12 0,-6-2-8191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48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48 24575,'-4'0'0,"7"0"0,15 0 0,22 0 0,17 0 0,6 0 0,-3 0 0,-11-8 0,-10-3 0,-12-4 0,-11 1-8191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49.0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24575,'-1'1'0,"0"-1"0,0 1 0,0 0 0,0-1 0,0 1 0,0 0 0,0 0 0,0 0 0,0 0 0,1 0 0,-1 0 0,0 0 0,0 1 0,1-1 0,-1 0 0,1 0 0,-1 0 0,1 1 0,0-1 0,-1 0 0,1 1 0,0-1 0,0 0 0,0 2 0,-5 39 0,5-39 0,-3 70 0,3 0 0,3-1 0,4 1 0,30 137 0,-18-124 0,-4 0 0,-4 1 0,-1 169 0,-18-202 120,8-51-194,-1-1-1,0 0 1,0 0 0,0 1 0,0-1-1,-1 0 1,1 0 0,0 0 0,-1 0-1,0 0 1,1-1 0,-1 1 0,0 0-1,0-1 1,0 1 0,0-1 0,0 0-1,0 1 1,-2 0 0,-18 2-6752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49.5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0 24575,'0'4'0,"0"6"0,-4 9 0,-2 15 0,-12 13 0,-11 7 0,-1-5-8191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5.7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84 1 24575,'0'4'0,"0"10"0,0 7 0,-13 3 0,-8-1 0,-5-6 0,3-4-8191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2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48 1 24575,'-1'8'0,"-1"1"0,1-1 0,-1 1 0,-1-1 0,0 0 0,0 0 0,-6 10 0,-13 43 0,22-58 0,-1 1 0,1 0 0,0-1 0,-1 1 0,2 0 0,-1-1 0,0 1 0,1 0 0,-1-1 0,1 1 0,0-1 0,0 1 0,1-1 0,-1 0 0,3 5 0,-1-5 0,0 0 0,0 0 0,0 0 0,0-1 0,0 1 0,1-1 0,-1 0 0,1 0 0,0 0 0,0 0 0,-1 0 0,1-1 0,0 0 0,0 0 0,1 0 0,-1 0 0,0-1 0,0 0 0,7 0 0,-6 0 0,0 1 0,0-1 0,0 1 0,0 0 0,0 0 0,0 0 0,0 1 0,0 0 0,-1 0 0,1 0 0,-1 0 0,1 1 0,-1 0 0,8 6 0,-8-4 0,0 1 0,0 0 0,0 0 0,-1 1 0,0-1 0,0 1 0,-1-1 0,0 1 0,0 0 0,0 0 0,-1 0 0,0 0 0,0 0 0,-1 0 0,0 0 0,0 0 0,-1 0 0,-2 13 0,1-10 0,-1 0 0,0-1 0,0 1 0,-1-1 0,0 1 0,-1-1 0,0 0 0,0-1 0,-1 1 0,0-1 0,-1 0 0,-9 9 0,7-9-227,0-1-1,-1 0 1,0 0-1,0-1 1,-14 6-1,-11 2-6598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0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24575,'-4'4'0,"-2"14"0,-8 17 0,-1 14 0,-3 12 0,2 8 0,-5 5 0,1 7 0,5 2 0,4-1 0,4-5 0,3-8 0,3-16-8191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1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2 283 24575,'0'-6'0,"-2"-21"0,2 0 0,2 0 0,0-1 0,1 2 0,2-1 0,14-47 0,-17 71 0,-1 0 0,1 0 0,0 0 0,0 0 0,0 1 0,0-1 0,0 0 0,0 1 0,1 0 0,0-1 0,-1 1 0,6-3 0,-6 4 0,-1 1 0,0-1 0,0 1 0,0-1 0,0 1 0,0 0 0,0 0 0,1-1 0,-1 1 0,0 0 0,0 0 0,0 0 0,1 0 0,-1 1 0,0-1 0,0 0 0,0 0 0,0 1 0,1-1 0,-1 0 0,0 1 0,0 0 0,0-1 0,0 1 0,0-1 0,0 1 0,0 0 0,0 0 0,-1 0 0,1-1 0,0 1 0,0 0 0,-1 0 0,1 0 0,0 0 0,-1 0 0,1 0 0,-1 0 0,1 2 0,11 29 0,-2-1 0,-1 1 0,-2 1 0,-1-1 0,2 39 0,-6-52 0,21 278-1365,-17-250-5461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1.4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295 0 24575,'-9'0'0,"-2"5"0,-4 9 0,1 15 0,-10 23 0,-9 21 0,-8 17 0,-4 7 0,4-4 0,6-11 0,8-18-8191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2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24575,'12'0'0,"14"0"0,13 0 0,10-4 0,0-2 0,-4 0 0,-1 2 0,-8-7 0,-15-2 0,-10 1-8191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2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24575,'0'9'0,"0"15"0,0 20 0,0 24 0,0 12 0,0 2 0,0-9 0,0-9 0,0-20 0,0-20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3.1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24575,'4'0'0,"-1"1"0,0 0 0,1 1 0,-1-1 0,0 1 0,0-1 0,0 1 0,0 0 0,0 0 0,0 0 0,-1 1 0,1-1 0,-1 1 0,1-1 0,-1 1 0,0 0 0,0 0 0,0 0 0,-1 0 0,1 0 0,1 5 0,4 6 0,-1 0 0,0 1 0,5 24 0,-5-2 0,-2 0 0,-1 1 0,-5 67 0,2-99 0,-1-4-97,2-2 71,-1 0 0,0 0 0,0 1 0,0-1 0,0 0 0,0 0 1,0 1-1,0-1 0,0 0 0,0 0 0,0 1 0,0-1 0,0 0 0,0 0 1,0 1-1,0-1 0,0 0 0,0 0 0,0 1 0,0-1 0,0 0 0,0 0 1,0 0-1,0 1 0,-1-1 0,1 0 0,0 0 0,0 0 0,0 1 1,0-1-1,-1 0 0,1 0 0,0 0 0,0 0 0,0 1 0,-1-1 0,1 0 1,0 0-1,0 0 0,0 0 0,-1 0 0,1 0 0,0 0 0,0 0 0,-1 0 1,1 0-1,0 0 0,-1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3.6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24575,'9'0'0,"2"9"0,8 10 0,1 11 0,5 13 0,-2 16 0,-4 10 0,-6 6 0,-4 8 0,-18 9 0,-14-1 0,-4-17-8191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5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24575,'-4'0'0,"-1"4"0,4 6 0,15 1 0,17-1 0,17-3 0,12-2 0,9-2 0,5-2 0,-6 0 0,-14-10 0,-17-11 0,-14-2-8191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24575,'5'0'0,"13"0"0,17-9 0,14-2 0,12-8 0,4-1 0,-1 4 0,-11-1 0,-6 3 0,-16 4 0,-12-4 0,-10-1-8191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6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24575,'-1'0'0,"0"1"0,0-1 0,0 0 0,0 1 0,0-1 0,0 1 0,0 0 0,0-1 0,0 1 0,1 0 0,-1-1 0,0 1 0,1 0 0,-1 0 0,0-1 0,1 1 0,-1 0 0,1 0 0,-1 0 0,1 0 0,-1 0 0,1 0 0,0 0 0,0 0 0,-1 1 0,-6 32 0,5-25 0,-7 35 0,1 1 0,3 1 0,1-1 0,3 1 0,1 0 0,8 54 0,2-57 0,24 66 0,-22-74 0,-1 0 0,-1 1 0,5 41 0,-13-60 0,0 0 0,-1 0 0,-1 0 0,-4 33 0,3-44 0,-1-1 0,1 1 0,-1-1 0,0 1 0,-1-1 0,1 0 0,-1 0 0,0 0 0,-1 0 0,1-1 0,-1 1 0,0-1 0,0 0 0,0 0 0,0 0 0,-1-1 0,-9 7 0,-15 4-1365,5-8-5461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3.0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24575,'9'0'0,"10"0"0,12-5 0,7 0 0,3-1 0,2 2 0,-2 1 0,-8 1-8191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7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162 1 24575,'0'4'0,"-5"1"0,0 5 0,-5 0 0,0 6 0,2 6 0,-7 7 0,0 6 0,2 7 0,-1 8 0,2 12 0,3 13 0,-5 10 0,-1 0 0,3-8 0,7-7 0,9-16 0,4-17-8191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8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0 178 24575,'2'-4'0,"0"0"0,0-1 0,0 1 0,0 0 0,0 0 0,1 0 0,0 1 0,0-1 0,0 1 0,4-4 0,2-4 0,9-14 0,33-40 0,-49 62 0,1 0 0,0 1 0,-1-1 0,1 1 0,0 0 0,0 0 0,1 0 0,-1 0 0,0 0 0,1 1 0,-1-1 0,1 1 0,-1 0 0,1 0 0,0 0 0,-1 1 0,7-1 0,-8 2 0,1-1 0,-1 1 0,1 0 0,-1 0 0,1 0 0,-1 1 0,1-1 0,-1 0 0,0 1 0,0 0 0,0-1 0,0 1 0,0 0 0,0 0 0,0 0 0,-1 0 0,1 1 0,-1-1 0,1 0 0,-1 1 0,0-1 0,0 0 0,0 1 0,1 4 0,3 10 0,0 0 0,4 29 0,-6-27 0,18 103 0,29 129 0,-50-249-50,0-1-1,1 1 1,-1 0-1,0-1 0,1 1 1,-1 0-1,1-1 1,-1 1-1,1-1 1,0 1-1,0-1 0,0 1 1,0-1-1,0 0 1,0 1-1,0-1 1,0 0-1,0 0 0,0 0 1,1 0-1,-1 0 1,1 0-1,-1 0 1,0 0-1,1 0 1,2 0-1,8-6-6775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8.3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24575,'0'4'0,"0"10"0,-8 11 0,-12 14 0,-10 21 0,-9 21 0,-10 14 0,-5 7 0,7-5 0,2-14 0,9-18 0,11-20-8191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24575,'4'0'0,"10"8"0,2 16 0,-1 20 0,-3 28 0,-5 23 0,-6 20 0,-12 3 0,-13-10 0,-2-23-8191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4:59.1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24575,'-4'5'0,"-2"9"0,-8 19 0,-1 21 0,-11 14 0,-2-5-8191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02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24575,'4'0'0,"10"0"0,11 0 0,5 0 0,2 0 0,4 0 0,0 0 0,-2 0 0,-7-4 0,1-2 0,-5 1-8191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03.2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24575,'-4'0'0,"7"0"0,7 0 0,6 0 0,9 0 0,12 0 0,9 4 0,5 2 0,-3-1 0,0 0 0,-9-2-8191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08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24575,'-5'0'0,"4"0"0,10 0 0,15 8 0,13 3 0,9 4 0,-1-1 0,-2-3 0,-1 6 0,1-1 0,-7-3-8191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09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0 24575,'-5'0'0,"0"1"0,0 0 0,0 0 0,1 0 0,-1 0 0,0 1 0,1-1 0,-1 1 0,1 1 0,-1-1 0,1 1 0,0-1 0,0 1 0,0 0 0,0 1 0,1-1 0,-1 1 0,1-1 0,0 1 0,-4 6 0,-5 10 0,0 0 0,2 0 0,-11 27 0,3-5 0,1-2 0,1 1 0,3 0 0,1 1 0,1 1 0,3 0 0,-4 65 0,9-48 0,3-1 0,2 0 0,3 0 0,15 73 0,-17-119 15,0 0 0,0 0 0,2 0 0,0-1 0,0 1 0,1-1 0,7 11 0,-8-17-129,0 1 0,0-1-1,0 0 1,1-1 0,0 1 0,0-1-1,0-1 1,1 1 0,0-1 0,-1 0-1,1 0 1,14 5 0,19 2-6712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0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24575,'4'0'0,"10"-4"0,15-2 0,15-7 0,13-3 0,5 3 0,1 2 0,-11-4 0,-10-1 0,-12 4-8191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3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24575,'0'8'0,"0"16"0,0 20 0,0 16 0,0 9 0,8 6 0,3-5 0,0-15-8191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24575,'-1'0'0,"0"1"0,0-1 0,0 1 0,0-1 0,0 1 0,0-1 0,0 1 0,1 0 0,-1-1 0,0 1 0,0 0 0,1 0 0,-1 0 0,0 0 0,1 0 0,-1-1 0,0 1 0,1 0 0,0 0 0,-1 0 0,1 0 0,0 1 0,-1-1 0,1 0 0,0 0 0,0 0 0,0 1 0,-5 37 0,5-33 0,-5 53 0,5 68 0,1-105 0,1 0 0,2 0 0,0 0 0,1 0 0,1-1 0,13 28 0,3 1 0,31 102 0,-48-133 0,-1 1 0,-1-1 0,0 1 0,-2-1 0,0 1 0,-1 0 0,-1 0 0,-6 36 0,-3-27-1365,-2-8-5461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2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0 24575,'0'4'0,"-8"10"0,-3 11 0,0 9 0,2 12 0,3 11 0,-2 7 0,1 7 0,0-6 0,3-4 0,5-14 0,4-14-8191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2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19 127 24575,'-2'-4'0,"-1"0"0,1 0 0,0 0 0,0 0 0,1-1 0,-1 1 0,1 0 0,0-1 0,0 0 0,0 1 0,1-1 0,-1 1 0,1-1 0,0 0 0,1 1 0,-1-1 0,1 0 0,0 1 0,0-1 0,0 1 0,1-1 0,0 1 0,0 0 0,0 0 0,4-6 0,-6 9 0,0 1 0,1-1 0,-1 1 0,1-1 0,-1 1 0,1-1 0,-1 1 0,1 0 0,-1-1 0,1 1 0,0 0 0,-1-1 0,1 1 0,-1 0 0,1 0 0,0 0 0,-1 0 0,1-1 0,0 1 0,-1 0 0,1 0 0,0 0 0,-1 0 0,1 0 0,0 1 0,-1-1 0,1 0 0,0 0 0,-1 0 0,1 0 0,0 1 0,-1-1 0,1 0 0,0 1 0,15 23 0,2 35 0,20 147 0,24 107 0,-60-304-106,-1-2-51,1 0-1,0 0 1,0 0-1,1-1 1,0 1 0,0-1-1,4 7 1,2-4-6669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2.7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1 24575,'0'4'0,"0"5"0,0 7 0,0 11 0,-8 11 0,-12 6 0,-6 10 0,-7 11 0,-7 7 0,0 5 0,-2-3 0,6-6 0,5-14 0,8-16-8191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3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24575,'9'0'0,"10"0"0,7 0 0,3 0 0,5-5 0,1 0 0,-6-1-8191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3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24575,'0'4'0,"0"10"0,0 15 0,0 20 0,0 18 0,0 10 0,0 0 0,0-4 0,8-23 0,3-29 0,0-17-8191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24575,'0'4'0,"0"14"0,0 12 0,0 14 0,0 16 0,0 11 0,0 1 0,0-3 0,0-9 0,0-15-8191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4.4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24575,'8'4'0,"3"6"0,8 9 0,1 14 0,9 23 0,0 18 0,-5 18 0,-6 18 0,-16 15 0,-19 4 0,-20-3 0,-17-20 0,2-27-8191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5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24575,'9'0'0,"10"0"0,11 0 0,9 0 0,2 0 0,-2 0 0,1 0 0,-11 0 0,-10 0-8191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7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24575,'4'0'0,"6"0"0,14 0 0,14 0 0,15 0 0,6 0 0,-3 0 0,-6 0 0,-17 0 0,-13 0-8191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4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24575,'4'0'0,"10"0"0,15 0 0,24-5 0,27-13 0,1-4-8191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7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24575,'-1'0'0,"-1"1"0,0-1 0,1 0 0,-1 0 0,1 1 0,-1-1 0,1 1 0,-1-1 0,1 1 0,-1 0 0,1-1 0,-1 1 0,1 0 0,0 0 0,-1 0 0,1 0 0,0 0 0,0 0 0,0 1 0,0-1 0,-1 2 0,-1 1 0,1 1 0,0-1 0,0 0 0,0 1 0,1 0 0,0-1 0,-2 7 0,1 6 0,1 1 0,0-1 0,2 19 0,23 162 0,1 3 0,-22-151 0,0-25 0,-1 0 0,-2 0 0,0 0 0,-2-1 0,-8 47 0,8-66-124,1-1 0,-1 0 0,-1 0 0,1 1 0,0-1 0,-1-1-1,0 1 1,0 0 0,0-1 0,-7 6 0,-10 7-6702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24575,'0'4'0,"0"6"0,-4 13 0,-2 12 0,-3 12 0,-1 11 0,1 3 0,3 1 0,2-3 0,2-2 0,1-3 0,0-11-8191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8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1 183 24575,'0'-11'0,"0"0"0,1-1 0,0 1 0,1-1 0,0 1 0,1 0 0,1 0 0,-1 0 0,2 0 0,0 1 0,0 0 0,0 0 0,14-17 0,-19 26 0,1 0 0,-1 0 0,1 0 0,0 0 0,0 0 0,-1 1 0,1-1 0,0 0 0,0 0 0,0 1 0,0-1 0,0 1 0,0-1 0,0 1 0,0-1 0,0 1 0,1-1 0,-1 1 0,0 0 0,0 0 0,0 0 0,0-1 0,0 1 0,1 0 0,-1 0 0,0 1 0,0-1 0,0 0 0,0 0 0,0 0 0,1 1 0,-1-1 0,0 1 0,0-1 0,0 1 0,0-1 0,0 1 0,0 0 0,0-1 0,0 1 0,-1 0 0,1 0 0,0 0 0,0 0 0,-1-1 0,1 1 0,0 0 0,-1 0 0,1 0 0,-1 0 0,1 1 0,-1-1 0,1 1 0,3 8 0,1 1 0,-2-1 0,1 1 0,1 13 0,42 262 0,-17-90 0,-29-188-111,-1-6 32,0 0 1,0 0 0,0 0-1,1 0 1,-1 0 0,1 1-1,-1-1 1,1 0 0,-1 0-1,1 0 1,0 0-1,0 0 1,0 0 0,1-1-1,1 3 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9.0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258 1 24575,'-4'0'0,"-6"8"0,-9 16 0,-2 12 0,-5 12 0,2 11 0,-4 4 0,3 3 0,-3-5 0,4-8 0,6-6 0,1-10 0,4-12-8191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1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0 24575,'4'9'0,"1"10"0,1 20 0,-2 27 0,-5 33 0,-11 24 0,-12 13 0,-10-5 0,1-25-8191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21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24575,'5'0'0,"1"1"0,0 0 0,0 1 0,-1-1 0,1 1 0,-1 0 0,1 1 0,-1-1 0,0 1 0,0 0 0,0 0 0,0 1 0,-1 0 0,1-1 0,-1 1 0,0 1 0,6 7 0,-1 0 0,0 0 0,-1 0 0,-1 1 0,0 0 0,10 27 0,-4 0 14,-3 0-1,-1 1 0,-2 0 0,-2 0 1,-2 1-1,-1-1 0,-2 1 1,-9 62-1,4-67-162,-2 1 1,-2-1-1,-1 0 1,-2-1-1,-1 0 1,-2-1-1,-1 0 1,-2-1-1,-29 40 1,1-16-6678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0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24575,'8'0'0,"12"0"0,6 0 0,3 0 0,5 0 0,5 0 0,0 0 0,-6 0-8191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0.9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24575,'-2'0'0,"0"1"0,0-1 0,0 1 0,0 0 0,0 0 0,0 0 0,0 0 0,1 0 0,-1 1 0,0-1 0,0 0 0,1 1 0,-1-1 0,1 1 0,0 0 0,-1 0 0,1-1 0,0 1 0,0 0 0,0 0 0,0 0 0,0 0 0,1 0 0,-1 3 0,-18 59 0,17-52 0,-5 22 0,1 1 0,2 0 0,2 0 0,0 0 0,5 39 0,4-16 0,2 1 0,20 69 0,-19-86 0,-1 1 0,-1 0 0,-3 0 0,-2 1 0,-1-1 0,-8 81 0,5-117-124,-1-1 0,0 0 0,1 0 0,-2 0 0,1 0 0,-1 0-1,0 0 1,0-1 0,0 1 0,-8 8 0,-4 1-6702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1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 24575,'-4'0'0,"-1"8"0,-5 3 0,0 12 0,2 7 0,2 6 0,-7 6 0,0 7 0,1 9 0,3 3 0,3 3 0,3-4 0,1-9 0,6-13 0,2-17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2.3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43 197 24575,'-1'0'0,"0"-1"0,0 1 0,0-1 0,0 1 0,1-1 0,-1 0 0,0 1 0,0-1 0,1 0 0,-1 1 0,1-1 0,-1 0 0,0 0 0,1 0 0,-1 1 0,1-1 0,0 0 0,-1 0 0,1 0 0,0 0 0,-1-1 0,-8-30 0,5 17 0,1 7 0,0 0 0,1-1 0,0 1 0,0-1 0,0 0 0,1 1 0,1-16 0,0 21 0,0 1 0,0 0 0,1 0 0,-1 0 0,1 0 0,-1 0 0,1-1 0,0 1 0,0 0 0,0 0 0,0 1 0,0-1 0,1 0 0,-1 0 0,0 0 0,1 1 0,-1-1 0,1 1 0,0-1 0,-1 1 0,1 0 0,0 0 0,0-1 0,0 1 0,0 0 0,0 1 0,0-1 0,0 0 0,0 1 0,1-1 0,-1 1 0,0 0 0,0-1 0,0 1 0,3 0 0,-2 1 0,0-1 0,-1 0 0,1 1 0,0 0 0,-1 0 0,1 0 0,-1 0 0,1 0 0,-1 0 0,1 0 0,-1 1 0,0 0 0,0-1 0,0 1 0,0 0 0,0 0 0,0 0 0,0 0 0,-1 0 0,1 0 0,-1 1 0,2 2 0,3 6 0,0 0 0,0 0 0,4 19 0,2 11 28,9 64 0,-17-75-265,2-1 0,0 0 1,2 0-1,1-1 0,18 38 0,-13-42-6589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6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24575,'0'4'0,"0"15"0,0 15 0,0 16 0,0 15 0,0 23 0,0 16 0,0-8-8191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2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195 0 24575,'-4'0'0,"-10"9"0,-3 6 0,-2 10 0,2 13 0,-5 12 0,2 11 0,-1 7 0,5 0 0,3-6 0,-3-15 0,0-14-8191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3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36 24575,'8'0'0,"12"-4"0,6-2 0,3 1 0,5 1 0,5 1 0,0 1 0,-7-3 0,-8-1-8191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3.9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24575,'-4'0'0,"-2"8"0,1 12 0,1 14 0,1 6 0,1 5 0,1 2 0,1 3 0,0 0 0,0 5 0,0 1 0,0-1 0,0-1 0,1-5 0,-1-11-8191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4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24575,'4'0'0,"10"0"0,7 4 0,-1 6 0,-3 9 0,-5 14 0,-4 15 0,-3 10 0,-8 9 0,-2 2 0,-10-4 0,3-12 0,12-15 0,9-18 0,8-13 0,10-16 0,-1-6-8191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4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24575,'5'0'0,"4"0"0,2 8 0,7 16 0,1 16 0,-4 27 0,-3 22 0,-5 22 0,-2 12 0,-8 7 0,-10-6 0,-12-16 0,-2-27-8191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5.8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24575,'5'0'0,"8"0"0,8 0 0,4 0 0,2 0 0,4 0 0,2 0 0,-1 0 0,2 0 0,-4-9 0,-7-2-8191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6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24575,'4'0'0,"14"0"0,12 0 0,10 0 0,6 0 0,0 0 0,0 0 0,-8-8 0,-10-3-8191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7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0 24575,'-1'0'0,"1"1"0,-1-1 0,0 0 0,0 1 0,1-1 0,-1 1 0,0-1 0,0 1 0,1-1 0,-1 1 0,1-1 0,-1 1 0,0-1 0,1 1 0,-1 0 0,1-1 0,-1 1 0,1 0 0,0 0 0,-1-1 0,1 1 0,0 0 0,0 0 0,-1 0 0,1 0 0,0-1 0,0 2 0,-4 28 0,3-24 0,-2 25 0,1 0 0,1 1 0,1-1 0,2 0 0,2 1 0,0-1 0,2 0 0,2-1 0,12 33 0,-12-34 0,0-1 0,-1 1 0,-2 0 0,3 60 0,-12 119 0,3-190 0,0-5 17,0-1 0,-1 1 1,0 0-1,-1-1 0,-1 1 0,-6 14 0,8-21-123,-1 0 0,0 0 0,-1 0 0,1-1 0,-1 1 0,-1-1-1,1 0 1,-1 0 0,1 0 0,-1-1 0,-1 0 0,1 0 0,-9 5 0,-10 2-6720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24575,'-5'0'0,"-4"4"0,-2 10 0,-7 11 0,-1 9 0,-5 8 0,2 5 0,3 6 0,7 4 0,4 0 0,4-2 0,2-5 0,2-3 0,5-6 0,10-9 0,6-10 0,1-9-8191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9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2 195 24575,'-1'-19'0,"1"0"0,0-1 0,1 1 0,6-30 0,-7 46 0,1 0 0,-1-1 0,1 1 0,0-1 0,1 1 0,-1 0 0,0 0 0,1 0 0,0 0 0,0 0 0,0 0 0,0 0 0,0 1 0,0-1 0,1 1 0,-1-1 0,1 1 0,0 0 0,0 0 0,0 0 0,0 0 0,0 1 0,0-1 0,0 1 0,0 0 0,4-1 0,-4 2 0,0 0 0,0 0 0,-1 0 0,1 0 0,0 1 0,-1-1 0,1 1 0,0 0 0,-1-1 0,1 1 0,0 1 0,-1-1 0,0 0 0,1 1 0,-1-1 0,0 1 0,1-1 0,-1 1 0,0 0 0,0 0 0,-1 0 0,1 0 0,0 1 0,-1-1 0,1 0 0,-1 1 0,0-1 0,0 1 0,2 3 0,4 11 0,-1 1 0,0 0 0,4 22 0,-7-24 0,10 37-98,-7-21-156,2 0 1,1-1 0,1 0-1,16 31 1,-20-53-6573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6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24575,'0'4'0,"0"14"0,0 9 0,4 7 0,2 7 0,-1-4-8191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39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24575,'-4'0'0,"-6"8"0,-1 11 0,-7 16 0,0 17 0,-10 22 0,-5 7 0,4-3 0,-2-6 0,5-15-8191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0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24575,'4'0'0,"10"0"0,11 0 0,9 0 0,8 0 0,5 0 0,-10 0 0,-11 0-8191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1.0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24575,'0'8'0,"0"12"0,4 10 0,2 9 0,-1 6 0,0 3 0,-2 7 0,-1-2 0,-1-6 0,-1-15 0,0-13-8191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1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13 0,0 8 0,0 6 0,0 1 0,0-1 0,0 5 0,0 13 0,0 5 0,0 0 0,0-1 0,0-14 0,0-25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2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24575,'4'0'0,"10"0"0,7 0 0,-1 4 0,6 14 0,-3 13 0,4 8 0,-3 8 0,-6 2 0,-5 7 0,-6 6 0,-3 5 0,-11 12 0,-13 5 0,-19 1 0,-4-14-8191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7.3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24575,'8'0'0,"12"0"0,10 0 0,9 0 0,1 0 0,3 0 0,3 0 0,-3 8 0,-9 3-8191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24575,'4'0'0,"10"0"0,6 0 0,5 0 0,2 0 0,4 0 0,2 0 0,3 0 0,-4 0-8191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8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24575,'4'0'0,"14"-9"0,17-2 0,19-8 0,12 0 0,5-11 0,-3 1 0,-8 5 0,-6 3 0,-12 4-8191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48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24575,'-1'1'0,"0"-1"0,0 1 0,0-1 0,0 1 0,-1-1 0,1 1 0,0 0 0,1 0 0,-1-1 0,0 1 0,0 0 0,0 0 0,0 0 0,1 0 0,-1 0 0,0 0 0,1 0 0,-1 0 0,1 0 0,-1 0 0,1 0 0,0 1 0,-1-1 0,1 0 0,0 0 0,0 0 0,0 3 0,-4 39 0,3-37 0,-2 60 0,4 1 0,2 0 0,19 111 0,-13-143 0,15 39 0,-14-48 0,-2 0 0,0 1 0,5 37 0,-11-47-110,3 69 354,-5-80-369,0 0 0,0 0 0,-1 0 0,0 0 0,0-1 0,-1 1 0,1 0 1,-1-1-1,-1 1 0,1-1 0,-6 9 0,-3-2-6701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0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24575,'-4'4'0,"-1"6"0,0 14 0,0 10 0,2 5 0,2 7 0,0 5 0,0 2 0,1 1 0,0-6 0,1-1 0,3-6 0,2-9-8191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7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24575,'8'0'0,"3"8"0,0 16 0,-3 16 0,-1 10 0,-4-4-8191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1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23 189 24575,'-1'-1'0,"0"1"0,0 0 0,0-1 0,0 1 0,0-1 0,0 1 0,1-1 0,-1 0 0,0 1 0,0-1 0,0 0 0,1 0 0,-1 1 0,0-1 0,1 0 0,-1 0 0,1 0 0,-1 0 0,1 0 0,-1 0 0,1 0 0,0 0 0,-1 0 0,1 0 0,0 0 0,0-2 0,-5-34 0,4 32 0,1-1 0,1-1 0,-1 0 0,1 1 0,0-1 0,1 0 0,-1 1 0,1-1 0,1 1 0,-1 0 0,1 0 0,0 0 0,0 0 0,9-10 0,-11 14 0,0 0 0,1 0 0,-1 0 0,1 1 0,-1-1 0,1 1 0,0-1 0,0 1 0,-1 0 0,1 0 0,0 0 0,0 0 0,0 0 0,0 0 0,1 0 0,-1 1 0,0-1 0,0 1 0,0-1 0,1 1 0,-1 0 0,0 0 0,0 0 0,1 0 0,-1 0 0,0 1 0,0-1 0,1 1 0,-1-1 0,0 1 0,0 0 0,0 0 0,0 0 0,0 0 0,0 0 0,0 0 0,0 0 0,-1 1 0,1-1 0,0 1 0,-1 0 0,1-1 0,-1 1 0,3 3 0,10 15 0,0 1 0,-1 0 0,-1 1 0,-1 1 0,-1-1 0,11 38 0,-8-23 0,27 53 0,-22-60-1365,-3-7-5461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1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24575,'0'4'0,"-4"2"0,-2 3 0,-3 18 0,-1 8 0,2 2 0,-7 4 0,0 6 0,-7 13 0,2 9 0,-10 5 0,1-2 0,-3-4 0,4-15-8191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1.9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24575,'4'0'0,"14"0"0,9 0 0,3 0 0,-4-9 0,3-2 0,-4 1-8191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2.3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24575,'0'4'0,"0"10"0,0 6 0,0 5 0,0 6 0,0 10 0,0 11 0,0 9 0,0 7 0,0 0 0,0-3 0,0-8 0,0-6 0,0-11-8191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2.7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24575,'0'-8'0,"8"-7"0,7-6 0,10 2 0,4-5 0,2 1 0,4 6 0,-5 17 0,-14 30 0,-20 23 0,-13 14 0,-3 9 0,-11-5 0,0-9 0,9-16 0,17-16 0,17-17 0,8-11-8191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3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24575,'4'0'0,"5"0"0,11 0 0,1 13 0,1 16 0,-3 20 0,-5 19 0,-5 15 0,-3 13 0,-16 21 0,-15 2 0,-15-10 0,-1-24-8191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4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12 122 24575,'-8'0'0,"5"0"0,20-9 0,24-2 0,18-4 0,11 1 0,2-5 0,-7-1 0,-6 5 0,-18 3 0,-15 5-8191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4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24575,'-4'0'0,"-2"5"0,1 21 0,0 33 0,2 22 0,1 14 0,1 0 0,1-8 0,8-19 0,4-21-8191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8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44 24575,'9'0'0,"6"0"0,5 0 0,8 0 0,7 0 0,-2-4 0,-7-14 0,-8-4-8191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5:58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24575,'-1'1'0,"0"-1"0,0 0 0,1 1 0,-1-1 0,0 1 0,0-1 0,1 1 0,-1-1 0,0 1 0,1-1 0,-1 1 0,1 0 0,-1-1 0,1 1 0,-1 0 0,1 0 0,-1-1 0,1 1 0,0 0 0,-1 0 0,1 0 0,0-1 0,0 1 0,0 0 0,-1 1 0,-4 26 0,5-24 0,-5 50 0,2 0 0,3 0 0,2 1 0,2-1 0,3 0 0,2-1 0,20 65 0,-21-87-170,-1 1-1,-1 0 0,-2 0 1,-1 0-1,-2 1 0,-1-1 1,-7 53-1,1-57-6655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7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24575,'0'-5'0,"0"8"0,0 11 0,0 12 0,0 10 0,0 7 0,0-4-8191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0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24575,'-8'0'0,"-8"0"0,0 9 0,2 6 0,0 1 0,1 6 0,4 4 0,3 6 0,2 1 0,3 4 0,0 3 0,2 5 0,-1 5 0,1 0 0,-1-5 0,14-10 0,11-11 0,2-9-8191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2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0 105 24575,'0'-5'0,"0"0"0,1 0 0,-1-1 0,1 1 0,0 0 0,0 0 0,1 0 0,-1 0 0,1 0 0,0 0 0,0 1 0,1-1 0,0 1 0,0-1 0,0 1 0,5-6 0,-6 8 0,1 0 0,-1 1 0,1-1 0,-1 1 0,1-1 0,0 1 0,0 0 0,0 0 0,-1 0 0,1 0 0,0 1 0,0-1 0,0 1 0,0 0 0,0-1 0,0 2 0,0-1 0,0 0 0,0 0 0,0 1 0,0 0 0,0-1 0,0 1 0,0 0 0,0 1 0,-1-1 0,1 0 0,0 1 0,2 2 0,6 3 0,-1 1 0,1 0 0,-2 1 0,1 0 0,-2 0 0,1 1 0,-1 0 0,13 22 0,3 11 0,19 47 0,-17-34 0,12 25-1365,-24-55-5461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3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289 0 24575,'-8'0'0,"-8"0"0,0 4 0,-6 15 0,1 15 0,-5 16 0,2 15 0,-7 10 0,2 4 0,-3-2 0,4-11 0,7-8 0,6-13-8191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3.4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24575,'8'0'0,"3"12"0,0 13 0,2 15 0,-2 13 0,-1 14 0,-4 13 0,-10 13 0,-18 12 0,-13-3 0,-1-19-8191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4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24575,'-4'8'0,"2"-1"0,11-1 0,12-3 0,6-5 0,3-3 0,5-1 0,0 2 0,-1 0 0,-10 2 0,-10 1-8191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24 24575,'1'-1'0,"-1"0"0,0 0 0,1 1 0,-1-1 0,1 0 0,-1 0 0,1 1 0,0-1 0,-1 0 0,1 1 0,0-1 0,-1 0 0,1 1 0,0-1 0,0 1 0,-1-1 0,1 1 0,0 0 0,0-1 0,0 1 0,0 0 0,0 0 0,-1-1 0,1 1 0,1 0 0,29-5 0,-26 4 0,4 0 0,0 0 0,0 0 0,0 0 0,1 1 0,-1 1 0,11 1 0,-18-1 0,1-1 0,-1 1 0,0 0 0,1 0 0,-1 0 0,0 0 0,0 1 0,0-1 0,0 1 0,0-1 0,0 1 0,0 0 0,0-1 0,-1 1 0,1 0 0,-1 0 0,1 0 0,-1 0 0,0 1 0,0-1 0,0 0 0,0 1 0,0-1 0,0 0 0,-1 1 0,1-1 0,0 5 0,3 31 0,-2 0 0,-1 0 0,-2 0 0,-1 0 0,-2 0 0,-2-1 0,-2 1 0,-20 62 0,7-49 0,-3-1 0,-1 0 0,-3-2 0,-41 54 0,64-96 0,1 0 0,0 1 0,0 0 0,0 0 0,-3 11 0,6-17 0,1-1 0,0 1 0,0 0 0,0 0 0,0-1 0,0 1 0,0 0 0,0 0 0,0-1 0,0 1 0,0 0 0,0 0 0,0-1 0,0 1 0,1 0 0,-1-1 0,0 1 0,1 0 0,-1-1 0,0 1 0,1 0 0,-1-1 0,1 1 0,0 0 0,0 0 0,1 0 0,0 0 0,-1-1 0,1 1 0,0-1 0,-1 1 0,1-1 0,0 1 0,0-1 0,-1 0 0,1 0 0,0 0 0,0 0 0,0 0 0,1-1 0,19-2-273,0 0 0,-1-2 0,1-1 0,28-12 0,-4-1-6553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6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85 24575,'13'0'0,"12"0"0,10-4 0,12-2 0,7-8 0,2-1 0,-1 1 0,-4 3 0,-12 0 0,-12 1-8191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24575,'-1'1'0,"-1"0"0,0 0 0,1 0 0,-1 1 0,1-1 0,-1 0 0,1 1 0,0-1 0,0 1 0,0-1 0,0 1 0,0 0 0,0-1 0,-1 3 0,-1 2 0,-5 8 0,0 1 0,2-1 0,-1 2 0,2-1 0,0 0 0,1 1 0,1 0 0,-3 27 0,3 14 0,4 64 0,1-54 0,-2-39 0,2 1 0,1 0 0,1 0 0,1-1 0,2 0 0,1 0 0,1 0 0,1-1 0,22 40 0,-20-44 20,-1 1 0,0 0 0,-2 0 0,-1 1 0,8 37 0,-15-54-88,1 0 1,-1 0-1,-1 0 1,1 0-1,-1 0 1,-1 0-1,1 0 1,-1 0-1,-1 0 1,1 0-1,-2 0 1,1-1-1,-1 1 1,0-1-1,0 1 1,-1-1-1,0 0 1,0 0-1,-1-1 1,0 1-1,-10 9 1,-2-2-6759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7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24575,'0'5'0,"-9"9"0,-2 6 0,-4 13 0,1 14 0,-5 15 0,-1 13 0,-4 8 0,2 1 0,4-5 0,6-7 0,4-12 0,12-16 0,19-20 0,12-22 0,2-12-8191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7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23 247 24575,'-1'-1'0,"0"1"0,0-1 0,1 0 0,-1 1 0,0-1 0,0 0 0,0 0 0,0 0 0,1 0 0,-1 0 0,0 0 0,1 0 0,-1 0 0,1 0 0,-1 0 0,1 0 0,0 0 0,-1 0 0,1 0 0,0 0 0,0-1 0,0-1 0,-6-33 0,6 32 0,-2-14 0,1 1 0,1-1 0,0 0 0,4-21 0,-3 34 0,0 0 0,0 0 0,1 0 0,-1 0 0,1 1 0,0-1 0,1 0 0,-1 1 0,4-4 0,-5 6 0,1 0 0,-1 0 0,1 1 0,0-1 0,0 1 0,0-1 0,0 1 0,0 0 0,0 0 0,0 0 0,0 0 0,0 0 0,0 0 0,1 0 0,-1 1 0,0-1 0,1 1 0,-1 0 0,0 0 0,3 0 0,-2 0 0,-1 0 0,0 1 0,1 0 0,-1-1 0,0 1 0,0 0 0,0 0 0,1 0 0,-1 0 0,0 0 0,0 1 0,0-1 0,-1 1 0,1-1 0,0 1 0,0 0 0,-1 0 0,1-1 0,-1 1 0,2 4 0,22 46 0,-23-46 0,23 66 0,14 77 0,-22-78 0,35 91 0,-51-158-105,1 1 0,-1-1 0,1 0 0,1 0 0,-1 0 0,0 0 0,1 0 0,0-1 0,0 1 0,0-1 0,0 0 0,6 5 0,6-3-6721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8.1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24575,'0'13'0,"0"12"0,0 10 0,0 8 0,0 5 0,0 3 0,0 0 0,0-3 0,0-11-8191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7.8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343 0 24575,'-4'0'0,"-2"9"0,-7 6 0,-11 14 0,-5 23 0,-10 14 0,-12 18 0,0 7 0,8-4 0,-2-8 0,8-17-8191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9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24575,'-9'9'0,"-10"2"0,-3 4 0,7-1 0,10-3 0,11-3 0,11-3 0,8-2 0,4-2 0,1-1 0,4-9 0,4-3 0,-8 1 0,-9 2-8191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09.6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24575,'0'4'0,"0"11"0,0 5 0,0 5 0,0 6 0,0 6 0,0 9 0,0 2 0,0-4 0,0-1 0,0-7-8191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10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24575,'-4'0'0,"-2"8"0,1 7 0,1 14 0,1 10 0,1 7 0,1 4 0,0 1 0,1 2 0,1 3 0,-1-3 0,0-2 0,0-6 0,0-7 0,0-17 0,1-21 0,-1-11-8191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11.3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24575,'4'0'0,"0"1"0,-1 0 0,1 0 0,0 1 0,-1-1 0,1 1 0,-1-1 0,0 1 0,1 0 0,-1 1 0,0-1 0,0 0 0,3 4 0,35 38 0,-35-36 0,-1 1 0,-1 0 0,1 0 0,-1 0 0,-1 1 0,0-1 0,0 1 0,-1 0 0,2 19 0,11 36 0,-8-39-76,-1-1 1,-1 1-1,-1 0 0,-1 0 0,-1 0 0,-2 1 0,0-1 0,-2 0 1,-1 0-1,-1 0 0,-1 0 0,-1-1 0,-2 1 0,0-2 1,-2 1-1,0-1 0,-20 32 0,-2-1-6750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22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17 24575,'0'-8'0,"0"1"0,-13 6 0,-3 3-8191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29.2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1 299 24575,'1'-2'0,"-1"0"0,1 0 0,0 0 0,0 0 0,0 0 0,0 1 0,0-1 0,0 0 0,0 0 0,1 1 0,-1-1 0,1 1 0,-1-1 0,1 1 0,-1 0 0,1-1 0,0 1 0,0 0 0,0 0 0,0 0 0,0 1 0,0-1 0,2-1 0,55-15 0,-55 16 0,544-106 0,-303 64 0,-165 32 0,1 4 0,131 6 0,-143 2 0,-55-2 0,1-1 0,-1 0 0,1-1 0,-1 0 0,15-7 0,35-7 0,-4 6 0,-20 2 0,1 2 0,-1 1 0,1 2 0,0 2 0,58 5 0,-75 2 0,0 1 0,-1 1 0,23 9 0,-24-7 0,1-1 0,-1-1 0,37 5 0,111-5 0,-123-7 0,0 1 0,89 15 0,-66-4 0,125 5 0,-128-14 0,35 8 0,36 1 0,1221-11 0,-664-3 0,-674 1 0,1-2 0,-1 0 0,0-1 0,29-10 0,-27 7 0,0 1 0,0 1 0,36-2 0,66 6-1365,-89 1-5461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33.7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24575,'11'1'0,"0"1"0,0 1 0,-1 0 0,15 6 0,37 11 0,11-11 0,-1-3 0,1-3 0,79-7 0,-17 1 0,71-10 0,-10 0 0,309 33 0,-365-13 0,-55-4 0,-1 3 0,120 25 0,-89-9 0,0-6 0,173 1 0,-162-11 0,177 28 0,-10-1 0,-61-7 0,22 0 0,-105-15 0,169 34 0,-233-35 0,0-3 0,88-4 0,83 5 0,-170 0 0,143 20 0,-98-6 0,1-5 0,240-2 0,-319-12 0,0 2 0,54 11 0,69 8 0,-94-16 0,88 20 0,64 7 0,-45-7 0,-18-1 0,-165-27 0,382 24 0,-332-28 0,-1-3 0,0-1 0,91-28 0,-95 23 0,174-57 0,-174 55 0,-13 3 0,1 2 0,0 1 0,1 2 0,71-4 0,-76 11 0,369-11 0,-279 6 0,19-2 0,-113 1 0,0-1 0,31-12 0,22-5 0,-46 15 0,47-16 0,-71 19 0,0 0 0,0-1 0,-1-1 0,0 0 0,-1 0 0,18-15 0,4-9-455,-2 0 0,47-62 0,-48 52-6371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6:37.2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9869 1609 24575,'19'8'0,"-18"-7"0,1-1 0,-1 1 0,0 0 0,1 0 0,-1-1 0,1 1 0,-1 0 0,1-1 0,-1 0 0,1 1 0,-1-1 0,1 0 0,0 0 0,-1 0 0,1 0 0,-1 0 0,1 0 0,1 0 0,1-2 0,0 1 0,0-1 0,0 0 0,-1 0 0,1 0 0,-1-1 0,0 1 0,1-1 0,-1 0 0,0 0 0,0 0 0,-1 0 0,1 0 0,-1-1 0,1 1 0,1-6 0,4-6 0,0 0 0,8-28 0,-5 5 0,-2-1 0,-1 0 0,-2 0 0,1-43 0,-5 1 0,-8-81 0,2 136 0,-1 1 0,0 0 0,-2 0 0,-1 0 0,-1 1 0,-1 1 0,-1-1 0,-1 2 0,-1-1 0,-1 2 0,-1 0 0,-28-31 0,22 33 0,0 1 0,-2 1 0,0 1 0,0 1 0,-2 1 0,-45-19 0,37 17 0,-74-36 0,-230-122 0,191 93 0,-226-89 0,334 156 0,-1 2 0,-1 2 0,0 1 0,0 3 0,-51-3 0,-206 11 0,125 2 0,-224-5 0,-241 3 0,571-1 0,-1 3 0,1 3 0,0 3 0,0 3 0,1 2 0,1 4 0,-85 35 0,69-16 0,-2-4 0,-1-4 0,-156 36 0,108-43 0,-263 11 0,307-32 0,0-4 0,0-3 0,-170-34 0,151 14 0,0 3 0,-2 6 0,-211-5 0,152 19 0,-145 7 0,239 4 0,-127 33 0,106-19 0,-91 31 0,80-24 0,73-20 0,0-1 0,0-2 0,-45 6 0,-184 12 0,170-5 0,59-12 0,-53 7 0,-25-8 0,-177-10 0,239-3 0,0-1 0,1-3 0,0-1 0,1-3 0,-70-30 0,87 34 0,-1 2 0,1 2 0,-1 0 0,0 2 0,-1 1 0,1 2 0,-1 1 0,-59 7 0,60-1 0,1 0 0,-47 18 0,45-14 0,-1-1 0,-32 6 0,-35 9 0,72-15 0,-54 8 0,51-13 0,0 2 0,1 1 0,0 2 0,-31 12 0,-104 57 0,20-8 0,116-56 0,-1 1 0,-39 29 0,-6 5 0,66-44 0,1 0 0,-1 1 0,1 1 0,0-1 0,1 1 0,-1 0 0,1 0 0,1 1 0,-1 0 0,2 0 0,-1 0 0,1 1 0,0-1 0,0 1 0,1 0 0,1 0 0,-4 19 0,1 11 0,1 0 0,2 0 0,4 43 0,-1-31 0,-2 37 0,0-14 0,15 135 0,-10-185 0,1-1 0,0 0 0,2 0 0,0-1 0,2 0 0,1 0 0,0-1 0,1 0 0,29 38 0,29 15-1365,-1-16-5461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7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24575,'9'0'0,"14"0"0,17 0 0,14 0 0,2 0 0,-5 0 0,-2 0 0,-1 0 0,-13 0 0,-12 0-8191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9.3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24575,'0'12'0,"0"18"0,0 15 0,0 13 0,0 5 0,0-4 0,0-12-8191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7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24575,'8'0'0,"12"0"0,14 0 0,14 0 0,8 0 0,2 0 0,-4 0 0,-11 0-8191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8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 53 24575,'-9'0'0,"11"0"0,20 0 0,20 0 0,20 0 0,11 0 0,7-4 0,-3-2 0,-10 1 0,-16-12 0,-17-3-8191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8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24575,'-1'1'0,"0"-1"0,0 1 0,0-1 0,-1 1 0,1-1 0,0 1 0,0 0 0,0 0 0,0-1 0,0 1 0,1 0 0,-1 0 0,0 0 0,0 0 0,0 0 0,1 0 0,-1 0 0,1 1 0,-1-1 0,1 0 0,-1 0 0,1 0 0,0 1 0,-1-1 0,1 0 0,0 0 0,0 1 0,0 0 0,-4 44 0,4-40 0,-2 51 0,3-1 0,2 0 0,3 0 0,25 107 0,-4-59 0,38 189 0,-59-255 0,-2-1 0,-2 1 0,-1 0 0,-3-1 0,-10 71 0,11-98-76,-1-1 1,-1 1-1,1-1 0,-1 0 0,-1 0 0,0 0 0,0-1 0,-1 1 1,0-1-1,0 0 0,-1 0 0,0-1 0,0 0 0,-1 0 1,1 0-1,-2-1 0,-8 6 0,-24 10-6750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0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24575,'-4'0'0,"-10"0"0,-3 4 0,2 6 0,3 5 0,0 13 0,2 18 0,2 27 0,-5 17 0,-1 15 0,2 6 0,3 1 0,3-6 0,3-17 0,1-19 0,2-22-8191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0.4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23 413 24575,'-1'0'0,"0"0"0,0-1 0,0 1 0,0-1 0,0 0 0,0 1 0,0-1 0,0 0 0,0 1 0,0-1 0,1 0 0,-1 0 0,0 0 0,0 0 0,1 0 0,-1 0 0,1 0 0,-1 0 0,1 0 0,-1 0 0,1 0 0,0 0 0,-1 0 0,1 0 0,0 0 0,0 0 0,0-2 0,-4-39 0,3 36 0,1-10 0,1-1 0,0 1 0,2-1 0,-1 1 0,2 0 0,0 0 0,1 0 0,1 1 0,0 0 0,9-15 0,-8 17 0,-1 1 0,2 0 0,0 0 0,0 1 0,1 0 0,1 0 0,-1 1 0,2 1 0,-1 0 0,1 0 0,1 1 0,13-8 0,-23 15 0,1 0 0,-1 0 0,1 0 0,0 0 0,-1 1 0,1-1 0,0 1 0,-1 0 0,1 0 0,0 0 0,-1 0 0,1 0 0,0 0 0,-1 1 0,1 0 0,0-1 0,-1 1 0,1 0 0,-1 0 0,1 0 0,-1 0 0,1 1 0,-1-1 0,0 1 0,0 0 0,0-1 0,0 1 0,0 0 0,0 0 0,0 0 0,0 0 0,-1 1 0,1-1 0,-1 0 0,2 4 0,5 9 0,0 2 0,-1-1 0,0 1 0,4 19 0,-9-28 0,22 88 0,19 162 0,-29-159 0,-9-41 0,-4-43 0,0 0 0,0-1 0,2 1 0,-1 0 0,2-1 0,0 0 0,10 22 0,-14-36-57,0 1 0,0 0 1,1-1-1,-1 1 0,1 0 0,-1-1 0,1 1 0,-1-1 0,1 1 0,-1-1 0,1 1 1,-1-1-1,1 1 0,-1-1 0,1 1 0,0-1 0,-1 0 0,1 0 0,0 1 1,-1-1-1,1 0 0,0 0 0,0 1 0,11-7-6769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0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394 0 24575,'-4'0'0,"-2"9"0,-11 27 0,-13 34 0,-8 25 0,-11 17 0,-10 7 0,1-9 0,11-14 0,0-20 0,9-22-8191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1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24575,'4'0'0,"6"-4"0,5-1 0,13 0 0,14 0 0,12-6 0,6-2 0,-4 1 0,-10 3-8191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1.7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24575,'0'12'0,"0"17"0,0 25 0,0 24 0,0 23 0,0 12 0,0 3 0,-9-9 0,-2-15 0,9-40 0,4-28-8191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24575,'0'8'0,"0"12"0,0 14 0,8 19 0,3 17 0,0 9 0,-2 3 0,-3-7 0,-3-9 0,-1-15-8191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2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24575,'4'0'0,"10"5"0,3 13 0,6 25 0,0 30 0,-4 32 0,-6 32 0,-4 22 0,-9 9 0,-12-3 0,-17-5 0,-16-12 0,-1-31-8191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6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24 133 24575,'-12'157'0,"6"-109"0,0 85 0,6-129 0,0-1 0,0 1 0,1-1 0,-1 1 0,1-1 0,0 0 0,0 1 0,0-1 0,0 0 0,0 0 0,1 1 0,-1-1 0,1 0 0,0-1 0,0 1 0,0 0 0,1 0 0,-1-1 0,0 1 0,1-1 0,0 0 0,-1 0 0,1 0 0,4 2 0,0-1 0,1-1 0,-1 0 0,1 0 0,-1-1 0,1 0 0,0 0 0,0-1 0,-1 0 0,1 0 0,9-2 0,-5 0 0,-1-1 0,1 0 0,-1 0 0,0-1 0,0-1 0,0 0 0,-1 0 0,1-1 0,-1-1 0,0 0 0,-1 0 0,0 0 0,0-1 0,-1-1 0,0 0 0,0 0 0,-1 0 0,0-1 0,-1 0 0,9-18 0,-6 11 0,-2 1 0,0-1 0,0-1 0,-2 1 0,0-1 0,-1 0 0,-1 0 0,-1-1 0,0 1 0,-2 0 0,0-1 0,-4-32 0,3 44 0,-1 0 0,0 0 0,0 1 0,0-1 0,-1 1 0,0 0 0,0-1 0,0 1 0,-1 1 0,0-1 0,0 0 0,-1 1 0,0 0 0,1 0 0,-2 0 0,1 1 0,0 0 0,-1 0 0,0 0 0,0 0 0,0 1 0,0 0 0,-1 1 0,1-1 0,-1 1 0,0 0 0,1 1 0,-1 0 0,0 0 0,0 0 0,0 1 0,0 0 0,0 0 0,0 1 0,0 0 0,1 0 0,-1 0 0,0 1 0,0 0 0,1 1 0,-1-1 0,1 1 0,-11 7 0,-17 21 21,19-16-1407,-1 0-5440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09.6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9 0,0 10 0,0 8 0,0-1-8191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3.0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24575,'13'0'0,"16"0"0,12 0 0,8 0 0,7 0 0,-1 0 0,-10 0-8191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24575,'4'0'0,"6"0"0,9 0 0,10 0 0,13 0 0,12 0 0,9 0 0,2 0 0,-6-4 0,-12-10 0,-15-2-8191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4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143 0 24575,'-1'1'0,"1"-1"0,-1 1 0,0-1 0,0 1 0,0-1 0,0 1 0,1-1 0,-1 1 0,0 0 0,1 0 0,-1-1 0,0 1 0,1 0 0,-1 0 0,1 0 0,-1 0 0,1-1 0,0 1 0,-1 0 0,1 0 0,0 0 0,0 0 0,0 0 0,-1 0 0,1 1 0,-4 33 0,3-30 0,-7 467 0,11-276 0,-1-85 0,-5 137 0,2-233-97,0 0-1,-1 1 1,-1-1-1,0 0 1,-1 0-1,-1-1 1,0 1-1,-1-1 1,-1 0-1,0 0 1,-1-1-1,0 0 0,-19 22 1,-3-8-6729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4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1 24575,'0'12'0,"0"9"0,0 9 0,-12 12 0,-5 24 0,-11 22 0,-2 12 0,1 7 0,5-3 0,6-11 0,7-12 0,5-12 0,8-14 0,7-16 0,11-14 0,2-12-8191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5.0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1 276 24575,'0'-11'0,"1"1"0,0-1 0,1 0 0,0 0 0,1 1 0,0-1 0,1 1 0,0 0 0,0 0 0,1 1 0,11-17 0,-6 12 0,1 0 0,1 1 0,0 0 0,1 1 0,0 1 0,24-17 0,-31 24 0,0 0 0,1 0 0,-1 1 0,1 0 0,0 0 0,0 1 0,0 0 0,0 0 0,1 1 0,-1 0 0,0 0 0,1 0 0,9 1 0,-13 1 0,1-1 0,-1 1 0,1 0 0,-1 0 0,0 1 0,0-1 0,0 1 0,0 0 0,0 0 0,0 0 0,0 1 0,0-1 0,-1 1 0,1 0 0,-1 0 0,0 0 0,0 0 0,0 1 0,0-1 0,-1 1 0,0 0 0,4 7 0,7 24 0,-1 1 0,-2 0 0,9 66 0,-14-74 0,3 43 0,-6-49 0,0 0 0,2-1 0,0 1 0,12 32 0,-16-53 2,0-1-1,0 1 0,0-1 1,0 1-1,1-1 0,-1 1 1,0-1-1,0 1 1,1-1-1,-1 1 0,0-1 1,0 1-1,1-1 0,-1 1 1,1-1-1,-1 0 0,0 1 1,1-1-1,-1 1 0,1-1 1,-1 0-1,1 0 1,-1 1-1,1-1 0,-1 0 1,1 0-1,-1 0 0,1 1 1,-1-1-1,1 0 0,-1 0 1,1 0-1,-1 0 1,1 0-1,0 0 0,-1 0 1,1 0-1,-1 0 0,1-1 1,-1 1-1,1 0 0,-1 0 1,1 0-1,-1 0 1,1-1-1,-1 1 0,1 0 1,-1-1-1,1 1 0,-1 0 1,0-1-1,1 1 0,0-1 1,18-25-1345,-19 25 1247,15-27-6730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5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496 5 24575,'0'-4'0,"0"11"0,-9 13 0,-10 15 0,-16 27 0,-17 24 0,-18 23 0,-9 9 0,5-2 0,6-14 0,15-19 0,16-23-8191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5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321 1 24575,'0'8'0,"8"16"0,4 28 0,-2 32 0,-5 38 0,-13 32 0,-18 24 0,-24 19 0,-26 5 0,-24-2 0,4-35-8191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2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0 126 24575,'5'0'0,"13"0"0,16 0 0,16-8 0,11-3 0,4 0 0,-1-2 0,-6 2 0,-10 2 0,-13-6 0,-12-8 0,-10-1-8191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3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24575,'-3'0'0,"0"-1"0,0 1 0,0 1 0,0-1 0,0 0 0,0 1 0,0 0 0,1-1 0,-1 1 0,0 0 0,0 0 0,1 1 0,-1-1 0,0 1 0,1-1 0,-4 4 0,3-2 0,1 0 0,0 1 0,0-1 0,0 0 0,0 1 0,1-1 0,0 1 0,-1 0 0,1-1 0,0 1 0,1 0 0,-1 5 0,-3 31 0,1 0 0,2 0 0,3-1 0,10 71 0,46 156 0,-13-75 0,-37-148 0,44 263 0,-47-262 0,-3 1 0,-1 0 0,-2 0 0,-14 83 0,14-123-114,0 0 1,0 0-1,-1 0 0,0 0 0,0 0 1,0 0-1,0-1 0,-1 1 0,1-1 1,-1 1-1,-5 4 0,-11 8-6712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3.7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24575,'0'4'0,"0"14"0,0 17 0,-9 11 0,-2-3-8191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0.2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 24575,'0'-4'0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4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1 24575,'-8'0'0,"-3"4"0,0 14 0,-2 25 0,2 26 0,-7 27 0,1 13 0,2 9 0,5 6 0,3-5 0,4-16 0,1-7 0,2-21-8191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4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38 311 24575,'-2'-1'0,"0"1"0,0-1 0,0 0 0,1 0 0,-1 1 0,0-1 0,1 0 0,-1 0 0,1-1 0,-1 1 0,1 0 0,-1 0 0,1-1 0,0 1 0,-1-1 0,1 1 0,0-1 0,0 0 0,0 1 0,0-1 0,1 0 0,-1 0 0,0 1 0,1-1 0,-1 0 0,1 0 0,0 0 0,0 0 0,-1 0 0,2-3 0,-3-6 0,1-1 0,1 0 0,1-18 0,1 18 0,0 0 0,0 1 0,1-1 0,1 1 0,-1 0 0,2 0 0,0 0 0,0 1 0,1 0 0,0 0 0,1 0 0,0 1 0,1 0 0,0 0 0,0 0 0,0 1 0,12-7 0,-18 13 0,-1 1 0,1 0 0,0 1 0,0-1 0,0 0 0,0 0 0,0 1 0,0-1 0,0 1 0,0 0 0,0 0 0,0 0 0,0-1 0,0 2 0,0-1 0,0 0 0,0 0 0,0 1 0,-1-1 0,1 1 0,4 1 0,-3 0 0,0 0 0,0 0 0,0 1 0,0-1 0,0 1 0,0 0 0,-1 0 0,1 0 0,-1 0 0,4 6 0,2 6 0,-1 2 0,0-1 0,8 34 0,55 332 0,-47-226 0,-16-121-1365,-3-17-5461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5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1 24575,'-5'0'0,"-4"8"0,-2 8 0,-7 17 0,-1 16 0,-5 12 0,2 8 0,-9 9 0,1 5 0,-2-1 0,3-4 0,8-17-8191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46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119 1 24575,'0'8'0,"4"4"0,2 2 0,3 0 0,10 2 0,0 6 0,-2 12 0,-4 17 0,-5 25 0,-3 34 0,-7 26 0,-3 16 0,-13 7 0,-13-6 0,-8-17 0,-3-20 0,-1-28 0,5-30-8191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7:57.6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24575,'8'0'0,"3"12"0,0 17 0,-2 17 0,-8 12 0,-2-4-8191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1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0 145 24575,'4'-4'0,"10"-2"0,15-4 0,11 0 0,7-6 0,4-2 0,-2 4 0,-2-1 0,-4 2 0,-5 3 0,-10-4 0,-9 0-8191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2.4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 24575,'-1'0'0,"0"1"0,0-1 0,0 1 0,0 0 0,0-1 0,0 1 0,0 0 0,0 0 0,0 0 0,0 0 0,0 0 0,1 0 0,-1 0 0,0 0 0,1 0 0,-1 0 0,1 0 0,-1 0 0,1 1 0,-1-1 0,1 0 0,0 0 0,0 1 0,0-1 0,-1 0 0,1 2 0,-3 38 0,6-2 0,1 1 0,3-1 0,0 0 0,3-1 0,1 0 0,21 47 0,-16-43 0,-1 0 0,-3 2 0,-1 0 0,8 67 0,-17-69 0,2 1 0,2-1 0,2 0 0,15 44 0,-11-47 0,0 0 0,-3 0 0,-1 1 0,-3 1 0,0-1 0,-3 66 0,-2-101-72,0 1 1,-1-1-1,1 1 0,-1-1 0,0 1 0,-1-1 0,0 0 0,1 0 1,-2 0-1,1 0 0,0 0 0,-1 0 0,0 0 0,0-1 0,-1 1 1,1-1-1,-1 0 0,-8 7 0,-13 3-6754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3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24575,'0'8'0,"0"12"0,0 10 0,0 13 0,-9 20 0,-6 4 0,-1-11-8191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4.3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24575,'0'9'0,"0"10"0,0 11 0,0 9 0,0 10 0,-8 14 0,-4 12 0,2 11 0,1 3 0,3-1 0,2-7 0,2-13 0,10-18 0,7-18 0,2-14-8191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5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3 216 24575,'-2'-45'0,"1"-43"0,1 83 0,1-1 0,-1 0 0,1 1 0,0-1 0,1 0 0,-1 1 0,1 0 0,0-1 0,1 1 0,-1 0 0,5-6 0,-7 10 0,1 0 0,0 0 0,0 0 0,0 1 0,-1-1 0,1 0 0,0 0 0,0 1 0,0-1 0,0 0 0,0 1 0,0-1 0,0 1 0,0 0 0,1-1 0,-1 1 0,0 0 0,0-1 0,0 1 0,0 0 0,0 0 0,1 0 0,-1 0 0,2 1 0,0-1 0,-1 1 0,1 0 0,-1 0 0,1 1 0,0-1 0,-1 0 0,0 1 0,1 0 0,-1-1 0,2 3 0,6 7 0,0-1 0,-1 1 0,9 15 0,-16-24 0,30 49 30,-2 0 0,-2 2 0,27 73 0,41 177-1515,-89-278-5341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0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24575,'0'5'0,"0"9"0,0 15 0,0 7 0,0 5 0,0 5 0,0-2 0,0 1 0,0-9-8191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5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431 1 24575,'-9'0'0,"-2"8"0,-4 8 0,1 12 0,-14 24 0,-19 32 0,-6 22 0,-2 15 0,-1 7 0,10-5 0,5-16 0,8-21 0,10-26-8191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6.0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114 0 24575,'4'0'0,"2"13"0,7 16 0,3 20 0,-3 24 0,-2 15 0,-4 13 0,-7 20 0,-21 18 0,-22 11 0,-18 0 0,2-24-8191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6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76 24575,'8'0'0,"12"-8"0,10-3 0,8 0 0,12 3 0,4-3 0,2 2 0,-5 1 0,-2 3 0,-5 2 0,-11 1-8191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7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24575,'4'0'0,"6"0"0,9 0 0,10 0 0,13-8 0,7-3 0,4-4 0,-3 1 0,-10 3-8191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7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67 24575,'5'0'0,"9"0"0,15 0 0,15 0 0,9-8 0,3-4 0,1 2 0,-1 1 0,-10-1 0,-17 0 0,-13 3-8191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8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24575,'-1'62'0,"0"0"0,2 0 0,3-1 0,13 65 0,-7-79 0,74 425 0,-82-460-53,2 20 89,-1 0 0,-1 0 0,-2 1 0,-4 39 0,3-64-59,-1 0 0,0-1 0,0 1 0,0-1 0,-1 1 0,0-1 0,-1 0-1,1 0 1,-10 12 0,9-15-51,1 0 0,-1-1 0,0 1 0,0-1-1,0 0 1,-1 0 0,1 0 0,-1-1 0,0 1-1,1-1 1,-1 0 0,0-1 0,0 1 0,0-1-1,-1 0 1,-5 0 0,-28 1-6752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8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274 0 24575,'-4'5'0,"-6"13"0,-1 12 0,-11 10 0,-2 10 0,-5 10 0,-6 11 0,3 6 0,-2 11 0,5 3 0,8-2 0,7-6 0,6-15 0,13-13 0,9-17 0,7-15 0,0-11-8191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9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1 258 24575,'0'-27'0,"1"0"0,1-1 0,9-39 0,-9 58 0,0 1 0,1 0 0,0 0 0,1 0 0,0 1 0,8-14 0,-9 18 0,0-1 0,-1 1 0,1 0 0,0 0 0,1 0 0,-1 1 0,0-1 0,1 1 0,-1 0 0,1 0 0,0 0 0,0 0 0,0 1 0,7-2 0,-9 2 0,0 1 0,0 0 0,0 0 0,0 0 0,-1 0 0,1 0 0,0 1 0,0-1 0,0 1 0,0-1 0,0 1 0,0 0 0,-1-1 0,1 1 0,0 0 0,-1 0 0,1 0 0,0 1 0,-1-1 0,1 0 0,-1 0 0,0 1 0,0-1 0,1 1 0,-1-1 0,0 1 0,0 0 0,0-1 0,0 1 0,-1 0 0,1 0 0,1 3 0,2 9 0,0-1 0,0 1 0,1 21 0,-2-19 0,62 430 0,-60-424-1365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0 24575,'-8'8'0,"-7"12"0,-10 14 0,-4 19 0,-6 16 0,-9 19 0,-6 5 0,1-3 0,10-9 0,6-19 0,9-15 0,9-20 0,7-15-8191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0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24575,'4'0'0,"6"0"0,10 4 0,0 6 0,7 14 0,-3 19 0,-4 23 0,-6 26 0,-18 23 0,-25 16 0,-25 7 0,-15-3 0,-21-16 0,4-28-8191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24575,'0'5'0,"0"4"0,0 7 0,0 7 0,0 1-8191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0.5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24575,'4'0'0,"14"0"0,17 0 0,14 0 0,8 0 0,2 0 0,0 5 0,-6 0 0,-17 0 0,-22-1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1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24575,'8'0'0,"12"-4"0,10-1 0,9-1 0,10-6 0,5-2 0,2 1 0,0 4 0,-6 2 0,-3-1 0,-4 1 0,-11-3 0,-10 0-8191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1.5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24575,'-1'0'0,"0"1"0,1 0 0,-1-1 0,0 1 0,0 0 0,0 0 0,0 0 0,1 0 0,-1-1 0,0 1 0,1 0 0,-1 0 0,1 1 0,-1-1 0,1 0 0,-1 0 0,1 0 0,0 0 0,-1 0 0,1 0 0,0 1 0,0 1 0,-5 33 0,5-32 0,-9 437 0,12-256 0,-1-119-113,0-30 193,-1 0 1,-6 49-1,4-77-173,0 1 0,-1-1-1,0 0 1,0 0 0,-1 0-1,0 0 1,-1 0 0,1 0-1,-1-1 1,-1 0 0,1 1-1,-1-2 1,-1 1 0,1-1-1,-8 7 1,-10 4-6733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2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350 1 24575,'-8'8'0,"-11"16"0,-7 11 0,-8 18 0,-9 24 0,-7 20 0,5 15 0,3 0 0,7-10 0,11-14 0,8-13 0,8-16 0,18-17 0,19-17 0,13-11 0,0-10-8191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2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1 257 24575,'-1'-23'0,"2"0"0,1 1 0,9-46 0,-9 60 0,0 0 0,1 1 0,0-1 0,1 0 0,0 1 0,0 0 0,0 0 0,1 0 0,0 0 0,0 1 0,1 0 0,0 0 0,0 0 0,8-5 0,-13 10 0,0-1 0,0 1 0,0 1 0,1-1 0,-1 0 0,0 0 0,1 0 0,-1 1 0,0-1 0,1 1 0,-1-1 0,1 1 0,-1-1 0,1 1 0,-1 0 0,1 0 0,-1 0 0,1 0 0,-1 0 0,1 0 0,-1 0 0,1 0 0,-1 0 0,1 1 0,-1-1 0,1 1 0,-1-1 0,0 1 0,1 0 0,-1-1 0,0 1 0,1 0 0,-1 0 0,0 0 0,0 0 0,0 0 0,0 0 0,0 0 0,0 1 0,0-1 0,0 0 0,0 0 0,0 1 0,0 1 0,3 7 0,0-1 0,-1 0 0,0 1 0,-1 0 0,2 16 0,10 236 130,-3-28-1625,-8-202-5331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3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337 6 24575,'0'-4'0,"-4"3"0,-6 5 0,-9 16 0,-11 15 0,-3 20 0,-9 21 0,-6 10 0,1 8 0,9-4 0,2-14 0,7-19-8191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3.9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24575,'4'0'0,"2"-4"0,4-2 0,8 1 0,6 1 0,6 1 0,12 1 0,6 1 0,4 0 0,2 1 0,-5 1 0,-11-10 0,-11-2-8191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4.5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24575,'0'5'0,"0"5"0,9 9 0,2 14 0,0 14 0,-3 17 0,-2 21 0,-2 18 0,-2 8 0,-1-7 0,-5-8 0,-2-16 0,0-26 0,5-35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15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130 0 24575,'4'0'0,"6"0"0,1 5 0,11 4 0,2 11 0,6 13 0,-4 10 0,0 7 0,-6 10 0,-6 8 0,-5 6 0,-4 2 0,-8 5 0,-15 14 0,-26 16 0,-30 14 0,-24-1 0,5-22-8191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24575,'8'0'0,"12"0"0,14 0 0,23 0 0,23 0 0,14 0 0,3 0 0,-5 0 0,-7 0 0,-13 8 0,-14 3 0,-18-4 0,-20-4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1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0 24575,'-4'9'0,"-6"14"0,-9 13 0,-2 4 0,3-5-8191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4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24575,'4'0'0,"15"0"0,19 0 0,22 0 0,12 0 0,7 0 0,2 0 0,-4 0 0,-7 4 0,-10 2 0,-9-1 0,-20-5 0,-15-3-8191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24575,'4'0'0,"10"0"0,11 0 0,10 0 0,7 0 0,0 0 0,-2 0 0,-8 8 0,-2 8 0,-5 4 0,-7 12 0,-15 18 0,-21 16 0,-24 22 0,-21 22 0,-13 13 0,-10-6 0,9-23-8191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6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30 24575,'-5'4'0,"4"2"0,14-1 0,21-1 0,31-1 0,21-9 0,3-4 0,-4-1 0,-17-1 0,-19 0-8191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0 24575,'2'174'0,"-5"198"0,-4-285 0,-22 115 0,19-158 0,-1-1 0,-2 0 0,-2-1 0,-30 60 0,20-64-1365,0-11-5461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8.4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175 0 24575,'-5'5'0,"-4"8"0,-2 8 0,1 8 0,-6 7 0,0 11 0,-6 18 0,1 14 0,0 7 0,3-3 0,5-7 0,5-12 0,3-18-8191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39.3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0 24575,'-4'9'0,"-10"14"0,-11 13 0,-1 0-8191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0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0 224 24575,'1'-5'0,"-1"0"0,1 0 0,1 1 0,-1-1 0,1 0 0,-1 1 0,1-1 0,0 1 0,1 0 0,4-8 0,33-38 0,-38 48 0,2-2 0,56-60 0,-54 58 0,0 1 0,0 0 0,1 0 0,0 0 0,0 1 0,0 0 0,1 1 0,8-4 0,-15 7 0,1-1 0,-1 1 0,0 0 0,0 0 0,1-1 0,-1 1 0,0 0 0,0 0 0,1 0 0,-1 1 0,0-1 0,0 0 0,1 0 0,-1 1 0,0-1 0,0 0 0,0 1 0,0-1 0,0 1 0,1 0 0,-1-1 0,0 1 0,1 1 0,0 1 0,0-1 0,0 1 0,-1-1 0,1 1 0,-1-1 0,1 1 0,-1 0 0,0 0 0,0 0 0,0 2 0,2 12 0,0-1 0,-2 0 0,0 18 0,0-22 0,-3 231 0,0-22 0,2-213-227,0-1-1,1 1 1,0 0-1,0 0 1,4 12-1,0-11-6598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0.4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353 1 24575,'-4'8'0,"-2"16"0,-20 20 0,-18 24 0,-11 17 0,-8 2 0,2-9 0,8-18 0,12-19-8191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1.0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24575,'8'0'0,"16"0"0,16 0 0,10 0 0,4 0 0,-2 0 0,-10 0-8191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1.4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24575,'0'4'0,"0"6"0,0 9 0,0 14 0,-8 15 0,-3 6 0,0 3 0,3-3 0,2-12-8191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24575,'0'5'0,"0"13"0,-8 12 0,-3 14 0,0 16 0,3 11 0,2-8-8191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66 24575,'-1'15'0,"-1"0"0,-1 0 0,0 0 0,-1-1 0,-1 1 0,-11 23 0,-10 35 0,15-34 0,2 1 0,2 1 0,-4 68 0,10-107 0,1 0 0,0 0 0,0 1 0,0-1 0,0 0 0,0 0 0,0 0 0,1 0 0,-1 0 0,1 0 0,-1 0 0,1 0 0,0 0 0,0 0 0,0 0 0,0 0 0,0 0 0,0 0 0,0-1 0,1 1 0,-1 0 0,1-1 0,-1 1 0,1-1 0,-1 0 0,1 1 0,3 0 0,-3-1 0,1-1 0,0 0 0,-1 0 0,1-1 0,-1 1 0,1 0 0,-1-1 0,1 0 0,-1 1 0,1-1 0,-1 0 0,1 0 0,-1 0 0,0-1 0,0 1 0,0-1 0,1 1 0,-1-1 0,-1 0 0,1 1 0,0-1 0,2-3 0,26-30 0,-2-2 0,-1 0 0,-3-2 0,0-1 0,-3 0 0,21-56 0,-38 87 10,-1 1 0,-1-1 0,1 0 0,-1 0 0,-1 0 0,0 0 0,0 0 0,-1 0 0,0-1 0,0 1 0,-4-17 0,3 22-63,0 0 0,-1 0 0,1 0 0,-1 1 0,0-1 0,0 0 0,0 1 0,0 0 0,-1-1 0,1 1 0,-1 0 0,0 0 0,0 0-1,0 1 1,0-1 0,-1 1 0,1 0 0,-1-1 0,1 2 0,-1-1 0,0 0 0,0 1 0,0-1 0,0 1 0,0 0 0,0 1 0,-7-1 0,-26-1-6773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2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24575,'8'0'0,"3"-9"0,0-2-8191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24575,'-9'15'0,"0"0"0,-19 22 0,21-28 0,-1 0 0,1 0 0,1 1 0,0 0 0,0 0 0,1 0 0,1 1 0,-4 12 0,7-22 0,1 1 0,0-1 0,0 1 0,0-1 0,0 1 0,0-1 0,0 1 0,0 0 0,0-1 0,1 1 0,-1-1 0,1 1 0,-1-1 0,1 0 0,-1 1 0,1-1 0,0 1 0,0-1 0,0 0 0,0 0 0,0 1 0,0-1 0,0 0 0,0 0 0,0 0 0,0 0 0,1 0 0,-1 0 0,2 0 0,50 18 0,-26-11 0,-20-5 0,-1 1 0,0 0 0,-1 0 0,1 0 0,-1 1 0,0 0 0,0 0 0,0 0 0,-1 1 0,0-1 0,0 1 0,0 0 0,-1 1 0,0-1 0,0 0 0,0 1 0,-1 0 0,0-1 0,0 1 0,-1 0 0,0 0 0,0 0 0,0 0 0,-1 0 0,0 0 0,-1 0 0,0 0 0,0 0 0,0 0 0,-4 10 0,4-13 7,-1 1 0,0-1 0,-1 0 0,1-1 0,0 1 1,-1 0-1,0-1 0,0 1 0,0-1 0,0 0 0,-1 0 0,1 0 0,-1-1 0,0 1 0,0-1 0,-6 3 0,2-1-219,-1-1 0,0 0 0,0 0-1,0-1 1,0 0 0,-17 1 0,-3-2-6614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4.0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24575,'4'0'0,"10"0"0,11 0 0,5 0 0,3 0 0,-2 0 0,4 0 0,-1 0 0,-6 0-8191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5.8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217 1 24575,'4'0'0,"2"8"0,3 11 0,1 15 0,-1 19 0,5 25 0,2 25 0,-3 15 0,-4 5 0,-11 7 0,-18 6 0,-23 5 0,-24-5 0,-23-16 0,5-30-8191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24575,'4'0'0,"10"0"0,11 0 0,13 0 0,10 0 0,4 4 0,6 2 0,6 3 0,0 1 0,-6 3 0,-5-1 0,-12-7 0,-16-4 0,-13-7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8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24575,'8'0'0,"15"0"0,13 0 0,8 0 0,9 0 0,5 0 0,0 0 0,2 5 0,1 0 0,-11 9 0,-18-3 0,-14-7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48.7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0 24575,'14'1'0,"0"0"0,-1 1 0,1 1 0,-1 0 0,0 0 0,0 2 0,0-1 0,-1 2 0,1 0 0,-1 0 0,11 9 0,2 2 0,-2 1 0,0 1 0,-1 1 0,20 23 0,-37-37 0,0-1 0,-1 1 0,1 0 0,-1 0 0,0 1 0,-1-1 0,1 1 0,-1 0 0,-1 0 0,1 0 0,-1 0 0,0 1 0,1 12 0,-3-9 0,-1-1 0,0 1 0,0 0 0,-1 0 0,0-1 0,-1 1 0,0-1 0,-1 0 0,-6 13 0,-19 35 30,-2-2 0,-2-1 0,-59 71 0,-136 140-1515,152-185-5341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0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24575,'-4'0'0,"7"4"0,15 1 0,22 1 0,16-2 0,8-1 0,0-1 0,-1-1 0,-16-5 0,-16-1-8191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0.4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 24575,'-2'4'0,"-1"1"0,1-1 0,0 1 0,0 0 0,0 0 0,0-1 0,1 1 0,0 0 0,0 0 0,1 1 0,-1-1 0,1 0 0,1 8 0,-2 4 0,-5 264 0,1-4 0,1-229 0,-2 1 0,-2-2 0,-24 79 0,20-94-1365,-1-8-5461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24575,'0'13'0,"0"12"0,0 10 0,0 13 0,0 5 0,0-1 0,0-10-8191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0.8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134 0 24575,'0'13'0,"-9"25"0,-10 22 0,-11 19 0,-9-1 0,2-13-8191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1.4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24575,'-8'0'0,"-7"8"0,-2 8 0,-5 9 0,1 8 0,-1 12 0,4 10 0,4 5 0,6-4 0,3-3 0,3-7 0,2-2 0,0-5 0,10-9 0,2-9-8191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1 196 24575,'0'-9'0,"1"1"0,1 0 0,-1 0 0,1-1 0,1 1 0,0 0 0,0 1 0,0-1 0,1 1 0,7-13 0,1 3 0,1 0 0,0 1 0,16-15 0,-28 30 0,0-1 0,0 1 0,0 0 0,0 0 0,0 0 0,1 0 0,-1 0 0,0 1 0,0-1 0,1 0 0,-1 0 0,0 1 0,1-1 0,-1 1 0,0-1 0,1 1 0,-1 0 0,1-1 0,-1 1 0,3 0 0,-3 1 0,0-1 0,0 1 0,0-1 0,0 1 0,0 0 0,0-1 0,0 1 0,0 0 0,-1 0 0,1-1 0,0 1 0,-1 0 0,1 0 0,-1 0 0,1 0 0,-1 0 0,1 0 0,-1 0 0,1 0 0,-1 0 0,0 2 0,3 9 0,-1 0 0,-1 0 0,0 24 0,-1-25 0,-2 154 7,-1-90-464,3 0-1,11 78 1,-6-122-6369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2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300 1 24575,'-8'8'0,"-7"16"0,-10 16 0,-12 18 0,-9 16 0,-5 3 0,2-2 0,9-6 0,12-14-8191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3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24575,'13'0'0,"17"0"0,15 0 0,9 0 0,3 0 0,-3 0 0,-11 0-8191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3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6 24575,'-3'0'0,"0"0"0,-1 0 0,1 1 0,0 0 0,-1-1 0,1 1 0,0 1 0,0-1 0,0 0 0,0 1 0,0-1 0,0 1 0,0 0 0,0 0 0,1 0 0,-3 3 0,-1 1 0,1 0 0,0 0 0,1 0 0,0 1 0,0 0 0,-6 11 0,0 10 0,1-1 0,-10 52 0,17-74 0,-18 123 0,19-111 0,0 0 0,1 0 0,1 0 0,0 0 0,6 26 0,-6-40 0,-1-1 0,1 1 0,0-1 0,0 1 0,0-1 0,0 0 0,0 1 0,1-1 0,-1 0 0,1 0 0,0 0 0,-1 0 0,1 0 0,0-1 0,0 1 0,0 0 0,0-1 0,0 0 0,1 1 0,-1-1 0,0 0 0,1 0 0,-1 0 0,1 0 0,-1-1 0,1 1 0,-1-1 0,1 1 0,-1-1 0,1 0 0,-1 0 0,1 0 0,0 0 0,-1-1 0,4 0 0,-1 0 0,1 0 0,-1-1 0,0 1 0,0-1 0,0-1 0,0 1 0,0-1 0,-1 1 0,1-1 0,-1-1 0,0 1 0,0-1 0,0 1 0,0-1 0,6-8 0,-2-3 0,-1 0 0,0-1 0,-1 0 0,-1 0 0,-1 0 0,0 0 0,-1-1 0,0 1 0,-1-24 0,-1-24 0,-7-66 0,5 122 0,1 4-62,0 0 0,0 0 0,-1 0 0,1 0 0,-1 0 0,0 0 0,0 0 0,-1 0 0,1 0 0,-1 1 0,0-1 0,0 0-1,0 1 1,0 0 0,0-1 0,-1 1 0,0 0 0,0 0 0,1 1 0,-2-1 0,-2-2 0,-15-5-6764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4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8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0 24575,'-26'72'0,"7"-13"0,15-51 0,1-1 0,0 1 0,0-1 0,0 1 0,1-1 0,-2 15 0,4-19 0,0-1 0,0 1 0,0-1 0,0 1 0,1-1 0,-1 1 0,1-1 0,0 1 0,0-1 0,0 1 0,0-1 0,0 0 0,0 0 0,1 0 0,-1 0 0,1 0 0,-1 0 0,1 0 0,0 0 0,0 0 0,-1-1 0,1 1 0,3 1 0,31 18 0,-32-19 0,1 0 0,-1 0 0,1 1 0,-1-1 0,0 1 0,0 0 0,0 0 0,0 0 0,0 1 0,-1 0 0,0-1 0,0 1 0,0 0 0,0 1 0,0-1 0,-1 0 0,4 9 0,-4-2 0,1 0 0,-2 0 0,1 1 0,-2-1 0,1 0 0,-2 1 0,-2 18 0,3-26 0,0 0 0,-1 0 0,1 0 0,-1 0 0,0 0 0,-1 0 0,1 0 0,-1-1 0,1 1 0,-1 0 0,0-1 0,-1 1 0,1-1 0,-1 0 0,1 0 0,-1 0 0,0 0 0,0 0 0,0-1 0,0 1 0,-1-1 0,1 0 0,-1 0 0,-4 3 0,-13-5-1365,3-7-5461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24575,'9'-8'0,"10"-4"0,11 2 0,9 1 0,6 3 0,-1 2 0,-7 11 0,-11 3-8191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8:58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24575,'4'0'0,"2"13"0,-1 20 0,-1 26 0,-1 32 0,-9 35 0,-17 33 0,-21 18 0,-23 6 0,-31-13 0,2-34-8191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3.3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24575,'0'9'0,"0"10"0,0 11 0,0 1-8191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1.9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426 96 24575,'-2'-3'0,"0"0"0,1 1 0,-1-1 0,-1 1 0,1 0 0,0 0 0,0 0 0,-1 0 0,0 0 0,1 0 0,-1 0 0,0 1 0,1 0 0,-7-3 0,-3-2 0,-5-6 0,6 5 0,0 0 0,0 0 0,0 1 0,-19-7 0,26 12 0,-1 0 0,1 0 0,-1 0 0,1 1 0,-1-1 0,0 1 0,1 0 0,-1 0 0,1 1 0,-1 0 0,0-1 0,1 2 0,-1-1 0,1 0 0,0 1 0,-8 3 0,3 1 0,0 0 0,0 0 0,0 1 0,1 0 0,0 1 0,0 0 0,1 0 0,0 0 0,1 1 0,-1 0 0,2 0 0,-1 1 0,1-1 0,-4 13 0,-5 17 0,1 1 0,-9 58 0,7-31 0,9-46 0,1-1 0,1 1 0,1 0 0,-1 42 0,5-57 0,-1 0 0,1 0 0,0 1 0,1-1 0,0 0 0,0 0 0,0-1 0,0 1 0,1 0 0,0-1 0,0 0 0,1 1 0,-1-1 0,1-1 0,0 1 0,1 0 0,-1-1 0,1 0 0,0 0 0,0 0 0,8 4 0,-2-2 9,1 0-1,-1-1 1,1 0-1,1-1 1,-1 0 0,1-1-1,-1-1 1,1 0-1,0 0 1,0-1-1,0-1 1,-1 0-1,26-4 1,-21 1-158,0-1 1,0 0-1,0-1 1,-1-1-1,1-1 1,-1 0-1,-1-1 1,0-1-1,22-17 1,13-16-6678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0 24575,'-3'1'0,"0"-1"0,0 0 0,0 1 0,1 0 0,-1-1 0,0 1 0,0 0 0,1 1 0,-1-1 0,1 0 0,-1 1 0,1-1 0,0 1 0,-1 0 0,1 0 0,0 0 0,0 0 0,0 0 0,0 0 0,-1 4 0,-5 6 0,1 0 0,1 0 0,-6 15 0,-3 6 0,-7 8 0,-18 49 0,33-71 0,1-1 0,1 1 0,0 0 0,2 0 0,-3 28 0,6-45 0,0 0 0,-1 1 0,1-1 0,0 1 0,0-1 0,1 1 0,-1-1 0,0 0 0,1 1 0,-1-1 0,1 0 0,0 1 0,0-1 0,0 0 0,0 0 0,0 0 0,0 0 0,1 0 0,-1 0 0,1 0 0,-1 0 0,1 0 0,0-1 0,0 1 0,-1-1 0,1 1 0,0-1 0,1 0 0,-1 0 0,0 0 0,0 0 0,0 0 0,1 0 0,-1 0 0,3 0 0,0-1 0,0 0 0,0 0 0,0-1 0,0 1 0,-1-1 0,1 0 0,0-1 0,0 1 0,-1-1 0,1 0 0,-1 0 0,1 0 0,-1 0 0,0-1 0,0 0 0,4-3 0,3-3 0,-1 0 0,0 0 0,-1 0 0,0-2 0,0 1 0,-1-1 0,-1 0 0,0 0 0,0-1 0,-1 0 0,-1-1 0,0 1 0,0-1 0,-1 0 0,-1 0 0,0 0 0,-1 0 0,-1-1 0,0 1 0,0 0 0,-4-24 0,3 34-62,0 0 0,0 0 0,-1 0 0,1 1 0,-1-1 0,0 0 0,0 1 0,0-1 0,0 1 0,0-1 0,0 1 0,-1-1-1,1 1 1,-1 0 0,0 0 0,0-1 0,0 1 0,0 1 0,0-1 0,0 0 0,-4-2 0,-11-3-6764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7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24575,'4'0'0,"10"-4"0,10-1 0,15-9 0,13-1 0,10-12 0,2 0 0,0 4 0,-7 2 0,-6 4 0,-2 5 0,-9 5-8191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8.2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211 0 24575,'-13'8'0,"-3"12"0,-5 14 0,3 15 0,-9 19 0,0 15 0,-3 7 0,3-5 0,6-12 0,11-10 0,11-16 0,10-15 0,12-23 0,9-24 0,0-10-8191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8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0 24575,'0'9'0,"0"10"0,-8 16 0,-3 9 0,0 10 0,2 4 0,3-3 0,2-7 0,-2-3 0,0-14 0,1-12-8191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8.9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24575,'0'4'0,"0"10"0,0 2-8191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09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47 24575,'-4'74'0,"-22"118"0,26-188 0,-5 31 0,-2-1 0,-1 0 0,-1-1 0,-2 0 0,-23 47 0,34-79 0,-1 1 0,0 0 0,0-1 0,0 1 0,0 0 0,0-1 0,-1 0 0,1 1 0,0-1 0,-1 0 0,1 1 0,-1-1 0,-2 1 0,4-2 0,0 0 0,-1 0 0,1 0 0,-1 0 0,1 0 0,-1 0 0,1 0 0,0 0 0,-1 0 0,1 0 0,-1 0 0,1 0 0,0-1 0,-1 1 0,1 0 0,0 0 0,-1-1 0,1 1 0,0 0 0,-1 0 0,1-1 0,0 1 0,-1 0 0,1-1 0,0 1 0,0 0 0,-1-1 0,1 1 0,0 0 0,0-1 0,0 1 0,0-1 0,0 1 0,-1-1 0,0-4 0,0-1 0,0 1 0,0 0 0,1 0 0,0-1 0,0 1 0,0-1 0,2-6 0,5-21 0,1-1 0,3 1 0,23-55 0,59-91 0,-87 168 0,44-69 0,-45 73 0,1 0 0,-1 0 0,1 1 0,1 0 0,-1 0 0,1 0 0,0 1 0,8-5 0,-14 9 0,1 0 0,-1 1 0,0-1 0,1 1 0,-1-1 0,0 1 0,1 0 0,-1-1 0,1 1 0,-1 0 0,1 0 0,-1 0 0,0 0 0,1 0 0,-1 0 0,1 1 0,-1-1 0,0 0 0,1 1 0,-1-1 0,1 1 0,-1-1 0,0 1 0,0 0 0,1 0 0,-1-1 0,0 1 0,0 0 0,0 0 0,0 0 0,0 0 0,0 0 0,0 0 0,0 1 0,-1-1 0,1 0 0,0 0 0,-1 1 0,1-1 0,-1 0 0,1 1 0,-1-1 0,1 0 0,-1 1 0,0 2 0,4 10 0,-2 1 0,1 0 0,-1 22 0,-1-25 0,1 66-682,-16 150-1,9-180-6143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10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24575,'-1'16'0,"-1"1"0,0-1 0,-9 30 0,-3 13 0,-26 237 0,40-296 0,0 0 0,0 0 0,1 0 0,-1 0 0,0 0 0,0 0 0,0 0 0,0 0 0,0 0 0,1 0 0,-1 0 0,0 0 0,0 0 0,0 0 0,0 0 0,0 0 0,1 0 0,-1 0 0,0 0 0,0 0 0,0 0 0,0 1 0,0-1 0,0 0 0,1 0 0,-1 0 0,0 0 0,0 0 0,0 0 0,0 0 0,0 0 0,0 1 0,0-1 0,0 0 0,0 0 0,1 0 0,-1 0 0,0 0 0,0 1 0,0-1 0,0 0 0,0 0 0,0 0 0,0 0 0,0 0 0,0 1 0,0-1 0,0 0 0,0 0 0,0 0 0,0 0 0,0 0 0,0 1 0,0-1 0,-1 0 0,1 0 0,0 0 0,15-18 0,14-32 0,12-27 0,64-111 0,-105 187 0,1 1 0,-1-1 0,0 0 0,0 1 0,1-1 0,-1 0 0,1 1 0,-1-1 0,1 0 0,-1 1 0,1-1 0,-1 1 0,1-1 0,-1 1 0,1-1 0,-1 1 0,1 0 0,0-1 0,-1 1 0,1 0 0,0-1 0,0 1 0,-1 0 0,1 0 0,0 0 0,-1-1 0,1 1 0,0 0 0,1 0 0,6 19 0,-6 36 0,-6-28 65,-11 46 0,-2 15-1560,15-59-5331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12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135 0 24575,'-8'0'0,"-11"0"0,-11 0 0,0 4 0,4 6 0,8 9 0,14 10 0,9 4 0,11 6 0,4-1 0,1 2 0,-2 3 0,-4-2 0,-5-4 0,-4 0 0,-12-5 0,-17-22 0,-4-12-8191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2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24575,'4'0'0,"10"0"0,7 0 0,8 0 0,8 0 0,5 9 0,4 2 0,-1-1 0,-4-2 0,-9-2-8191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3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9 0,0 6 0,0 3 0,0 0 0,0 5 0,0 0 0,0-1 0,0-6-8191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2.9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111 1 24575,'-2'0'0,"0"0"0,0 0 0,0 1 0,0-1 0,0 1 0,0 0 0,0-1 0,1 1 0,-1 0 0,0 0 0,0 0 0,1 0 0,-1 1 0,1-1 0,-1 0 0,1 1 0,-1-1 0,1 1 0,0-1 0,0 1 0,0-1 0,0 1 0,0 0 0,0 0 0,0 0 0,0-1 0,1 1 0,-1 0 0,1 0 0,0 0 0,-1 0 0,1 0 0,0 3 0,-1 9 0,0 1 0,1-1 0,3 22 0,-2-27 0,14 137 0,12 251 0,-26-319 0,1-5 0,-11 86 0,9-149-76,-1-1 1,-1 0-1,0 0 0,0-1 0,0 1 0,-1 0 0,-1-1 0,0 1 1,0-1-1,0 0 0,-1-1 0,0 1 0,-1-1 0,1 0 1,-1 0-1,-1 0 0,-13 10 0,-4-4-6750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3.5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24575,'0'4'0,"0"10"0,0 7 0,0 3 0,-4-1 0,-1-6-8191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3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 1 24575,'0'8'0,"0"20"0,-4 26 0,-2 16 0,-7 5 0,-3-10-8191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24575,'-8'0'0,"-8"0"0,-4 0 0,-8 12 0,1 13 0,1 15 0,5 12 0,-3 11 0,3 12 0,6 8 0,4 4 0,5-4 0,3-5 0,2-11 0,5-16 0,3-18-8191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5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0 170 24575,'0'-9'0,"1"0"0,-1-1 0,1 1 0,1 0 0,0 0 0,0 0 0,1 0 0,0 0 0,0 1 0,1-1 0,0 1 0,0 0 0,1 0 0,0 1 0,1-1 0,0 1 0,7-7 0,-12 13 0,-1 0 0,1 0 0,0 0 0,0 1 0,0-1 0,0 0 0,0 1 0,0-1 0,0 1 0,0-1 0,0 1 0,0-1 0,0 1 0,0-1 0,0 1 0,0 0 0,1 0 0,-1 0 0,0 0 0,0 0 0,0 0 0,0 0 0,0 0 0,1 0 0,-1 0 0,2 1 0,-2 0 0,1 1 0,-1-1 0,1 0 0,-1 1 0,0-1 0,0 1 0,1-1 0,-1 1 0,0 0 0,0-1 0,-1 1 0,1 0 0,0 0 0,0 2 0,3 11 0,-1 0 0,-1 0 0,1 19 0,-2-28 0,2 287 0,-2-39 0,-2-243 0,2-1 0,-1 1 0,2 0 0,-1-1 0,1 1 0,1-1 0,0 0 0,0 1 0,10 17 0,-13-27-26,1-1 1,-1 1-1,1-1 0,-1 0 0,1 1 1,-1-1-1,1 0 0,-1 1 0,1-1 1,-1 0-1,1 0 0,-1 0 0,1 1 1,-1-1-1,1 0 0,0 0 0,-1 0 1,1 0-1,-1 0 0,1 0 0,-1 0 1,1 0-1,0 0 0,-1 0 0,1-1 0,-1 1 1,1 0-1,-1 0 0,1 0 0,-1-1 1,1 1-1,-1 0 0,1-1 0,-1 1 1,1 0-1,-1-1 0,1 1 0,-1-1 1,0 1-1,1 0 0,-1-1 0,0 1 1,1-1-1,-1 1 0,0-1 0,0 1 0,1-1 1,-1 0-1,0 1 0,0-1 0,0 1 1,0-2-1,10-19-6800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5.5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367 0 24575,'-4'0'0,"-6"0"0,-1 13 0,-11 16 0,-2 12 0,-10 11 0,-6 10 0,-2 7 0,-2 0 0,7-4 0,1-8 0,7-5 0,8-8 0,8-12-8191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9:25.9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1 24575,'8'0'0,"16"0"0,8 4 0,6 10 0,-2 15 0,-4 23 0,-7 33 0,-8 35 0,-24 39 0,-27 43 0,-37 29 0,-36 13 0,-29-10 0,8-44-8191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4:01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0 248 24575,'598'0'0,"-557"2"0,0 2 0,64 14 0,-63-9 0,1-2 0,51 2 0,-75-9 0,23 1 0,0 1 0,51 9 0,-54-5 0,72 1 0,-70-6 0,64 10 0,-48-4 0,0-2 0,110-6 0,-64-1 0,-5-3 0,166-30 0,-33 1 0,128 15 0,-146 11 0,-163 3 0,58-14 0,-69 11 0,1 2 0,76-4 0,-66 11 0,59 2 0,0-5 0,123-17 0,252-36 0,-455 54 0,134-14 0,-102 7 0,95-18 0,-51 2 0,1 5 0,0 4 0,180-1 0,107 17-1365,-372-1-5461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5:23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24575,'89'-1'0,"169"5"0,-201 0 0,-2 2 0,88 22 0,-70-13 0,0-4 0,0-3 0,101-1 0,8 1 0,380 27 0,-162 3 0,-86-5 0,593-7 0,-163 18 0,-707-41 0,-1-2 0,0-1 0,1-1 0,60-12 0,137-44 0,-102 21 0,-59 20 0,133-10 0,79 13 0,-118 8 0,-71 1 0,232-16 0,230-11 0,-454 32 0,39 1 0,156-19 0,-123 5 0,14-1 0,-78 3 0,190 8 0,-142 5 0,120 9 133,-45 1-1631,-204-13-5328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5:29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24575,'30'-2'0,"-1"-1"0,1-1 0,40-12 0,-38 8 0,0 2 0,56-5 0,639 9 0,-353 5 0,44 19 11,-106-1-135,622 1-1249,367 16 783,-95-18 2504,-959-20-1752,271 24-162,-148-3 0,-4-19 0,25 1 0,-355 0 0,0 2 0,40 10 0,-41-6 0,1-3 0,43 3 0,123-8 0,51 1 0,-202 5 0,-1 1 0,0 3 0,81 29 0,-90-27 0,-2-4 0,0-2 0,0-2 0,1-2 0,0-1 0,69-6 0,-20 2 0,151 11 0,278 47 0,-384-38 0,34 7 0,-61-8 0,139 5 0,-107-20 0,392 19 0,184 45 0,-176-54 0,-329-15 0,1749 3-807,-1942 1 874,0-2 0,0 0 1,-1-1-1,1 0 0,0-2 1,-1 0-1,1-1 0,-1 0 0,0-1 1,-1-1-1,20-11 0,-18 8-67,53-32 0,70-53 0,-118 77 0,-1 0 0,-1-1 0,0-1 0,-2-1 0,0-1 0,-2 0 0,14-25 0,-24 37 0,7-13 0,0 1 0,32-40 0,-40 56 0,1 1 0,-1 0 0,1 0 0,0 0 0,0 0 0,0 1 0,0 0 0,1 1 0,0-1 0,0 1 0,0 0 0,0 1 0,0 0 0,14-3 0,9 3 0,0 0 0,1 2 0,-1 2 0,0 0 0,33 8 0,152 44 0,9 2 0,-125-32 38,-72-16-388,0-2-1,0 0 0,49 3 0,-56-9-6475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4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24575,'0'9'0,"0"6"0,0 5 0,0 4 0,0 6 0,0-3-8191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5:52.8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24575,'6'-3'0,"0"0"0,0 0 0,0 1 0,1-1 0,-1 1 0,1 1 0,0-1 0,0 1 0,-1 0 0,1 1 0,0 0 0,8 0 0,2 0 0,209-6 0,30-1 0,657-10 0,-596 19 0,-115 0 0,260 35 0,-362-22 0,30 5 0,237 7 0,1867-32 0,-1198 8 0,651-3 0,-1524 12 0,-12 1 0,1-1 0,7 1 0,-44-12 0,237 12 0,49-2-74,-267-13-1217,-113 2-5535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5:57.8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57 24575,'0'-2'0,"0"1"0,1 0 0,0 0 0,-1 0 0,1 0 0,-1 0 0,1 0 0,0 0 0,0 0 0,0 0 0,0 0 0,0 0 0,0 0 0,0 1 0,0-1 0,0 0 0,0 1 0,0-1 0,0 0 0,0 1 0,1 0 0,1-1 0,33-10 0,-31 10 0,52-9 0,0 3 0,0 2 0,1 2 0,76 7 0,-13-1 0,191-5 0,305 5 0,-433 20 0,-12 0 0,186-18 0,-41-1 0,-224 1 0,129 25 0,-191-24 0,17 4 0,1-2 0,75 3 0,-53-11 0,21 0 0,144 17 0,-231-16 0,414 52 0,31-49 0,-235-7 0,2249 3 0,-2292-13 0,-12 1 0,-96 11 0,211 3 0,41 42 0,-170-20 0,-71-17 0,0-3 0,88-7 0,-27 0 0,10 3-1365,-125 0-5461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6:23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1 223 24575,'1734'0'0,"-1710"-1"0,-1-2 0,29-5 0,36-4 0,625 9 0,-361 6 0,445-3 0,-614-15 0,-72 3 0,-73 7 0,52-13 0,-54 9 0,58-5 0,355 9 0,-240 8 0,3268-3 0,-3311-12 0,-20 0 0,201-13 0,35-1 0,-172 14 0,15-1 0,138 16 0,410-5 0,-572-10 0,83-1 0,653 14 0,-902 0 0,-1 2 0,1 2 0,-1 1 0,34 10 0,131 50 0,-151-49 0,22 8 0,1-4 0,0-3 0,2-2 0,0-4 0,0-3 0,106-1 0,90-9-1365,-248 1-5461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6:59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0 24575,'-1'0'0,"0"1"0,0-1 0,0 0 0,0 1 0,0-1 0,0 1 0,0-1 0,0 1 0,1 0 0,-1-1 0,0 1 0,0 0 0,1-1 0,-1 1 0,0 0 0,1 0 0,-1 0 0,1 0 0,-1 0 0,1-1 0,-1 1 0,1 0 0,0 0 0,-1 0 0,1 0 0,0 0 0,0 0 0,0 2 0,-4 36 0,3-32 0,2 69 0,2-1 0,4 0 0,22 99 0,-7-41 0,104 947 0,-80-533 0,-37-464 0,20 124 0,-9-81 0,-13-88 0,-4-37-3,1-12-89,1-19-1178,-1-35-5556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0.4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24575,'0'4'0,"0"10"0,0 11 0,0 10 0,0 6 0,0 10 0,0 5 0,0 0 0,0-5 0,0-2 0,0-6 0,0-9-8191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1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24575,'575'0'0,"-526"3"0,-1 1 0,56 14 0,-49-8 0,65 4 0,401-25 0,-269 0 0,18-13 0,-189 12 0,0 5 0,1 2 0,107 10 0,-37 6-341,0-5 0,-1-8-1,276-37 1,-394 34-6485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3.2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0 521 24575,'20'0'0,"65"0"0,168-20 0,-135 5 0,185 2 0,-163 10 0,-56-5 0,1-3 0,-2-5 0,0-2 0,112-42 0,-138 45 0,-1 3 0,105-10 0,43-8 0,114-24 0,-202 33 0,205-66 0,-219 54 0,0 5 0,173-24 0,-179 50-1365,-65 2-5461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4.3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24575,'18'390'0,"-13"-307"0,27 286 0,4 90 0,-16-262 0,75 325 0,-47-297 0,-22-113-78,10 54 267,-34-147-400,0 0 0,-1 0 0,-1 0 1,-1 1-1,0-1 0,-8 32 0,-2-11-6615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6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0 398 24575,'44'-9'0,"-8"-1"0,44 4 0,114 6 0,-116 2 0,133-12 0,66-39 0,-155 24 0,222-16 0,-119 39 0,-89 3 0,153-19 0,-126-1 0,-20 3 0,158-39 0,-35-16 0,-239 65 0,1 1 0,0 1 0,0 1 0,1 2 0,30 2 0,33-1 0,-90 0 6,-1 0 0,1 0 0,0 0-1,-1 0 1,1 0 0,0 0-1,-1-1 1,1 1 0,0-1 0,-1 1-1,1-1 1,-1 1 0,1-1 0,-1 0-1,1 0 1,-1 0 0,0 0 0,1 0-1,1-2 1,-3 2-61,0 0 1,0 0-1,0 0 0,-1-1 0,1 1 0,0 0 0,-1 0 1,1 0-1,0 0 0,-1 0 0,0 0 0,1 0 1,-1 0-1,0 0 0,1 0 0,-1 0 0,0 0 0,0 0 1,0 0-1,0 1 0,0-1 0,0 0 0,0 1 0,0-1 1,0 0-1,-2 0 0,-20-13-6771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7.4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24575,'0'1'0,"0"0"0,1 0 0,-1-1 0,1 1 0,-1 0 0,1 0 0,-1 0 0,1 0 0,0-1 0,-1 1 0,1 0 0,0 0 0,0-1 0,-1 1 0,1-1 0,0 1 0,0-1 0,0 1 0,0-1 0,0 1 0,0-1 0,0 0 0,0 1 0,1-1 0,32 8 0,-22-5 0,58 9 0,0-4 0,1-2 0,140-7 0,-89-1 0,648 1 0,-720-2 0,1-3 0,0-1 0,91-27 0,39-7 0,-143 32 0,0-1 0,59-24 0,-43 14 0,86-31 0,145-49 0,121-9 0,-311 91 0,0 5 0,132-4 0,-221 17-92,57-4 316,-39-5-486,-24 8 229,0 1 0,1-1-1,-1 1 1,0-1-1,0 1 1,0-1 0,1 1-1,-1-1 1,0 0-1,0 1 1,0-1 0,0 1-1,0-1 1,0 1-1,0-1 1,0 1 0,0-1-1,0 0 1,0 1 0,0-1-1,-1 1 1,1-1-1,0 1 1,0-1 0,0 1-1,-1-1 1,1 1-1,0-1 1,-1 1 0,1 0-1,0-1 1,-1 1 0,1-1-1,-1 1 1,1 0-1,-1-1 1,-17-14-6793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7.4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24575,'4'0'0,"0"0"0,0 1 0,-1-1 0,1 1 0,0 0 0,-1 0 0,1 0 0,-1 1 0,1-1 0,-1 1 0,0 0 0,1 0 0,-1 0 0,0 0 0,0 0 0,-1 1 0,1-1 0,0 1 0,-1 0 0,0 0 0,1 0 0,-1 0 0,3 7 0,3 6 0,-2 1 0,0 0 0,8 34 0,-5-15 0,1-2 0,-3 1 0,-1 1 0,-1-1 0,-2 1 0,-1 0 0,-2 0 0,-9 64 0,5-82-136,0-1-1,-2 1 1,0-1-1,0-1 1,-2 1-1,0-1 1,-1 0-1,-1-1 0,-16 21 1,-19 17-6690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6 24575,'-5'0'0,"0"-4"0,-5 3 0,1 9 0,0 9 0,3 9 0,-7 12 0,0 13 0,-7 7 0,0-8-8191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8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 1 24575,'-3'0'0,"0"1"0,1-1 0,-1 1 0,0 0 0,1 0 0,-1 0 0,1 0 0,-1 1 0,1-1 0,-1 1 0,1-1 0,0 1 0,0 0 0,0 0 0,0 0 0,0 0 0,0 0 0,1 0 0,-1 1 0,1-1 0,-1 0 0,1 1 0,0-1 0,0 1 0,0 0 0,0-1 0,0 5 0,-4 9 0,2 1 0,0-1 0,-1 19 0,4-34 0,-9 172 0,8 1 0,23 185 0,-2-159 0,8-1 0,78 282 0,38 81 0,-134-521 0,35 187 0,-36-158-50,8 100-1265,-16-142-5511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09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3 24575,'-15'-1'0,"13"1"0,1-1 0,0 1 0,0 0 0,-1 0 0,1 0 0,0 0 0,-1 0 0,1 0 0,0 0 0,-1 0 0,1 0 0,0 1 0,-1-1 0,1 0 0,0 1 0,0 0 0,-1-1 0,1 1 0,0-1 0,0 1 0,0 0 0,0 0 0,0 0 0,0 0 0,0-1 0,0 1 0,0 1 0,0-1 0,1 0 0,-1 0 0,0 0 0,1 0 0,-1 0 0,1 1 0,-1-1 0,1 0 0,0 0 0,-1 1 0,1 1 0,-7 29 0,1-1 0,1 1 0,2 0 0,2 0 0,2 42 0,0-21 0,-2 70 0,5 260 0,5-269 0,5 0 0,44 168 0,-32-188 0,-8-34 0,-2 1 0,8 71 0,-15 30 0,4 28 0,-4-81 0,-7 161 0,-4-133 0,4-117-195,0 0 0,1 0 0,1 0 0,1-1 0,0 1 0,13 27 0,-12-33-6631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13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24575,'-5'0'0,"4"0"0,5 0 0,11 0 0,7 0 0,4 0 0,-2 0-8191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14.0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0 24575,'0'4'0,"-4"2"0,-2 3 0,-7 10 0,-3 4 0,-2 8 0,-6 11 0,0 2 0,1 2 0,4-2 0,-4-5 0,16-8 0,12-11 0,10-7 0,11-7 0,9-4 0,-1-3-8191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14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24575,'0'4'0,"0"14"0,0 12 0,0 10 0,0 6 0,0 4 0,0-3 0,0 4 0,0 1 0,0-4 0,0-10-8191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24575,'4'0'0,"10"0"0,6 0 0,1 0-8191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18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24575,'0'4'0,"0"10"0,0 7 0,0 8 0,0 3 0,0 9 0,0 2 0,0-2 0,0-5 0,0 1 0,0-2 0,0-16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20.1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24575,'0'12'0,"0"18"0,0 15 0,0 9 0,0 3 0,-4 1 0,-2-1 0,1-11-8191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21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24575,'0'9'0,"0"10"0,0 11 0,-4 9 0,-2 6 0,1 0 0,-4-4 0,1-9-8191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37:2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24575,'0'4'0,"0"19"0,0 17 0,0 15 0,0 15 0,0 7 0,-4 5 0,-2-1 0,1-8 0,1-18-8191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6.3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24575,'0'9'0,"0"10"0,0 12 0,-9 12 0,-2 7 0,1 0 0,1-5 0,3-10-8191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20.7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136 97 24575,'1'-3'0,"-1"1"0,1-1 0,0 1 0,0-1 0,0 1 0,0-1 0,0 1 0,0 0 0,1 0 0,-1-1 0,1 1 0,-1 0 0,1 0 0,0 1 0,0-1 0,0 0 0,0 0 0,3-1 0,43-23 0,-34 20 0,0 1 0,1 1 0,0 0 0,0 1 0,29-2 0,-41 5 0,0-1 0,0 2 0,1-1 0,-1 0 0,0 1 0,0-1 0,0 1 0,0 0 0,0 0 0,0 0 0,0 0 0,0 1 0,0-1 0,0 1 0,-1 0 0,1 0 0,-1 0 0,1 0 0,-1 0 0,0 0 0,0 1 0,0-1 0,0 1 0,0-1 0,0 1 0,-1 0 0,1 0 0,-1 0 0,0 0 0,0 0 0,0 0 0,0 0 0,-1 0 0,1 5 0,2 10 0,-1 1 0,0-1 0,-2 1 0,0-1 0,-6 35 0,5-47 0,0 0 0,0 1 0,-1-1 0,0 0 0,0 0 0,-1-1 0,0 1 0,0 0 0,0-1 0,0 1 0,-1-1 0,0 0 0,0-1 0,0 1 0,-1 0 0,0-1 0,0 0 0,0 0 0,0-1 0,-8 5 0,-149 64 0,153-68 0,0 0 0,0-1 0,0 0 0,-1-1 0,1 0 0,-1 0 0,1-1 0,-16 0 0,57-4 0,0-2 0,0-1 0,52-17 0,-50 13 0,1 0 0,0 3 0,69-7 0,-80 13 0,-12 0 0,1 1 0,0 0 0,0 1 0,23 4 0,-33-4 0,0 0 0,0 0 0,0 0 0,0 1 0,0-1 0,0 1 0,0-1 0,0 1 0,-1 0 0,1 0 0,-1 0 0,1 1 0,-1-1 0,0 0 0,0 1 0,0 0 0,0-1 0,-1 1 0,1 0 0,-1 0 0,1 0 0,-1 0 0,2 6 0,1 19 0,0-1 0,-2 1 0,-1 0 0,-1 0 0,-7 48 0,5-70 0,0 1 0,0 0 0,0-1 0,-1 0 0,0 1 0,-1-1 0,1 0 0,-1-1 0,0 1 0,0-1 0,-1 0 0,0 0 0,0 0 0,0 0 0,0-1 0,-1 0 0,1 0 0,-12 5 0,-7 4 0,0-1 0,-1-1 0,-36 11 0,24-10 0,-1 0 0,0-3 0,0-1 0,-1-2 0,-58 2 0,69-9-71,16 0-188,-1 1 0,1 0 1,-1 1-1,-16 3 0,13 1-6567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2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24575,'4'0'0,"6"0"0,5 0 0,5 0 0,2 0 0,3 0 0,4 0 0,2 0 0,0 0 0,-1 0 0,-1 0 0,-2 0 0,-6 0-8191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29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0 130 24575,'0'-7'0,"1"1"0,-1-1 0,1 1 0,0 0 0,0-1 0,1 1 0,0 0 0,0 0 0,1 0 0,-1 0 0,1 0 0,1 1 0,4-8 0,-5 10 0,-1 0 0,1 0 0,0 0 0,1 0 0,-1 1 0,0-1 0,1 1 0,0 0 0,-1 0 0,1 0 0,0 1 0,0-1 0,0 1 0,0 0 0,0 0 0,0 0 0,0 0 0,0 1 0,1 0 0,-1 0 0,5 1 0,12 0 0,-1 2 0,1 1 0,-1 0 0,27 10 0,-41-12 0,1 1 0,-1-1 0,0 1 0,0 1 0,0-1 0,-1 1 0,1 0 0,-1 0 0,0 0 0,0 1 0,0 0 0,-1 0 0,1 0 0,-1 1 0,-1-1 0,1 1 0,2 6 0,7 21 0,8 16 0,-3 0 0,-1 1 0,10 60 0,-27-107 0,1-1 0,-1 0 0,0 1 0,0-1 0,0 0 0,0 0 0,0 1 0,-1-1 0,1 0 0,-1 0 0,1 0 0,-1 1 0,0-1 0,0 0 0,0 0 0,0 0 0,0 0 0,0 0 0,-1 0 0,-2 2 0,1-1 0,0-1 0,0 1 0,-1-1 0,0 0 0,1 0 0,-1 0 0,0 0 0,0-1 0,0 0 0,-6 2 0,-10 0 0,0-1 0,0 0 0,-35-3 0,42 1 0,-136-2 0,211-1 0,-41 1 0,0 1 0,0 1 0,0 1 0,0 1 0,0 0 0,32 9 0,-46-8 0,-1-1 0,0 2 0,0-1 0,0 1 0,0 0 0,0 0 0,-1 0 0,1 1 0,-1 0 0,0 0 0,-1 1 0,1-1 0,-1 1 0,0 0 0,-1 0 0,1 0 0,-1 1 0,-1-1 0,1 1 0,-1-1 0,0 1 0,2 13 0,0 12 0,-1-1 0,-2 1 0,-4 60 0,0-35 0,4-30 0,-1-17 0,1-1 0,-2 1 0,1 0 0,-1 0 0,-3 9 0,4-17 0,-1 1 0,0-1 0,0 0 0,0 0 0,0 0 0,0 0 0,0 0 0,0 0 0,-1 0 0,1-1 0,-1 1 0,1 0 0,-1-1 0,0 1 0,1-1 0,-1 0 0,0 1 0,0-1 0,0 0 0,0 0 0,0 0 0,0 0 0,-1-1 0,1 1 0,0-1 0,-4 1 0,-13 1-40,-1-1 0,-35-3 0,27 0-1205,6 1-5581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4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24575,'4'-4'0,"6"-2"0,5 1 0,5 0 0,2 2 0,2 1 0,2 1 0,0 1 0,-1 0 0,1 4 0,-5 6 0,-6 1-8191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51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12 131 24575,'0'-5'0,"1"0"0,-1-1 0,1 1 0,0 0 0,1 0 0,-1 0 0,1 0 0,0 1 0,0-1 0,0 0 0,1 1 0,-1-1 0,1 1 0,0 0 0,1 0 0,-1 0 0,1 0 0,0 1 0,0-1 0,0 1 0,0 0 0,0 0 0,1 0 0,-1 1 0,1 0 0,0 0 0,-1 0 0,1 0 0,10-1 0,5-2 0,0 2 0,0 0 0,0 1 0,0 1 0,0 1 0,32 3 0,-48-2 0,-1-1 0,1 1 0,0 0 0,-1 0 0,1 0 0,-1 0 0,1 1 0,-1-1 0,0 1 0,0 0 0,0 0 0,0 0 0,0 0 0,0 1 0,0-1 0,-1 1 0,1 0 0,-1-1 0,0 1 0,0 0 0,0 1 0,0-1 0,0 0 0,-1 0 0,1 1 0,-1-1 0,0 1 0,0-1 0,0 1 0,0 4 0,1 10 0,-1 0 0,-1 0 0,0 0 0,-5 34 0,4-48 0,1 0 0,-1 0 0,0 0 0,0 0 0,0-1 0,0 1 0,-1 0 0,1 0 0,-1-1 0,0 1 0,0-1 0,0 0 0,-1 1 0,1-1 0,-1 0 0,0 0 0,0-1 0,0 1 0,0 0 0,0-1 0,-1 0 0,-5 3 0,-3 0 0,1-2 0,-1 1 0,-1-1 0,1-1 0,-22 1 0,-16 4 0,49-7 0,0 0 0,1 0 0,-1 0 0,1 0 0,-1 0 0,0 0 0,1 0 0,-1 0 0,1 0 0,-1 1 0,0-1 0,1 0 0,-1 0 0,1 0 0,-1 1 0,1-1 0,-1 0 0,1 1 0,-1-1 0,1 1 0,-1-1 0,1 0 0,0 1 0,-1-1 0,1 1 0,0-1 0,-1 1 0,1-1 0,0 1 0,-1 0 0,15 11 0,41 10 0,-46-19 0,-2-1 0,0 0 0,-1 1 0,0 1 0,1-1 0,-1 1 0,0 0 0,-1 0 0,1 0 0,-1 1 0,0 0 0,0 0 0,0 1 0,-1-1 0,0 1 0,0 0 0,0 0 0,5 13 0,-7-14 0,-1 0 0,0 1 0,0-1 0,0 1 0,-1 0 0,1-1 0,-1 1 0,-1 0 0,1-1 0,-1 1 0,0 0 0,0-1 0,-1 1 0,1-1 0,-1 0 0,0 0 0,-1 1 0,1-1 0,-1-1 0,0 1 0,-1 0 0,-6 7 0,4-5 0,0 0 0,-1-1 0,0 0 0,0 0 0,0-1 0,-1 0 0,0 0 0,0-1 0,0 0 0,0 0 0,-16 4 0,18-6 0,1-1 0,0 0 0,0 0 0,-1-1 0,1 0 0,0 1 0,-1-2 0,1 1 0,0-1 0,-1 0 0,1 0 0,0 0 0,0-1 0,0 1 0,0-1 0,0-1 0,0 1 0,0-1 0,1 0 0,0 0 0,-6-4 0,-50-50-1365,45 40-5461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0:54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90 132 24575,'0'-6'0,"0"-1"0,0 1 0,1 0 0,-1 0 0,1 0 0,1-1 0,-1 1 0,1 0 0,0 1 0,5-10 0,-5 12 0,1-1 0,0 1 0,0 0 0,0 0 0,0 0 0,1 0 0,-1 0 0,1 1 0,0-1 0,0 1 0,0 0 0,0 0 0,0 1 0,0-1 0,8-1 0,17-2 0,0 1 0,-1 1 0,1 2 0,0 1 0,32 4 0,20-1 0,-77-3 0,0-1 0,0 1 0,0 1 0,0-1 0,0 1 0,0 0 0,0-1 0,0 2 0,0-1 0,-1 0 0,1 1 0,0 0 0,-1 0 0,4 2 0,-4-1 0,-1-1 0,0 1 0,0 0 0,0-1 0,-1 1 0,1 0 0,0 0 0,-1 1 0,0-1 0,0 0 0,0 0 0,0 1 0,-1-1 0,1 0 0,-1 1 0,0-1 0,0 5 0,1-2 0,-1 1 0,0 0 0,-1 0 0,1-1 0,-1 1 0,-1-1 0,1 1 0,-1-1 0,0 1 0,0-1 0,-1 0 0,0 0 0,0 0 0,-1 0 0,1 0 0,-1-1 0,0 0 0,-1 1 0,1-2 0,-1 1 0,0 0 0,0-1 0,-1 0 0,1 0 0,-1-1 0,0 0 0,0 1 0,0-2 0,0 1 0,0-1 0,-7 2 0,-64 19 0,58-15 0,-1-2 0,0 0 0,0-1 0,-1-2 0,-36 3 0,54-6 0,-23 2 0,22 0 0,17 2 0,37 6 0,-33-7 0,0 0 0,-1 1 0,1 0 0,20 10 0,-33-12 0,1 0 0,-1 0 0,0 1 0,0 0 0,-1-1 0,1 1 0,0 1 0,-1-1 0,0 0 0,0 1 0,0 0 0,0 0 0,-1 0 0,1 0 0,-1 0 0,0 0 0,0 0 0,0 1 0,-1-1 0,2 8 0,17 67 0,-13-57 0,-1 0 0,-1 1 0,0-1 0,0 27 0,-5-46 0,0 0 0,0 0 0,0 0 0,-1-1 0,1 1 0,-1 0 0,0 0 0,1 0 0,-1-1 0,-1 1 0,1 0 0,0-1 0,0 1 0,-1-1 0,0 0 0,1 1 0,-1-1 0,0 0 0,0 0 0,0 0 0,-1 0 0,1 0 0,0-1 0,-1 1 0,1-1 0,-1 1 0,1-1 0,-1 0 0,0 0 0,-2 1 0,-10 1 0,0 0 0,1-1 0,-1 0 0,-27-2 0,-7 2 0,3 6 0,30-5 0,1 0 0,-1-1 0,0 0 0,0-1 0,0-1 0,0-1 0,-27-3 0,41 3-85,0 1 0,0-1-1,0 0 1,0 0 0,1 0-1,-1 0 1,0 0 0,0 0-1,0 0 1,1 0 0,-1-1-1,1 1 1,-1-1 0,1 1-1,-2-3 1,-1-6-6741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07.2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1311 49 24575,'-1'-2'0,"1"1"0,-1-1 0,1 0 0,-1 1 0,0-1 0,1 1 0,-1-1 0,0 1 0,0-1 0,0 1 0,0 0 0,0-1 0,0 1 0,-1 0 0,1 0 0,0 0 0,-1 0 0,1 0 0,-1 0 0,1 0 0,-1 0 0,1 1 0,-1-1 0,0 0 0,1 1 0,-3-1 0,-50-10 0,48 10 0,-1 0 0,0-1 0,0 1 0,0 1 0,0-1 0,0 1 0,0 1 0,0-1 0,0 1 0,1 0 0,-1 1 0,0-1 0,0 1 0,1 1 0,-1-1 0,1 1 0,0 0 0,0 1 0,0 0 0,0 0 0,0 0 0,1 0 0,0 1 0,-6 6 0,-77 95 0,-112 104 0,57-63 0,-102 150 0,236-286 0,-20 25 0,2 1 0,1 2 0,3 0 0,-35 78 0,10 17 0,7 2 0,6 1 0,6 2 0,5 0 0,7 2 0,2 243 0,17 60-1365,-2-415-5461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07.6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24575,'0'5'0,"1"0"0,0 0 0,1 1 0,-1-1 0,1 0 0,0 0 0,0 0 0,3 4 0,4 12 0,29 75 0,61 144 0,-75-188 0,3-1 0,48 68 0,-71-114 0,3 5 0,0 0 0,2 0 0,15 15 0,-22-23 0,0 0 0,1 0 0,-1 0 0,1-1 0,-1 1 0,1-1 0,0 0 0,-1 0 0,1 0 0,0 0 0,0 0 0,0 0 0,0-1 0,0 1 0,-1-1 0,1 0 0,0 0 0,0 0 0,0 0 0,0-1 0,5-1 0,2-1 0,-1-1 0,0-1 0,0 0 0,0 0 0,-1 0 0,0-1 0,0-1 0,0 1 0,10-13 0,9-12 0,24-35 0,-28 36 0,139-203-1365,-100 131-5461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0.0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5 143 24575,'0'-2'0,"0"1"0,0-1 0,1 0 0,-1 0 0,1 1 0,0-1 0,0 0 0,-1 1 0,1-1 0,0 1 0,0-1 0,0 1 0,0-1 0,1 1 0,-1 0 0,0-1 0,1 1 0,2-2 0,33-19 0,-24 16 0,19-12 0,1 1 0,42-15 0,-67 29 0,1 0 0,0 0 0,-1 1 0,1 0 0,0 1 0,0-1 0,1 2 0,-1 0 0,0 0 0,0 0 0,0 1 0,0 1 0,0-1 0,16 6 0,-22-5 0,1 0 0,-1 0 0,1 0 0,-1 1 0,0-1 0,0 1 0,0-1 0,-1 1 0,1 0 0,-1 0 0,1 1 0,-1-1 0,0 0 0,0 1 0,0-1 0,-1 1 0,1 0 0,-1-1 0,0 1 0,0 0 0,0 0 0,-1 0 0,1 0 0,-1 0 0,0 0 0,0-1 0,0 1 0,-1 0 0,1 0 0,-2 4 0,-1 7 0,-1-1 0,0-1 0,0 1 0,-2 0 0,1-1 0,-16 23 0,10-19 0,-1 0 0,0-1 0,-2-1 0,0 0 0,-1-1 0,0-1 0,-1 0 0,-28 17 0,43-30 0,0 1 0,0-1 0,1 1 0,-1-1 0,0 1 0,0-1 0,1 1 0,-1 0 0,0 0 0,1-1 0,-1 1 0,0 0 0,1 0 0,-1-1 0,1 1 0,0 0 0,-1 0 0,1 0 0,0 0 0,-1 0 0,1 0 0,0 0 0,0 0 0,0 0 0,0-1 0,0 1 0,0 0 0,0 0 0,0 0 0,0 0 0,0 0 0,1 0 0,-1 0 0,0 0 0,1 0 0,-1 0 0,0 0 0,1-1 0,0 2 0,30 32 0,-20-24 0,10 10 0,8 8 0,35 44 0,-58-65 0,0 0 0,-1 0 0,-1 1 0,1 0 0,-1-1 0,0 2 0,-1-1 0,0 0 0,0 1 0,-1-1 0,0 1 0,1 12 0,-3-17 0,-1-1 0,1 1 0,-1-1 0,0 1 0,0-1 0,0 1 0,0-1 0,-1 0 0,1 0 0,-1 1 0,0-1 0,0 0 0,0-1 0,-1 1 0,1 0 0,0-1 0,-1 1 0,0-1 0,0 0 0,0 1 0,0-1 0,0-1 0,0 1 0,0 0 0,0-1 0,-1 0 0,1 0 0,-1 0 0,1 0 0,-4 0 0,-15 4 0,0-1 0,0-2 0,-36 1 0,45-3 0,-18 1-455,1-2 0,-50-7 0,21-5-6371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0.6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24575,'8'0'0,"16"0"0,16 0 0,14 0 0,6 0 0,-3 0 0,-3 0 0,-19 0 0,-15 0-8191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6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24575,'0'-4'0,"0"3"0,0 9 0,0 17 0,0 12 0,0 8 0,0 5 0,0-6-8191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0.9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36 24575,'4'0'0,"10"0"0,11 0 0,9 0 0,8 0 0,5 0 0,3 0 0,1 0 0,-4 0 0,-10-5 0,-2-9 0,-8-2-8191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4.3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1 24575,'0'4'0,"0"10"0,0 10 0,0 15 0,0 13 0,0 10 0,0 11 0,0 14 0,0 10 0,0 4 0,0-2 0,0-5 0,0-11 0,0-10 0,-5-22 0,0-29 0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4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24575,'4'0'0,"10"0"0,3 0-8191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5.6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0 24575,'1'1'0,"0"-1"0,0 1 0,0-1 0,0 1 0,0 0 0,0 0 0,0 0 0,0-1 0,-1 1 0,1 0 0,0 0 0,0 0 0,-1 0 0,1 0 0,-1 1 0,1-1 0,-1 0 0,1 0 0,-1 0 0,0 0 0,0 0 0,1 1 0,-1-1 0,0 0 0,0 3 0,2 32 0,-6 10 0,-1-1 0,-3 0 0,-2 0 0,-20 58 0,13-48 0,-19 114 0,35-166 0,1 0 0,-1 0 0,1 0 0,0 0 0,0 0 0,0 0 0,1 1 0,-1-1 0,1 0 0,-1 0 0,1 0 0,0 0 0,0-1 0,1 1 0,-1 0 0,0 0 0,1 0 0,2 2 0,-2-3 0,1 0 0,0 0 0,0 0 0,0 0 0,0 0 0,0-1 0,1 1 0,-1-1 0,0 0 0,1 0 0,-1 0 0,1 0 0,-1-1 0,1 0 0,4 1 0,108-4-541,-99 2-283,27-1-6002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5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24575,'0'8'0,"0"16"0,0 24 0,0 34 0,0 23 0,0 16 0,0 7 0,0-1 0,0-9 0,0-21 0,0-27-8191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6.7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77 24575,'0'-8'0,"8"-3"0,16 0 0,16-2 0,14 2 0,10 1 0,7 4 0,-4 2 0,-6 2 0,-21 1 0,-17 2-8191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17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24575,'0'5'0,"0"13"0,0 20 0,0 30 0,0 28 0,4 23 0,1 12 0,9-4 0,1-15 0,-1-18 0,-4-25-8191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1.9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155 1 24575,'-2'0'0,"0"0"0,-1 1 0,1-1 0,0 1 0,0 0 0,0 0 0,0 0 0,0 0 0,0 0 0,0 0 0,0 1 0,0-1 0,0 1 0,1-1 0,-1 1 0,1 0 0,-1-1 0,1 1 0,0 0 0,-1 0 0,0 3 0,-21 47 0,0 22 0,4 2 0,3 0 0,3 1 0,3 1 0,4-1 0,3 1 0,8 81 0,-4-144-227,1 0-1,1-1 1,0 1-1,1 0 1,7 15-1,5 5-6598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2.6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66 117 24575,'0'-5'0,"1"0"0,0 0 0,0 1 0,1-1 0,-1 1 0,1-1 0,0 1 0,0 0 0,1-1 0,-1 1 0,1 0 0,0 0 0,0 1 0,0-1 0,1 1 0,-1-1 0,1 1 0,0 0 0,6-4 0,-4 3 0,0 1 0,0-1 0,0 1 0,0 0 0,1 0 0,-1 1 0,1 0 0,0 0 0,0 0 0,0 1 0,0 0 0,12 0 0,-16 2 0,-1 0 0,1-1 0,-1 2 0,1-1 0,0 0 0,-1 0 0,0 1 0,1-1 0,-1 1 0,0 0 0,0 0 0,0 0 0,0 0 0,0 0 0,0 0 0,-1 1 0,1-1 0,-1 0 0,1 1 0,-1-1 0,0 1 0,0 0 0,0-1 0,0 1 0,-1 0 0,1 0 0,-1-1 0,1 5 0,1 6 0,-1 0 0,0 0 0,-1 0 0,-2 25 0,-2-20 0,-1 0 0,0 0 0,-1 0 0,-1-1 0,-1 0 0,0 0 0,-15 21 0,-82 106 0,98-135 0,0 1 0,-28 31 0,33-39 0,0 0 0,1-1 0,-1 1 0,0-1 0,0 1 0,0-1 0,0 1 0,-1-1 0,1 0 0,0 0 0,-1 0 0,1 0 0,0-1 0,-1 1 0,1 0 0,-5-1 0,7 0 0,0 1 0,-1-1 0,1 0 0,0 0 0,0 0 0,0 0 0,-1 0 0,1 0 0,0 0 0,0 0 0,-1 0 0,1 0 0,0 0 0,0 0 0,0 0 0,-1 0 0,1 0 0,0 0 0,0-1 0,0 1 0,-1 0 0,1 0 0,0 0 0,0 0 0,0 0 0,0 0 0,-1-1 0,1 1 0,0 0 0,0 0 0,0 0 0,0 0 0,0-1 0,0 1 0,-1 0 0,1 0 0,0 0 0,0 0 0,0-1 0,0 1 0,0 0 0,0 0 0,0 0 0,0-1 0,0 1 0,0 0 0,0 0 0,0-1 0,0 1 0,0 0 0,0 0 0,0 0 0,0-1 0,0 1 0,14-12 0,21-7 0,-23 16 13,0 0 0,1 1 0,0 0 0,-1 1 0,1 1 0,0 0 0,19 3 0,7 3-525,41 13-1,-65-15 69,13 3-6382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3.6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24575,'8'0'0,"8"0"0,13 0 0,5 0 0,-2 8 0,-7 3-8191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7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0 24575,'0'4'0,"0"10"0,0 7 0,0 8 0,-4 3 0,-2 0 0,1-4-8191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4.4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1 24575,'6'0'0,"0"1"0,0 0 0,-1 1 0,1-1 0,0 1 0,0 0 0,-1 1 0,1-1 0,-1 1 0,0 0 0,0 1 0,0-1 0,0 1 0,-1 0 0,1 0 0,-1 1 0,0-1 0,0 1 0,0 0 0,-1 0 0,0 0 0,0 0 0,0 1 0,2 6 0,4 10 0,0-1 0,-2 1 0,-1 1 0,0-1 0,2 29 0,-2 25 0,-3 0 0,-4 1 0,-3 0 0,-3-1 0,-3 0 0,-4-1 0,-33 103 0,40-155-273,-2 0 0,0-1 0,-2-1 0,-16 28 0,-4-7-6553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4.7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5.2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144 0 24575,'0'5'0,"-4"13"0,-10 16 0,-7 16 0,1 11 0,-6 0 0,3-7 0,4-3 0,6-7 0,10-11 0,17-11 0,11-9 0,5-7 0,2-4 0,3-3 0,1-5 0,-6-6 0,-9-1-8191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5.7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24575,'0'5'0,"8"9"0,4 15 0,-2 15 0,-1 21 0,-3 25 0,-2 18 0,-2 7 0,-1-3 0,-1-8 0,-1-14 0,1-13 0,-1-20-8191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6.3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67 24575,'9'0'0,"10"0"0,12 0 0,12 0 0,7 0 0,4-9 0,1-2 0,-1 1 0,-5 1 0,-10-1 0,-17 0 0,-12 3-8191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26.7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126 0 24575,'0'9'0,"0"10"0,0 24 0,-8 41 0,-3 33 0,-8 25 0,-1 14 0,-5-3 0,1-20 0,5-31-8191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30.0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24575,'36'11'0,"-14"-3"0,9-2 0,-1-2 0,1-1 0,0-1 0,-1-1 0,1-2 0,0-2 0,35-6 0,66-4 0,-131 13 0,0 0 0,0 0 0,0 0 0,0 0 0,0 0 0,0 0 0,0 1 0,0-1 0,0 0 0,0 0 0,0 1 0,0-1 0,0 1 0,0-1 0,0 1 0,0-1 0,-1 1 0,1 0 0,0-1 0,0 1 0,-1 0 0,1-1 0,0 1 0,-1 0 0,1 0 0,0 0 0,-1 0 0,1 0 0,-1 0 0,0 0 0,1 0 0,-1 0 0,0 0 0,0 0 0,1 0 0,-1 0 0,0 0 0,0 0 0,0 0 0,0 0 0,0 0 0,-1 2 0,-12 55 0,7-37 0,-31 166 0,-16 234 0,52-416 0,-18 278-1365,17-225-5461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30.8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31 24575,'8'0'0,"16"0"0,16 0 0,18 0 0,12 0 0,6 0 0,-1 0 0,-9 0 0,-16-8 0,-21-3 0,-15 0-8191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31.2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24575,'0'4'0,"9"10"0,6 3 0,5-2 0,8-4 0,3-3 0,1-3 0,-1-2 0,2-3 0,0 0 0,-6 0-8191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1:32.0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232 128 24575,'1'-4'0,"0"1"0,1-1 0,-1 1 0,1-1 0,-1 1 0,1-1 0,0 1 0,0 0 0,0 0 0,1 0 0,-1 0 0,1 0 0,0 1 0,-1-1 0,1 1 0,0 0 0,1 0 0,3-3 0,64-33 0,-58 32 0,1 1 0,0 1 0,0 0 0,0 0 0,0 1 0,1 1 0,26 0 0,-36 2 0,0 0 0,-1 0 0,1 1 0,0-1 0,0 1 0,-1 0 0,1 1 0,-1-1 0,1 1 0,-1 0 0,0 0 0,0 0 0,0 1 0,0-1 0,0 1 0,0 0 0,-1 0 0,1 1 0,-1-1 0,0 1 0,0-1 0,0 1 0,-1 0 0,1 0 0,-1 0 0,0 0 0,2 5 0,-1 0 0,0-1 0,-1 1 0,0 0 0,-1 0 0,1 0 0,-2 0 0,1 0 0,-1 0 0,-1 0 0,0 0 0,0 0 0,0 0 0,-1-1 0,-1 1 0,0 0 0,0-1 0,0 0 0,-1 1 0,0-2 0,-1 1 0,0 0 0,-6 7 0,-6 5 0,0-2 0,-2 0 0,0-2 0,0 0 0,-2 0 0,-31 17 0,49-32 0,0 1 0,0-1 0,0 1 0,0 0 0,0 0 0,1 0 0,-1 0 0,1 1 0,-1-1 0,-3 6 0,7-7 0,-1 0 0,0 1 0,1-1 0,-1 0 0,1 0 0,-1 0 0,1 0 0,-1 0 0,1 0 0,0 0 0,0 0 0,-1 0 0,1 0 0,0 0 0,0 0 0,0 0 0,0-1 0,0 1 0,0 0 0,0-1 0,1 1 0,-1-1 0,0 1 0,0-1 0,0 1 0,1-1 0,1 0 0,5 4 0,-1 1 0,1-1 0,-1 1 0,0 0 0,0 1 0,-1-1 0,1 1 0,-1 1 0,-1-1 0,1 1 0,-1 0 0,0 0 0,-1 1 0,1-1 0,-2 1 0,1 0 0,-1 0 0,0 1 0,-1-1 0,0 1 0,0-1 0,-1 1 0,0-1 0,0 1 0,-1 0 0,0 0 0,-1-1 0,0 1 0,-4 16 0,3-11 0,-2 0 0,0-1 0,0 1 0,-2-1 0,1 0 0,-2 0 0,0 0 0,0-1 0,-1 0 0,-1-1 0,0 0 0,0 0 0,-1-1 0,0 0 0,-1 0 0,0-1 0,-21 12 0,17-14-85,0 0 0,-1-1-1,1-1 1,-1-1 0,0 0-1,0-1 1,0-1 0,-1 0-1,1-1 1,0-1 0,-1 0-1,1-2 1,0 0 0,0 0-1,-22-7 1,-27-12-6741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7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24575,'0'9'0,"0"10"0,0 12 0,0 7 0,0 3 0,0-6-8191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5.5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24575,'0'21'0,"0"24"0,0 16 0,0 7 0,0 0 0,0-3 0,0-5 0,0-8 0,0-12-8191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5.8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24575,'4'0'0,"6"8"0,1 8 0,-2 0-8191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6.2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24575,'4'0'0,"6"0"0,9 0 0,6 0 0,3 0 0,-4-8 0,-5-3-8191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6.5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 0 24575,'-2'0'0,"1"1"0,-1 0 0,0-1 0,0 1 0,1 0 0,-1 0 0,0 0 0,1 0 0,-1 0 0,1 0 0,-1 0 0,1 0 0,0 1 0,-1-1 0,1 0 0,0 1 0,0 0 0,0-1 0,0 1 0,0-1 0,0 1 0,1 0 0,-1 0 0,0-1 0,1 1 0,0 0 0,-1 3 0,-9 60 0,10-56 0,-3 44 0,2 0 0,10 90 0,31 107 0,-19-136 0,6 126 0,-25-204-109,1 6 190,-2 0 0,-7 63 0,6-96-170,-2 0 1,1 0 0,-1 1 0,-1-1 0,0-1 0,0 1 0,0 0-1,-1-1 1,-1 1 0,1-1 0,-2 0 0,1-1 0,-1 1-1,0-1 1,0 0 0,-15 12 0,-12-1-6738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7.0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 0 24575,'-4'0'0,"2"0"0,19 0 0,23 0 0,18 0 0,6 0 0,2 0 0,-7 0 0,-25 0 0,-20 0-8191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7.3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24575,'17'9'0,"1"-2"0,0 0 0,0-1 0,1 0 0,0-2 0,0 0 0,0-1 0,21 0 0,5 3 0,-23-3 0,69 13 0,-82-14 0,-1 1 0,0-1 0,1 2 0,-1-1 0,-1 1 0,1 0 0,-1 1 0,9 6 0,-14-9 0,0 0 0,0 1 0,0-1 0,-1 1 0,1-1 0,-1 1 0,0 0 0,1-1 0,-1 1 0,-1 0 0,1 0 0,0 0 0,-1 0 0,1 0 0,-1 0 0,0 0 0,0 0 0,0 0 0,0 0 0,-1 0 0,1-1 0,-1 1 0,1 0 0,-1 0 0,0 0 0,0 0 0,-1-1 0,1 1 0,-1 0 0,-1 2 0,-7 12 0,0-1 0,-1 0 0,-18 19 0,28-34 0,-25 28 0,-1-2 0,-2-1 0,-49 36 0,-102 53 0,178-114 0,0 0 0,0 1 0,0-1 0,0 0 0,0 1 0,0-1 0,1 1 0,-1-1 0,1 1 0,-1 0 0,-1 3 0,2-5 0,1 1 0,0-1 0,0 0 0,0 1 0,0-1 0,1 0 0,-1 1 0,0-1 0,0 1 0,0-1 0,0 0 0,0 1 0,0-1 0,1 0 0,-1 1 0,0-1 0,0 0 0,0 1 0,1-1 0,-1 0 0,0 1 0,0-1 0,1 0 0,-1 0 0,0 0 0,1 1 0,-1-1 0,0 0 0,1 0 0,-1 0 0,0 1 0,1-1 0,-1 0 0,1 0 0,-1 0 0,0 0 0,1 0 0,56 3 0,-21-3-119,25-1-504,121-16 0,-131 5-6203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8.1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24575,'4'0'0,"10"0"0,15 0 0,15 0 0,13 0 0,9 0 0,2 0 0,-7 0 0,-9 0 0,-18 0 0,-14 0-8191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8.5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24575,'20'2'0,"0"0"0,-1 2 0,1 0 0,32 12 0,-14-4 0,-15-6 0,-1 2 0,1 0 0,-1 2 0,-1 0 0,0 1 0,0 1 0,19 16 0,-35-24 0,0 0 0,1 1 0,-1-1 0,-1 1 0,1 1 0,-1-1 0,0 1 0,0-1 0,0 1 0,-1 0 0,0 0 0,0 1 0,-1-1 0,0 1 0,0-1 0,0 1 0,-1 0 0,0 0 0,0 0 0,0-1 0,-1 1 0,-1 0 0,1 0 0,-1 0 0,0 0 0,0 0 0,-1-1 0,-4 13 0,-1-3 0,-1 0 0,0-1 0,-1 0 0,0 0 0,-1-1 0,-1 0 0,-24 23 0,-7 1 0,-49 34 0,65-52 0,24-19 0,0 0 0,0 1 0,0-1 0,0 0 0,0 1 0,0-1 0,1 1 0,-1 0 0,0 0 0,1-1 0,0 1 0,-1 0 0,1 0 0,0 0 0,0 1 0,0-1 0,0 0 0,0 0 0,1 0 0,-2 5 0,4-4 0,-1-1 0,0 0 0,1 0 0,-1 0 0,1 0 0,0 0 0,0 0 0,0 0 0,0-1 0,0 1 0,0-1 0,0 1 0,0-1 0,0 0 0,1 0 0,-1 0 0,1 0 0,-1 0 0,3 0 0,258 91-1365,-196-68-5461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49.5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24575,'10'253'0,"-1"-60"0,-12 317 0,-2-471 0,5-40 0,0 1 0,0 0 0,0 0 0,0 0 0,0 0 0,0 0 0,0 0 0,0 0 0,0 0 0,0 0 0,-1 0 0,1 0 0,0 0 0,0 0 0,0 0 0,0 0 0,0 0 0,0 0 0,0 0 0,-1 0 0,1 0 0,0 0 0,0 0 0,0 0 0,0 0 0,0 0 0,0 0 0,0 0 0,0 0 0,-1 0 0,1 0 0,0 0 0,0 0 0,0 0 0,0 0 0,0 0 0,0 0 0,-5-66 0,4 29 0,-2-294 0,6 259 0,4 0 0,23-113 0,-25 164 0,2-1 0,0 0 0,18-37 0,-23 55 0,0 0 0,0-1 0,1 1 0,-1 0 0,1 1 0,0-1 0,0 0 0,0 1 0,0 0 0,0-1 0,1 1 0,0 0 0,0 1 0,-1-1 0,1 1 0,1 0 0,-1 0 0,0 0 0,1 0 0,-1 1 0,0 0 0,1 0 0,0 0 0,5 0 0,-7 1 0,0 1 0,0 0 0,0 0 0,0 0 0,0 0 0,0 1 0,0-1 0,0 1 0,-1-1 0,1 1 0,0 0 0,-1 0 0,0 0 0,1 1 0,-1-1 0,0 1 0,0-1 0,0 1 0,-1-1 0,1 1 0,-1 0 0,1 0 0,-1 0 0,1 4 0,4 11 0,0-1 0,-2 0 0,3 20 0,-6-30 0,8 59 0,-3 0 0,-2 103 0,-3-222 0,10-142 0,-8 169 0,1 0 0,1 0 0,1 0 0,2 1 0,17-42 0,-21 61 0,0-1 0,0 0 0,0 1 0,1 0 0,0 0 0,8-8 0,-12 13 0,0 0 0,0 0 0,0 0 0,0 0 0,0 0 0,1 0 0,-1 0 0,0 1 0,1-1 0,-1 0 0,0 1 0,1-1 0,-1 1 0,1 0 0,-1-1 0,1 1 0,-1 0 0,1 0 0,-1 0 0,1 0 0,-1 0 0,1 0 0,-1 0 0,1 1 0,-1-1 0,1 0 0,-1 1 0,1-1 0,-1 1 0,0 0 0,1-1 0,-1 1 0,0 0 0,0 0 0,1 0 0,-1 0 0,0 0 0,2 2 0,4 9 0,0-1 0,0 2 0,-1-1 0,-1 1 0,0 0 0,-1 0 0,0 0 0,-1 0 0,2 17 0,-2-14 0,25 180 123,-2-8-1611,-19-154-5338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0.0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54 24575,'-5'-5'0,"0"0"0,-1 0 0,0 0 0,0 0 0,0 1 0,0 0 0,-1 0 0,0 1 0,1 0 0,-1 0 0,0 0 0,-10-1 0,13 3 0,-1 1 0,0 0 0,1 0 0,-1 1 0,1-1 0,-1 1 0,0 0 0,1 0 0,0 0 0,-1 1 0,1 0 0,0 0 0,-1 0 0,1 0 0,1 0 0,-1 1 0,0 0 0,0 0 0,1 0 0,0 0 0,-4 5 0,-5 5 0,0 1 0,1 1 0,1 0 0,0 1 0,1 0 0,-12 30 0,21-34 0,12-19 0,29-34 0,-21 20 0,-19 20 0,-1 0 0,1 1 0,0-1 0,0 0 0,0 0 0,0 0 0,0 1 0,0-1 0,1 0 0,-1 1 0,0-1 0,0 1 0,0-1 0,1 1 0,-1 0 0,0 0 0,0-1 0,1 1 0,-1 0 0,0 0 0,0 0 0,1 0 0,-1 0 0,0 1 0,1-1 0,-1 0 0,0 1 0,0-1 0,0 0 0,1 1 0,-1 0 0,0-1 0,0 1 0,0 0 0,0-1 0,0 1 0,0 0 0,0 0 0,0 0 0,0 0 0,-1 0 0,1 0 0,0 0 0,1 2 0,3 7 0,0 0 0,-1 0 0,0 0 0,4 16 0,0-1 0,1-5-455,0 0 0,21 31 0,-5-16-6371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8.9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24575,'0'4'0,"-4"14"0,-2 12 0,-8 10 0,-1 2 0,1-2 0,3 1 0,4-7-8191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0.3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220 1 24575,'-7'0'0,"0"-1"0,0 2 0,0-1 0,0 1 0,0 0 0,0 1 0,1 0 0,-1 0 0,0 0 0,-11 7 0,15-8 0,1 1 0,0 0 0,0 0 0,1 0 0,-1 0 0,0 1 0,1-1 0,-1 0 0,1 1 0,0-1 0,0 1 0,0-1 0,0 1 0,0 0 0,1-1 0,-1 1 0,1 0 0,-1 0 0,1-1 0,0 1 0,0 0 0,0 0 0,1-1 0,-1 1 0,1 0 0,-1-1 0,1 1 0,0 0 0,0-1 0,2 5 0,26 59 0,-20-48 0,-1 1 0,-1 0 0,0 0 0,5 26 0,-11-39 0,0-1 0,-1 1 0,0 0 0,0-1 0,0 1 0,0-1 0,-1 1 0,0 0 0,0-1 0,-1 1 0,1-1 0,-1 0 0,-1 0 0,1 1 0,-1-1 0,1-1 0,-1 1 0,-1 0 0,1-1 0,-5 5 0,6-6-32,0 0-1,-1-1 1,1 0-1,-1 1 1,1-1-1,-1 0 1,0 0-1,0-1 1,0 1-1,0 0 1,0-1-1,0 0 1,0 0-1,-1 0 1,1 0-1,0 0 1,-1-1-1,1 1 1,0-1-1,-1 0 1,1 0-1,0 0 1,-1-1-1,1 1 1,-1-1-1,1 0 1,0 1-1,0-2 1,0 1-1,-1 0 1,1-1-1,0 1 1,0-1-1,1 0 1,-1 0-1,0 0 0,1 0 1,-1-1-1,1 1 1,0 0-1,-4-6 1,-21-28-6794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1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 24575,'0'0'0,"0"0"0,0 0 0,0 0 0,0 0 0,0-1 0,0 1 0,0 0 0,1 0 0,-1 0 0,0 0 0,0 0 0,0-1 0,0 1 0,0 0 0,1 0 0,-1 0 0,0 0 0,0 0 0,0 0 0,0 0 0,1 0 0,-1 0 0,0 0 0,0 0 0,0 0 0,1 0 0,-1 0 0,0 0 0,0 0 0,0 0 0,1 0 0,-1 0 0,0 0 0,0 0 0,0 0 0,0 0 0,1 0 0,-1 0 0,0 0 0,0 0 0,0 0 0,0 0 0,1 1 0,-1-1 0,0 0 0,0 0 0,0 0 0,0 0 0,0 0 0,0 1 0,1-1 0,-1 0 0,0 0 0,0 0 0,0 0 0,0 1 0,0-1 0,0 0 0,0 0 0,0 0 0,0 1 0,0-1 0,11 14 0,-4 2 0,-1 1 0,-1 0 0,-1 0 0,0 1 0,-1-1 0,0 35 0,3 4 0,38 719 0,-46-729 0,-2-34 0,-1-16 0,-5-23 0,-2-48 0,2-1 0,4 0 0,6-132 0,1 178 0,1-1 0,2 1 0,9-37 0,-12 60 0,1 0 0,0 1 0,0 0 0,0-1 0,1 1 0,0 0 0,0 0 0,1 1 0,-1-1 0,1 1 0,0-1 0,1 1 0,-1 0 0,1 1 0,0-1 0,0 1 0,1 0 0,-1 0 0,1 1 0,0-1 0,8-2 0,-11 5 0,0 0 0,1 1 0,-1-1 0,0 1 0,1-1 0,-1 1 0,1 0 0,-1 1 0,1-1 0,-1 0 0,0 1 0,1 0 0,-1 0 0,0 0 0,0 0 0,1 0 0,3 4 0,-1-2 0,-1 1 0,0 0 0,0 0 0,-1 0 0,1 1 0,-1 0 0,0-1 0,-1 1 0,5 8 0,-3-5 0,0 1 0,-1 0 0,0 0 0,-1 0 0,0 0 0,0 1 0,-1-1 0,0 1 0,-1 0 0,0-1 0,0 1 0,-2 15 0,0-19 0,0 0 0,0 0 0,-1 0 0,0 0 0,0-1 0,-1 1 0,1-1 0,-1 1 0,-1-1 0,1 0 0,-1 0 0,1 0 0,-8 7 0,2-5 0,0 0 0,0-1 0,-1 0 0,0 0 0,0-1 0,-13 5 0,21-9 0,0-1 0,1 1 0,-1-1 0,1 1 0,-1 0 0,1 0 0,-1 0 0,1 0 0,0 0 0,-1 0 0,1 0 0,0 1 0,0-1 0,0 0 0,0 1 0,0-1 0,0 1 0,0-1 0,0 1 0,1-1 0,-1 1 0,1-1 0,-1 3 0,1-1 0,0-1 0,0 1 0,0 0 0,1-1 0,-1 1 0,1-1 0,0 1 0,-1 0 0,1-1 0,0 1 0,1-1 0,-1 0 0,3 4 0,6 8 0,1-1 0,1 0 0,23 20 0,-24-23 0,15 15-455,1-2 0,36 25 0,-25-25-6371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1.6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178 0 24575,'-8'0'0,"-16"0"0,-4 8 0,0 3 0,3 13 0,3 9 0,4 13 0,6 15 0,4 14 0,4 15 0,3 13 0,5 2 0,3-9 0,12-12 0,16-20 0,10-22 0,1-25 0,-6-17-8191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2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1 213 24575,'18'263'0,"-14"-229"0,-3-75 0,9-63 0,-6 70 0,-2 8 0,1 1 0,1 0 0,1 0 0,2 1 0,0 0 0,2 0 0,12-25 0,-20 47 0,0 0 0,0 0 0,-1 0 0,1 0 0,1 0 0,-1 1 0,0-1 0,0 1 0,1-1 0,-1 1 0,0-1 0,1 1 0,0-1 0,-1 1 0,1 0 0,0 0 0,-1 0 0,1 0 0,0 0 0,0 1 0,3-2 0,-3 3 0,-1-1 0,0 1 0,1-1 0,-1 1 0,0 0 0,0 0 0,0 0 0,0 0 0,1 0 0,-1 0 0,0 0 0,-1 0 0,1 0 0,0 0 0,0 1 0,0-1 0,-1 0 0,1 1 0,-1-1 0,1 0 0,-1 1 0,1 1 0,4 15 0,-1 0 0,0 0 0,1 25 0,-3-16 0,7 101 0,-8-112 0,-1 0 0,-1 0 0,-1 0 0,0 0 0,-6 22 0,7-88 0,8 5 0,2 0 0,2 1 0,2 0 0,1 1 0,3 0 0,42-77 0,-57 116 0,1 0 0,0 0 0,0 0 0,0 1 0,0-1 0,0 1 0,1 0 0,3-3 0,-6 5 0,0 1 0,0 0 0,0-1 0,-1 1 0,1 0 0,0-1 0,0 1 0,0 0 0,0 0 0,0 0 0,-1 0 0,1 0 0,0 0 0,0 0 0,0 0 0,0 0 0,0 0 0,0 0 0,0 1 0,-1-1 0,1 0 0,0 1 0,0-1 0,0 0 0,-1 1 0,1-1 0,0 1 0,-1 0 0,1-1 0,0 1 0,-1-1 0,1 1 0,-1 0 0,1 0 0,0-1 0,-1 1 0,0 0 0,1 0 0,-1-1 0,0 1 0,1 0 0,-1 0 0,0 0 0,0 0 0,1 1 0,13 45 24,17 88 0,-14-52-1437,-6-37-5413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2.5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149 1 24575,'0'8'0,"-8"16"0,-12 16 0,-14 14 0,-10 1 0,2-7-8191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2.9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0 246 24575,'5'1'0,"0"-1"0,0 1 0,0 0 0,0 0 0,0 0 0,0 1 0,-1 0 0,1 0 0,-1 0 0,1 0 0,-1 1 0,0 0 0,0 0 0,0 0 0,0 0 0,0 1 0,-1-1 0,0 1 0,0 0 0,0 0 0,0 0 0,0 0 0,-1 1 0,0-1 0,0 1 0,3 7 0,3 12 0,-1 0 0,-1 1 0,6 46 0,-12-68 0,11 158 0,-9-96 0,-5-144 0,15-146 0,-7 180 0,3 0 0,2 1 0,1 0 0,31-76 0,-36 109 0,-1 0 0,1 0 0,1 1 0,-1 0 0,2 1 0,12-14 0,-19 22 0,1-1 0,-1 1 0,1 0 0,-1-1 0,1 1 0,0 0 0,-1 0 0,1 0 0,0 1 0,0-1 0,0 0 0,0 1 0,0-1 0,0 1 0,0-1 0,0 1 0,0 0 0,3 0 0,-2 1 0,-1 0 0,0 0 0,0 0 0,0 0 0,0 1 0,0-1 0,0 0 0,-1 1 0,1 0 0,0-1 0,-1 1 0,1 0 0,-1 0 0,1 0 0,-1 0 0,0 0 0,0 0 0,0 0 0,0 0 0,1 4 0,5 15 0,-1 0 0,0 1 0,-1 0 0,-2 0 0,2 24 0,-2 119 0,-3-106 0,-1 19-9,3 72-1347,2-112-5470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3.4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41 24575,'8'-9'0,"8"-2"0,4 1 0,4 1 0,6 7 0,1 16 0,-3 23 0,1 34 0,-4 39 0,-15 34 0,-26 18 0,-27 2 0,-22-14 0,-1-33-8191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4.1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1 178 24575,'4'0'0,"10"-8"0,19-8 0,17-8 0,12-2 0,9-3 0,0 2 0,-8 7 0,-6 5 0,-17 7 0,-19 4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4.5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71 24575,'8'0'0,"16"-4"0,16-2 0,18-3 0,12-1 0,2 1 0,-7 3 0,-10 2 0,-14-6 0,-15-2-8191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6.2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177 1 24575,'-2'0'0,"1"1"0,0-1 0,0 0 0,-1 1 0,1 0 0,0-1 0,0 1 0,0 0 0,0-1 0,0 1 0,0 0 0,0 0 0,0 0 0,0 0 0,0 0 0,0 0 0,0 0 0,1 0 0,-2 2 0,-13 27 0,12-23 0,-24 57 0,4 0 0,2 2 0,3 0 0,3 1 0,2 1 0,-5 135 0,17-193 0,1 0 0,0 0 0,0 0 0,1 0 0,0 0 0,4 11 0,-5-19 0,1 0 0,0 0 0,0 0 0,0 0 0,0 0 0,0 0 0,1 0 0,-1 0 0,1-1 0,-1 1 0,1 0 0,0-1 0,-1 1 0,1-1 0,0 0 0,0 0 0,0 1 0,0-1 0,0 0 0,0-1 0,0 1 0,1 0 0,-1-1 0,0 1 0,0-1 0,0 0 0,1 1 0,-1-1 0,0 0 0,1-1 0,-1 1 0,4-1 0,4-1 0,0 0 0,0-1 0,0 0 0,-1-1 0,1 0 0,-1 0 0,0-1 0,0 0 0,0-1 0,-1 0 0,0 0 0,0-1 0,-1 0 0,1 0 0,-2-1 0,13-16 0,-10 11 0,0-1 0,0 0 0,-1-1 0,-1 0 0,-1 0 0,0-1 0,-1 0 0,0 0 0,4-30 0,-5-17 0,-1-1 0,-14-124 0,11 185-37,0 0 0,-1 0 1,0 0-1,0 0 0,0 0 0,0 0 0,0 0 0,0 0 0,-1 0 0,0 0 0,1 0 0,-1 1 1,0-1-1,0 1 0,0 0 0,-1-1 0,1 1 0,-1 0 0,1 0 0,-1 1 0,0-1 0,1 0 1,-1 1-1,0 0 0,0-1 0,0 1 0,0 0 0,0 1 0,0-1 0,-1 1 0,1-1 0,0 1 1,0 0-1,0 0 0,-1 0 0,-2 1 0,-26 6-6789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1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24575,'0'8'0,"0"8"0,0 4 0,0 8 0,0 7 0,0 3 0,0-2 0,0 1 0,0-1 0,0-6-8191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6.5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56 24575,'0'-13'0,"0"-8"0,0 0-8191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7.1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0 106 24575,'13'-4'0,"29"-2"0,24-7 0,18-3 0,7 2 0,-4 0 0,-12 1 0,-19 0 0,-19 1-8191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7.5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154 0 24575,'0'4'0,"0"18"0,-9 35 0,-2 45 0,-8 44 0,0 46 0,-7 29 0,3-2 0,4-26 0,6-33 0,5-40 0,3-52 0,4-39-8191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8.2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 0 24575,'1'1'0,"0"-1"0,0 0 0,0 0 0,0 0 0,0 1 0,0-1 0,0 0 0,0 1 0,0-1 0,-1 1 0,1 0 0,0-1 0,0 1 0,0-1 0,-1 1 0,1 0 0,0 0 0,0-1 0,-1 1 0,1 0 0,-1 0 0,1 0 0,-1 0 0,1 1 0,9 28 0,0 36 0,-3-1 0,-3 2 0,-5 96 0,0-116 0,-47 604 0,44-614 0,-3 0 0,-20 69 0,27-105 0,0 0 0,-1 0 0,1 0 0,0 1 0,-1-1 0,1 0 0,-1 0 0,1 0 0,-1 0 0,1 0 0,-1 0 0,0 0 0,1 0 0,-1-1 0,0 1 0,0 0 0,0 0 0,1-1 0,-1 1 0,0 0 0,0-1 0,-2 2 0,2-3 0,0 0 0,0 0 0,0 0 0,1 0 0,-1 0 0,0 0 0,0 0 0,1 0 0,-1 0 0,0 0 0,1 0 0,-1 0 0,1 0 0,0-1 0,-1 1 0,1 0 0,0 0 0,0-1 0,0-1 0,-4-21 0,1-1 0,2 1 0,1-1 0,0 1 0,2-1 0,5-25 0,36-148 0,-26 135 0,3 1 0,46-100 0,-51 131 0,2 1 0,1 1 0,1 0 0,1 1 0,1 2 0,46-44 0,-65 68 0,0-1 0,0 1 0,1 0 0,-1 1 0,1-1 0,0 0 0,-1 1 0,1 0 0,0-1 0,0 1 0,0 0 0,3 0 0,-5 1 0,1 0 0,-1 0 0,1 0 0,-1 1 0,1-1 0,-1 1 0,1-1 0,-1 1 0,0-1 0,1 1 0,-1 0 0,0 0 0,0 0 0,1 0 0,-1 0 0,0 0 0,0 0 0,0 0 0,0 0 0,0 0 0,0 0 0,-1 1 0,1-1 0,0 0 0,-1 1 0,2 2 0,4 12 0,0 0 0,-1 0 0,0 1 0,-2 0 0,0 0 0,-1 0 0,0 34 0,-3 7 0,-10 59 0,-7-10 0,-40 133 0,43-184 0,12-47 0,0 1 0,1 0 0,1-1 0,0 1 0,0 0 0,1 11 0,0-20 0,0 0 0,0 1 0,1-1 0,-1 0 0,0 0 0,1 1 0,-1-1 0,1 0 0,-1 0 0,1 0 0,0 1 0,-1-1 0,1 0 0,0 0 0,0 0 0,0 0 0,0-1 0,-1 1 0,2 0 0,0 1 0,0-1 0,0-1 0,1 1 0,-1-1 0,0 0 0,0 1 0,0-1 0,0 0 0,1 0 0,-1-1 0,0 1 0,0 0 0,0-1 0,0 1 0,0-1 0,0 0 0,4-1 0,23-13 0,-1-1 0,-1-1 0,0-2 0,-1-1 0,-1 0 0,23-26 0,-26 26 0,-20 19 0,38-36 0,56-65 0,-87 92 0,-1 0 0,-1 0 0,1-1 0,-2-1 0,1 1 0,-1-1 0,-1 0 0,-1 0 0,1-1 0,-2 0 0,0 1 0,3-21 0,-6 31 0,0 0 0,1 0 0,-1 0 0,0 0 0,0 0 0,0 0 0,-1 0 0,1 0 0,0 0 0,-1 0 0,1 0 0,-1 0 0,0 0 0,1 0 0,-1 1 0,0-1 0,0 0 0,0 1 0,0-1 0,-1 0 0,1 1 0,0-1 0,-1 1 0,1 0 0,-1-1 0,1 1 0,-1 0 0,0 0 0,1 0 0,-1 0 0,0 0 0,0 1 0,0-1 0,0 0 0,0 1 0,0 0 0,0-1 0,1 1 0,-1 0 0,0 0 0,0 0 0,0 0 0,0 0 0,0 0 0,0 1 0,0-1 0,0 1 0,0-1 0,0 1 0,0 0 0,0 0 0,1 0 0,-1 0 0,0 0 0,1 0 0,-1 0 0,1 1 0,-3 1 0,-7 7 0,0 1 0,1 0 0,0 1 0,1 0 0,0 0 0,1 1 0,0 0 0,1 1 0,-8 22 0,8-18 0,1 0 0,1 0 0,0 1 0,2 0 0,0 0 0,1 0 0,1 24 0,1-41-38,0 1 0,0 0 0,0-1 1,0 1-1,0 0 0,1-1 0,-1 1 0,1-1 0,0 1 0,0-1 0,0 1 0,0-1 0,0 1 0,1-1 0,-1 0 0,1 1 1,-1-1-1,1 0 0,0 0 0,0 0 0,0-1 0,0 1 0,0 0 0,0-1 0,0 1 0,1-1 0,-1 0 0,0 0 0,1 0 1,-1 0-1,1 0 0,-1 0 0,1-1 0,0 1 0,2-1 0,27 0-6788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7:58.7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24575,'2'1'0,"0"0"0,-1 1 0,1-1 0,0 1 0,-1-1 0,1 1 0,-1 0 0,0-1 0,0 1 0,1 0 0,-1 0 0,0 0 0,-1 0 0,1 0 0,0 0 0,0 2 0,1 0 0,6 19 0,-1-1 0,-1 1 0,0 0 0,2 37 0,1 99 0,-8-146 0,1 85 0,-20 188 0,9-240 0,9-45 0,0-1 0,0 1 0,-1-1 0,1 1 0,0 0 0,0-1 0,0 1 0,0-1 0,-1 1 0,1-1 0,0 1 0,0-1 0,-1 1 0,1-1 0,0 1 0,-1-1 0,1 1 0,-1-1 0,1 1 0,-1-1 0,1 0 0,0 1 0,-1-1 0,0 0 0,1 1 0,-1-1 0,1 0 0,-1 0 0,1 1 0,-2-1 0,-7-14 0,-2-34 0,7 3 0,2 0 0,3 0 0,1 0 0,2 0 0,2 1 0,2-1 0,2 1 0,2 1 0,2 0 0,2 1 0,21-42 0,-32 74 0,0 0 0,0 0 0,1 0 0,0 1 0,1 0 0,0 0 0,1 1 0,-1-1 0,14-9 0,-20 17 0,0 0 0,0 1 0,1-1 0,-1 0 0,0 0 0,0 1 0,1-1 0,-1 1 0,0 0 0,1-1 0,-1 1 0,1 0 0,-1 0 0,0 0 0,1 0 0,-1 0 0,1 0 0,-1 0 0,1 0 0,-1 0 0,0 1 0,1-1 0,-1 1 0,0-1 0,1 1 0,-1-1 0,2 2 0,0 1 0,0-1 0,-1 1 0,1 0 0,0 0 0,-1 0 0,0 1 0,0-1 0,0 0 0,2 6 0,8 21 0,-2 0 0,-1 2 0,-2-1 0,-1 1 0,-1 0 0,1 56 0,-1-18 0,4 30-103,33 275-1159,-32-321-5564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0.6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347 234 24575,'2'-57'0,"-1"35"0,0 1 0,-1-1 0,-2 0 0,-5-33 0,7 54 0,-1-1 0,1 0 0,-1 0 0,1 1 0,-1-1 0,0 0 0,0 1 0,1-1 0,-1 1 0,0-1 0,-1 1 0,1-1 0,0 1 0,0 0 0,0 0 0,-1-1 0,1 1 0,-1 0 0,1 0 0,-1 0 0,1 1 0,-1-1 0,0 0 0,1 0 0,-1 1 0,0-1 0,1 1 0,-1 0 0,0-1 0,0 1 0,0 0 0,1 0 0,-1 0 0,0 0 0,0 1 0,1-1 0,-1 0 0,0 1 0,0-1 0,1 1 0,-1-1 0,0 1 0,1 0 0,-3 1 0,-4 2 0,0 1 0,0-1 0,1 1 0,0 0 0,0 1 0,0 0 0,-11 12 0,7-3 0,1-1 0,0 2 0,1 0 0,1 0 0,1 0 0,-9 30 0,12-37 0,2 0 0,0 0 0,0 0 0,0 0 0,1 1 0,1-1 0,-1 0 0,2 1 0,-1-1 0,1 0 0,1 0 0,-1 1 0,2-1 0,4 13 0,-6-19 0,0-1 0,0 0 0,0 0 0,0 0 0,0 0 0,1 0 0,-1 0 0,1 0 0,-1 0 0,1-1 0,0 1 0,0 0 0,0-1 0,0 0 0,0 1 0,0-1 0,0 0 0,0 0 0,0 0 0,0 0 0,1-1 0,-1 1 0,3 0 0,-2-1 0,1 0 0,-1-1 0,0 0 0,1 1 0,-1-1 0,0 0 0,1 0 0,-1-1 0,0 1 0,0-1 0,0 0 0,0 1 0,-1-1 0,4-3 0,5-5 0,-2 1 0,1-1 0,-1-1 0,-1 1 0,0-2 0,13-22 0,12-47 0,-33 81 0,0 0 0,0 0 0,0 0 0,-1 0 0,1-1 0,0 1 0,0 0 0,0 0 0,0 0 0,0 0 0,0-1 0,0 1 0,0 0 0,0 0 0,0 0 0,0 0 0,1-1 0,-1 1 0,0 0 0,0 0 0,0 0 0,0 0 0,0 0 0,0-1 0,0 1 0,0 0 0,0 0 0,1 0 0,-1 0 0,0 0 0,0 0 0,0-1 0,0 1 0,0 0 0,1 0 0,-1 0 0,0 0 0,0 0 0,0 0 0,0 0 0,1 0 0,-1 0 0,0 0 0,0 0 0,0 0 0,0 0 0,1 0 0,-1 0 0,0 0 0,0 0 0,0 0 0,0 0 0,1 0 0,-1 0 0,0 0 0,0 0 0,0 0 0,0 0 0,0 0 0,1 0 0,-1 1 0,0-1 0,0 0 0,0 0 0,0 0 0,0 0 0,0 0 0,1 0 0,-1 1 0,3 19 0,-2 28 0,-6 696 0,5-630 0,-1-98 0,0 0 0,-1 0 0,0 0 0,-1 0 0,-1-1 0,-1 1 0,0-1 0,-1-1 0,-15 28 0,16-33 0,-1 0 0,0 0 0,0-1 0,-1 0 0,0 0 0,0-1 0,-1 0 0,0 0 0,0-1 0,0 0 0,-1 0 0,0-1 0,-1 0 0,1 0 0,-1-1 0,-9 3 0,14-6 0,1 0 0,0 0 0,-1 0 0,1-1 0,-1 0 0,1 0 0,-1 0 0,1 0 0,-1-1 0,1 1 0,0-1 0,-1 0 0,1 0 0,0-1 0,0 1 0,0-1 0,0 0 0,0 0 0,0-1 0,0 1 0,1-1 0,-1 0 0,1 0 0,0 0 0,-1 0 0,2 0 0,-1-1 0,0 1 0,1-1 0,-1 0 0,1 0 0,0 0 0,0 0 0,1 0 0,-2-6 0,-3-9 0,0 0 0,2 0 0,1 0 0,0-1 0,1 0 0,1-34 0,4 12 0,2 1 0,2-1 0,1 1 0,16-46 0,4 6 0,39-78 0,-56 134 0,1 1 0,2 1 0,29-39 0,-37 53 0,2 1 0,-1 1 0,1-1 0,0 1 0,1 1 0,-1-1 0,1 1 0,1 1 0,-1 0 0,1 0 0,0 1 0,13-4 0,10-1-1365,-4 2-5461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1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253 0 24575,'-5'0'0,"-13"5"0,-4 5 0,-7 9 0,2 14 0,-3 14 0,4 17 0,-3 12 0,4 20 0,7 6 0,5-2 0,6-10 0,4-15 0,10-13 0,13-17 0,16-24 0,1-15-8191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0 266 24575,'1'-20'0,"0"1"0,1-1 0,1 1 0,1 0 0,9-28 0,-10 38 0,0 0 0,1 0 0,0 0 0,1 1 0,0-1 0,0 1 0,1 0 0,-1 1 0,2-1 0,-1 1 0,1 1 0,13-11 0,-19 16 0,0 0 0,0 1 0,0-1 0,0 0 0,0 1 0,0-1 0,0 1 0,1-1 0,-1 1 0,0 0 0,0-1 0,0 1 0,0 0 0,1 0 0,-1 0 0,0 0 0,0 0 0,0 0 0,1 0 0,-1 0 0,0 1 0,0-1 0,0 0 0,0 1 0,1-1 0,0 1 0,0 1 0,0 0 0,0 0 0,0 0 0,-1-1 0,1 1 0,-1 1 0,1-1 0,-1 0 0,0 0 0,0 0 0,0 1 0,1 2 0,2 9 0,0 0 0,-1 1 0,1 19 0,7 222 0,1 18 0,6-152-1365,-12-96-5461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2.3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480 0 24575,'0'4'0,"-17"14"0,-14 25 0,-18 31 0,-13 18 0,-10 16 0,1 1 0,6-4 0,16-17 0,11-23 0,13-23-8191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2.9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0 24575,'0'9'0,"0"6"0,-4 5 0,-6 8 0,-5-1 0,0-5-8191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20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24575,'0'5'0,"0"9"0,0 11 0,0 5 0,8 11 0,3 1 0,0-5-8191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3.7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18 24575,'-2'1'0,"0"-1"0,0 1 0,-1 0 0,1 0 0,0-1 0,0 1 0,0 0 0,0 1 0,1-1 0,-1 0 0,0 1 0,0-1 0,1 0 0,-1 1 0,1 0 0,-1-1 0,1 1 0,0 0 0,-1 0 0,1 0 0,0 0 0,0 0 0,1 0 0,-1 0 0,0 0 0,1 1 0,-1-1 0,1 0 0,-1 3 0,-2 12 0,1 0 0,0 28 0,2-36 0,-1 4 0,2-1 0,0 1 0,0 0 0,1 0 0,1-1 0,6 21 0,-8-30 0,0-1 0,0 1 0,0-1 0,1 0 0,-1 0 0,0 1 0,1-1 0,0 0 0,-1 0 0,1-1 0,0 1 0,0 0 0,0-1 0,0 1 0,0-1 0,4 3 0,-3-4 0,-1 1 0,1-1 0,-1 0 0,1 0 0,-1 0 0,1 0 0,-1 0 0,1-1 0,-1 1 0,1-1 0,-1 1 0,1-1 0,-1 0 0,0 0 0,0 0 0,1 0 0,-1-1 0,0 1 0,0-1 0,0 1 0,2-3 0,5-4 0,0 0 0,-1-1 0,1 0 0,-2 0 0,1-1 0,-2 0 0,1-1 0,8-18 0,33-98 0,-37 95 0,-1 11 0,-10 21 0,0 0 0,0 0 0,0 0 0,1 0 0,-1 0 0,0 0 0,0 0 0,0 0 0,1 0 0,-1 0 0,0 0 0,0 0 0,0 0 0,0 0 0,1 0 0,-1 1 0,0-1 0,0 0 0,0 0 0,0 0 0,1 0 0,-1 0 0,0 0 0,0 1 0,0-1 0,0 0 0,0 0 0,0 0 0,0 0 0,1 1 0,-1-1 0,0 0 0,0 0 0,0 0 0,0 0 0,0 1 0,0-1 0,0 0 0,0 0 0,0 0 0,0 1 0,0-1 0,0 0 0,0 0 0,0 0 0,0 1 0,0-1 0,0 0 0,1 46 0,-1-41 0,-1 155 0,-6 165 0,0-270 0,-21 77 0,12-59 0,14-65 0,1-1 0,-1 1 0,0 0 0,-1-1 0,0 0 0,0 0 0,-1 0 0,1 0 0,-2 0 0,1-1 0,-1 1 0,0-1 0,0 0 0,0-1 0,-1 1 0,0-1 0,0 0 0,-1-1 0,1 0 0,-1 0 0,0 0 0,0 0 0,0-1 0,-1-1 0,1 1 0,-1-1 0,1 0 0,-1-1 0,0 0 0,1 0 0,-1 0 0,0-1 0,-9-1 0,13 0 0,1 1 0,0-1 0,0 0 0,-1 0 0,1 0 0,0 0 0,0-1 0,0 1 0,0-1 0,0 0 0,1 1 0,-1-2 0,0 1 0,1 0 0,0 0 0,-1-1 0,1 1 0,0-1 0,0 0 0,0 1 0,1-1 0,-1 0 0,1 0 0,-1 0 0,1-1 0,0 1 0,0 0 0,1 0 0,-1-1 0,1 1 0,-1 0 0,1-1 0,0 1 0,1-6 0,-1-4 0,2 0 0,-1 1 0,2-1 0,-1 0 0,2 1 0,0 0 0,11-24 0,21-27-287,85-112 0,-97 142-504,45-60-6035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4.3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215 0 24575,'4'8'0,"2"16"0,-1 20 0,0 28 0,-2 23 0,-1 20 0,-1 11 0,-5 11 0,-14 5 0,-17-7 0,-19-15 0,-13-28 0,5-29-8191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6.8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24575,'370'26'0,"-119"-4"0,-148-20 0,-64-2 0,1 1 0,-1 2 0,63 12 0,-46-4 0,0-3 0,1-2 0,100-3 0,42 4 0,-148 0 0,-1 3 0,61 19 0,-70-16 0,0-2 0,2-2 0,81 7 0,-122-16 0,371-3 0,-370 3-91,0 0 0,0-1 0,0 1 0,0-1 0,-1 0 0,1 1 0,0-1 0,0 0 0,-1-1 0,1 1 0,0 0 0,-1-1 0,1 0 0,3-3 0,7-11-6735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7.9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52 24575,'4'0'0,"14"0"0,17-9 0,14-2 0,12 1 0,4 1 0,-1 3 0,-6 3 0,-6 1 0,-16 1 0,-13 1-8191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8.2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24575,'13'0'0,"16"0"0,16 0 0,9 0 0,4 0 0,-5 0 0,-6 0 0,-3 0 0,-5 0 0,-9 0-8191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09.6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127 51 24575,'-20'43'0,"2"0"0,1 1 0,3 1 0,-16 82 0,18-51 0,4 0 0,1 88 0,7-160 0,-1 0 0,1 0 0,0 0 0,0 0 0,1-1 0,-1 1 0,1 0 0,0 0 0,0-1 0,0 1 0,0 0 0,1-1 0,-1 1 0,1-1 0,0 1 0,0-1 0,0 0 0,1 0 0,-1 0 0,1 0 0,-1 0 0,1-1 0,0 1 0,0-1 0,0 0 0,1 0 0,-1 0 0,0 0 0,1 0 0,0-1 0,-1 0 0,1 1 0,0-1 0,-1-1 0,1 1 0,0 0 0,0-1 0,4 0 0,0 1 0,-1-1 0,1 0 0,0 0 0,-1-1 0,1 0 0,0-1 0,-1 1 0,1-1 0,-1-1 0,0 1 0,14-8 0,-9 3 0,-1 0 0,-1-1 0,1 0 0,-1-1 0,0 0 0,13-16 0,-8 6 0,-1 0 0,-1-1 0,-1-1 0,-1 0 0,0 0 0,-2-1 0,11-36 0,-13 16 0,-1 0 0,-2 0 0,-2-1 0,-1 1 0,-9-66 0,7 101 0,0 1 0,0-1 0,-1 1 0,0-1 0,-1 1 0,1 0 0,-1 0 0,0 0 0,0 0 0,-1 0 0,0 1 0,0 0 0,0-1 0,-1 1 0,0 1 0,1-1 0,-2 1 0,1 0 0,0 0 0,-1 0 0,0 1 0,-11-5 0,2 2 0,0 0 0,0 2 0,0-1 0,-1 2 0,1 0 0,-1 1 0,0 1 0,-26 0 0,38 2 5,1-1 0,0 0 0,0 1 0,0 0-1,0 0 1,0 0 0,0 0 0,1 0 0,-1 0-1,0 1 1,0-1 0,1 1 0,-1 0 0,1 0 0,-1 0-1,1 0 1,-3 3 0,-26 46-722,25-38-18,-10 17-6091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8:10.3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10 24575,'-8'-4'0,"-3"-2"-8191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49:17.3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28 24575,'0'-1'0,"0"0"0,0 1 0,1-1 0,-1 0 0,0 0 0,1 1 0,-1-1 0,0 0 0,1 1 0,-1-1 0,1 1 0,-1-1 0,1 0 0,-1 1 0,1-1 0,0 1 0,-1-1 0,1 1 0,0 0 0,-1-1 0,1 1 0,0 0 0,-1-1 0,1 1 0,0 0 0,0 0 0,1-1 0,25-3 0,-22 4 0,125-8 0,131 8 0,-104 2 0,-18 0 0,187 26 0,205 36-821,848-8 0,-986-39 1718,-132-3-121,-82-7-807,328 18 31,-2-11 0,-48-4 0,-100 20 0,-85-5 0,252-18 0,-301-10 0,39 2 0,280 3 0,-412 7 0,223 46 0,-118-14 0,-174-31 0,423 50 0,-399-49 0,-49-6 0,54 2 0,33-8-1365,-101 1-5461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8.3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24575,'0'4'0,"8"2"0,8-1 0,8 0 0,5 2 0,2 0 0,4 0 0,0-3 0,-2-1 0,2-1 0,-9-1 0,-9-1-8191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8.7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24575,'13'0'0,"12"0"0,23 0 0,20 0 0,15 0 0,11 0 0,5 0 0,-9 0 0,-20 0-8191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20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24575,'4'0'0,"1"8"0,-4 7 0,-2 10 0,-1 8 0,-1 3 0,1-4-8191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0.3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272 1 24575,'2'42'0,"2"0"0,11 49 0,2 20 0,-16-106 0,-1 1 0,1-1 0,-1 1 0,0 0 0,-1-1 0,1 1 0,-1 0 0,0-1 0,-3 9 0,2-12 0,1 1 0,0-1 0,-1 0 0,1 0 0,-1 0 0,0 0 0,0 0 0,0 0 0,0 0 0,0-1 0,0 1 0,0-1 0,0 1 0,-1-1 0,1 0 0,-1 0 0,1 0 0,-1 0 0,1 0 0,-1-1 0,-4 1 0,-19 4 0,15-5 0,0 2 0,0-1 0,0 1 0,0 1 0,1 0 0,-1 1 0,1 0 0,0 0 0,0 1 0,0 1 0,0-1 0,1 2 0,-16 13 0,16-11 0,0 1 0,0 0 0,1 0 0,1 1 0,-11 18 0,17-26 0,-1-1 0,1 1 0,0 0 0,1-1 0,-1 1 0,0 0 0,1 0 0,-1-1 0,1 1 0,0 0 0,0 0 0,0 0 0,0 0 0,1-1 0,-1 1 0,1 0 0,-1 0 0,1 0 0,0-1 0,0 1 0,0-1 0,1 1 0,-1-1 0,1 1 0,-1-1 0,1 0 0,0 1 0,0-1 0,0 0 0,0 0 0,0-1 0,3 3 0,19 13 0,46 23 0,-49-30 0,-1 1 0,0 1 0,-1 1 0,22 20 0,-29-21 0,-1 1 0,0 1 0,-1 0 0,-1 0 0,0 1 0,-1 0 0,-1 0 0,0 1 0,-1 0 0,-1 0 0,0 1 0,-1-1 0,-1 1 0,0 0 0,-1 21 0,-1-19 0,-1 1 0,-1-1 0,-1 1 0,0-1 0,-2 0 0,0 0 0,-1 0 0,-1-1 0,-1 1 0,0-2 0,-1 1 0,-1-1 0,-14 20 0,20-32 0,-1 0 0,0 0 0,-1 0 0,1 0 0,-1-1 0,0 1 0,0-1 0,0 0 0,0-1 0,-1 1 0,1-1 0,-12 4 0,14-6 0,-1-1 0,1 1 0,-1-1 0,1 0 0,-1 0 0,1 0 0,-1 0 0,1-1 0,-1 1 0,1-1 0,-1 0 0,1 0 0,0 0 0,0-1 0,-1 1 0,1-1 0,0 0 0,0 1 0,0-2 0,1 1 0,-1 0 0,0 0 0,1-1 0,0 1 0,-3-4 0,-41-58-1365,4-8-5461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1.2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309 0 24575,'-4'0'0,"-2"8"0,-11 16 0,-13 25 0,-4 20 0,-6 20 0,-3 19 0,5 9 0,0-3 0,8-9 0,7-9 0,18-8 0,17-12 0,19-17 0,13-20 0,-1-16-8191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2.2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24575,'1'11'0,"0"1"0,1 0 0,0-1 0,9 23 0,2 14 0,42 272 0,-35-195 0,-10-45 0,0 161 0,-12-220 0,2-21 0,0 0 0,0 0 0,0 0 0,0 0 0,-1 1 0,1-1 0,0 0 0,0 0 0,0 0 0,0 0 0,0 0 0,0 0 0,0 0 0,0 1 0,0-1 0,0 0 0,0 0 0,-1 0 0,1 0 0,0 0 0,0 0 0,0 0 0,0 0 0,0 0 0,0 0 0,0 0 0,-1 0 0,1 0 0,0 0 0,0 0 0,0 0 0,0 0 0,0 0 0,0 0 0,-1 0 0,1 0 0,0 0 0,0 0 0,0 0 0,0 0 0,0 0 0,0 0 0,-1 0 0,1 0 0,0 0 0,0 0 0,0 0 0,0 0 0,0 0 0,0 0 0,0 0 0,0 0 0,-1-1 0,1 1 0,0 0 0,0 0 0,0 0 0,0 0 0,-13-38 0,5-10 0,2-2 0,2 1 0,4-92 0,3 104 0,1-1 0,2 1 0,1 0 0,3 0 0,23-60 0,-27 82-91,0 0 0,2 0 0,0 1 0,0 0 0,2 1 0,-1 0 0,2 0 0,0 1 0,0 1 0,1 0 0,0 0 0,1 1 0,0 1 0,27-15 0,-10 12-6735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2.9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30 24575,'4'0'0,"10"0"0,15 0 0,15 0 0,17 0 0,11 0 0,6 0 0,-3 0 0,-5 0 0,-15-13 0,-16-3-8191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3.4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0 24575,'0'13'0,"0"29"0,0 36 0,-8 27 0,-3 12 0,0-2 0,3-11 0,2-20 0,2-24-8191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4.1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0 24575,'0'8'0,"0"16"0,0 20 0,0 32 0,0 33 0,-9 14 0,-2 3 0,0-7 0,3-16 0,-2-16 0,0-24-8191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4.5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19 24575,'61'-9'0,"-52"6"0,-1 1 0,0 1 0,1-1 0,-1 1 0,1 1 0,0 0 0,13 1 0,-19 0 0,0 0 0,-1 0 0,1 0 0,0 1 0,-1-1 0,0 1 0,1-1 0,-1 1 0,0 0 0,0 0 0,0 0 0,0 0 0,0 0 0,0 1 0,-1-1 0,1 0 0,-1 1 0,1-1 0,-1 1 0,0 0 0,0-1 0,0 1 0,-1 0 0,1 0 0,-1 0 0,1-1 0,-1 1 0,0 4 0,1 5 0,-1 0 0,0 1 0,-1-1 0,0 0 0,-1 0 0,0 0 0,-1 0 0,0 0 0,-1-1 0,0 1 0,-10 17 0,-7 9 0,-51 67 0,29-44 0,42-60 0,-1 1 0,1 0 0,0 0 0,-1 0 0,1 1 0,0-1 0,0 0 0,0 0 0,0 1 0,1-1 0,-1 0 0,1 1 0,-1-1 0,1 0 0,0 1 0,0-1 0,0 1 0,0-1 0,1 4 0,0-5 0,0 1 0,0-1 0,0 1 0,1-1 0,-1 0 0,1 1 0,-1-1 0,1 0 0,-1 0 0,1 0 0,-1 0 0,1 0 0,0-1 0,0 1 0,-1 0 0,1-1 0,0 0 0,0 1 0,0-1 0,0 0 0,0 0 0,-1 0 0,5 0 0,2 0-136,1-1-1,-1 0 1,1 0-1,-1-1 1,0 0-1,0 0 1,0-1-1,0 0 0,12-7 1,5-3-6690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5.4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59 324 24575,'0'0'0,"11"0"0,0 0 0,0 1 0,0 0 0,13 3 0,-20-3 0,0 1 0,0-1 0,0 1 0,0 0 0,0 1 0,-1-1 0,1 0 0,0 1 0,-1 0 0,0 0 0,0 0 0,0 0 0,3 5 0,6 9 0,-2 1 0,0 0 0,-1 0 0,0 1 0,-2 0 0,0 0 0,-1 1 0,-1 0 0,-1 0 0,-1 1 0,-1-1 0,-1 0 0,0 1 0,-2-1 0,0 1 0,-1-1 0,-6 26 0,6-39 0,-1 0 0,0-1 0,0 1 0,0 0 0,-1-1 0,1 0 0,-2 0 0,1 0 0,-1 0 0,0-1 0,0 1 0,0-1 0,-1-1 0,1 1 0,-1-1 0,-1 0 0,-10 6 0,13-8 0,1-1 0,-1 1 0,0-1 0,1 1 0,-1-1 0,0 0 0,0-1 0,1 1 0,-1-1 0,0 1 0,0-1 0,0 0 0,0-1 0,0 1 0,0-1 0,1 1 0,-1-1 0,0 0 0,0-1 0,1 1 0,-1-1 0,1 1 0,-1-1 0,1 0 0,0 0 0,0-1 0,0 1 0,0-1 0,0 1 0,0-1 0,1 0 0,-1 0 0,1 0 0,-3-6 0,-2-4 0,1 0 0,1-1 0,0 1 0,1-1 0,0 0 0,1-1 0,1 1 0,0-1 0,1-15 0,0 1 0,2 1 0,1-1 0,10-47 0,-9 62 0,1 1 0,1 0 0,0 1 0,0-1 0,1 1 0,1 0 0,0 0 0,0 1 0,1 0 0,1 1 0,12-13 0,8-4 0,2 2 0,50-32 0,-49 36 0,-2-1 0,0-1 0,30-31 0,-57 51 0,0 1 0,-1-1 0,1 0 0,-1 0 0,0 0 0,0 0 0,0-1 0,0 1 0,0 0 0,-1-1 0,0 1 0,0-1 0,0 0 0,0 1 0,0-1 0,-1 0 0,1 1 0,-1-8 0,-1 8 0,0 1 0,0-1 0,0 1 0,-1 0 0,1-1 0,0 1 0,-1 0 0,0 0 0,1 0 0,-1 0 0,0 0 0,0 1 0,0-1 0,0 0 0,0 1 0,0 0 0,-1-1 0,1 1 0,0 0 0,-1 0 0,1 0 0,-1 1 0,1-1 0,-1 0 0,0 1 0,1 0 0,-5 0 0,-4-2 12,1 2 0,-1-1 0,0 1 0,1 1 0,-1 0 0,0 1 0,1 0 0,0 0 0,-16 7 0,3 0-507,1 2 0,-41 26 0,29-16-6331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6.0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1 24575,'6'0'0,"1"0"0,-1 0 0,0 0 0,0 1 0,1 0 0,-1 1 0,0-1 0,0 1 0,0 1 0,0-1 0,0 1 0,-1 0 0,1 0 0,-1 0 0,0 1 0,9 7 0,-8-3 0,0 0 0,0 0 0,0 1 0,-1 0 0,0 0 0,-1 0 0,0 1 0,0-1 0,3 19 0,6 24 0,-3 2 0,-2-1 0,-3 1 0,-2 0 0,-2 0 0,-2 0 0,-3 0 0,-3 0 0,-1-1 0,-3 0 0,-2 0 0,-3-2 0,-2 1 0,-2-2 0,-2-1 0,-39 65 0,41-84-682,-33 39-1,-15 3-6143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3.1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198 373 24575,'2'-101'0,"-4"-108"0,2 207 0,0-1 0,0 1 0,0-1 0,0 1 0,-1-1 0,1 1 0,-1 0 0,1-1 0,-1 1 0,0 0 0,0-1 0,0 1 0,0 0 0,0 0 0,0 0 0,-1 0 0,1 0 0,-1 0 0,0 0 0,1 0 0,-1 1 0,0-1 0,0 1 0,0-1 0,0 1 0,0 0 0,0 0 0,0 0 0,-1 0 0,1 0 0,0 0 0,-1 1 0,1-1 0,-1 1 0,1-1 0,-5 1 0,3 0 0,0 1 0,0 0 0,0 0 0,0 0 0,0 0 0,0 1 0,0-1 0,1 1 0,-1 0 0,0 0 0,1 0 0,-1 1 0,1 0 0,0-1 0,0 1 0,0 0 0,0 0 0,1 0 0,-1 1 0,1-1 0,-3 5 0,-2 8 0,0 1 0,2-1 0,-1 1 0,2 0 0,0 0 0,-2 29 0,3 107 0,3-137 0,2 0 0,-1-1 0,2 1 0,5 20 0,-7-33 0,0 0 0,1 0 0,-1 1 0,1-1 0,-1 0 0,1 0 0,0-1 0,0 1 0,0 0 0,1 0 0,3 3 0,-4-5 0,-1 0 0,1 0 0,0 0 0,-1-1 0,1 1 0,0-1 0,0 1 0,0-1 0,-1 1 0,1-1 0,0 0 0,0 0 0,0 0 0,0 0 0,-1 0 0,1 0 0,0-1 0,0 1 0,0 0 0,-1-1 0,1 0 0,0 1 0,2-2 0,5-3 0,-1-1 0,1 1 0,-1-2 0,0 1 0,0-1 0,-1 0 0,0 0 0,0-1 0,-1 0 0,0-1 0,9-16 0,7-15 0,21-57 0,-28 60 0,10-14 0,-25 50 0,0 1 0,0 0 0,0-1 0,0 1 0,0 0 0,1 0 0,-1-1 0,0 1 0,0 0 0,0 0 0,0-1 0,0 1 0,1 0 0,-1 0 0,0-1 0,0 1 0,0 0 0,1 0 0,-1 0 0,0 0 0,0-1 0,0 1 0,1 0 0,-1 0 0,0 0 0,1 0 0,-1 0 0,0 0 0,0 0 0,1-1 0,-1 1 0,0 0 0,0 0 0,1 0 0,-1 0 0,0 0 0,1 0 0,-1 0 0,0 1 0,0-1 0,1 0 0,0 28 0,-49 548 0,20-410 0,8-63 0,13-58 0,-23 72 0,27-104 0,-2-1 0,0 0 0,0 0 0,-1-1 0,0 1 0,-1-1 0,0-1 0,-1 1 0,0-1 0,-15 13 0,22-21 0,0-1 0,-1 0 0,1 0 0,0 0 0,-1 0 0,1 0 0,-1 0 0,1 0 0,-1-1 0,0 1 0,1 0 0,-1-1 0,1 0 0,-1 1 0,0-1 0,0 0 0,1 0 0,-1 0 0,0 0 0,0 0 0,1 0 0,-1 0 0,0 0 0,-2-2 0,1 1 0,1-1 0,0 0 0,-1 1 0,1-1 0,0 0 0,0 0 0,1 0 0,-1-1 0,0 1 0,1 0 0,-1-1 0,1 1 0,-2-5 0,-3-9 0,1-1 0,0 1 0,-3-33 0,4 23 0,1 0 0,2 0 0,1 0 0,1 0 0,1 0 0,1 0 0,1 0 0,10-31 0,-8 41 0,0 0 0,1 0 0,0 0 0,1 1 0,1 0 0,1 1 0,0 0 0,1 0 0,0 1 0,1 1 0,0 0 0,1 0 0,21-14 0,26-8-1365,-6 9-5461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21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24575,'0'12'0,"-4"13"0,-2 7 0,1 5 0,0 6 0,2-5-8191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3.7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173 12 24575,'0'-9'0,"-8"6"0,-4 21 0,-11 23 0,-2 34 0,-5 30 0,2 17 0,6 14 0,7 0 0,6-10 0,13-22 0,14-30 0,3-26-8191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4.7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50 275 24575,'-2'0'0,"0"-1"0,0 1 0,0-1 0,-1 0 0,1 0 0,0 0 0,0 0 0,0 0 0,0 0 0,0-1 0,1 1 0,-1-1 0,0 1 0,0-1 0,1 0 0,-1 1 0,1-1 0,0 0 0,-1 0 0,1 0 0,0 0 0,0 0 0,0 0 0,1-1 0,-1 1 0,0 0 0,1 0 0,0-1 0,-1 1 0,1-3 0,-2-10 0,0 1 0,1-1 0,1-18 0,0 20 0,2 1 0,0-1 0,0 1 0,7-21 0,-8 29 0,0 0 0,0 0 0,1 1 0,0-1 0,-1 0 0,1 1 0,1-1 0,-1 1 0,0 0 0,1-1 0,0 1 0,0 0 0,0 1 0,0-1 0,0 0 0,0 1 0,6-3 0,-7 4 0,0 1 0,0 0 0,0-1 0,-1 1 0,1 0 0,0 0 0,0 0 0,0 0 0,0 1 0,0-1 0,0 0 0,0 1 0,0 0 0,0-1 0,-1 1 0,1 0 0,0 0 0,-1 0 0,1 0 0,0 0 0,-1 0 0,1 0 0,-1 1 0,1-1 0,-1 1 0,2 2 0,30 48 0,-28-44 0,23 49 0,-1 0 0,23 79 0,22 126 0,-69-247-65,-3-13-43,0 1-1,0-1 1,1 1 0,0 0-1,-1-1 1,1 1 0,0-1-1,0 1 1,1-1 0,-1 0-1,3 5 1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5.8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232 1 24575,'-4'0'0,"-6"0"0,-9 8 0,-2 16 0,-1 20 0,3 28 0,-4 18 0,2 7 0,5-1 0,-3-4 0,1-13 0,4-16 0,0-19 0,3-17-8191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6.2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69 1 24575,'0'12'0,"-4"17"0,-10 12 0,-11 8 0,-1-6-8191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6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0 439 24575,'0'4'0,"4"10"0,2 11 0,3 1 0,5-4 0,8-18 0,10-22 0,14-30 0,18-26 0,10-15 0,-4 1 0,-13 2 0,-17 11 0,-15 19-8191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7.6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116 1 24575,'-2'0'0,"-1"1"0,0-1 0,1 1 0,-1 0 0,1 0 0,-1 0 0,1 1 0,-1-1 0,1 0 0,0 1 0,0 0 0,0-1 0,0 1 0,0 0 0,0 0 0,0 0 0,0 0 0,1 1 0,-1-1 0,1 0 0,0 1 0,0-1 0,-1 1 0,2-1 0,-1 1 0,0-1 0,0 5 0,-5 15 0,1 0 0,-3 33 0,3-20 0,-5 17 0,-15 101 0,22-130 0,2 1 0,0-1 0,2 1 0,3 29 0,-4-51 0,0-1 0,0 1 0,1 0 0,-1-1 0,0 1 0,1 0 0,-1 0 0,1-1 0,-1 1 0,1-1 0,0 1 0,-1-1 0,1 1 0,0-1 0,0 1 0,0-1 0,0 0 0,0 1 0,1-1 0,-1 0 0,0 0 0,1 0 0,-1 0 0,1 0 0,-1 0 0,3 1 0,-1-2 0,-1 0 0,0-1 0,1 1 0,-1-1 0,0 1 0,1-1 0,-1 0 0,0 1 0,0-1 0,0 0 0,1-1 0,-1 1 0,0 0 0,-1-1 0,1 1 0,3-3 0,7-8 0,0-1 0,-1 0 0,0 0 0,12-20 0,44-99 0,-32 59 0,-34 71 0,0-1 0,0 1 0,0 0 0,0 0 0,0 0 0,1 1 0,-1-1 0,1 0 0,-1 0 0,1 1 0,3-3 0,-5 4 0,0 0 0,1 0 0,-1 0 0,0 0 0,1 0 0,-1 0 0,1 0 0,-1 0 0,0 0 0,1 0 0,-1 0 0,0 1 0,1-1 0,-1 0 0,0 0 0,1 0 0,-1 1 0,0-1 0,0 0 0,1 0 0,-1 1 0,0-1 0,0 0 0,1 1 0,-1-1 0,0 0 0,0 1 0,0-1 0,0 0 0,1 1 0,-1-1 0,0 0 0,0 1 0,0-1 0,0 0 0,0 1 0,0-1 0,0 1 0,4 58 0,-4-58 0,-42 514 0,37-478 0,-1-1 0,-14 42 0,15-64 0,0 1 0,-1-1 0,-1-1 0,0 1 0,0-1 0,-2-1 0,-18 24 0,25-34 0,-1 1 0,0 0 0,1-1 0,-1 1 0,0-1 0,0 0 0,-1 0 0,1 0 0,0 0 0,-1-1 0,-4 2 0,7-3 0,-1 1 0,0-1 0,1 0 0,-1 0 0,0 0 0,0 0 0,1 0 0,-1 0 0,0 0 0,1-1 0,-1 1 0,0-1 0,1 1 0,-1-1 0,1 0 0,-1 0 0,0 1 0,-1-3 0,-1 0 0,0-1 0,1-1 0,-1 1 0,1-1 0,0 1 0,0-1 0,1 0 0,-1 0 0,1 0 0,0 0 0,0 0 0,1-1 0,-1 1 0,0-7 0,-2-16 14,1-1-1,1 1 0,2-1 0,0 0 1,2 0-1,1 1 0,2-1 1,14-50-1,-6 39-261,1 1 1,2 0-1,2 1 1,1 1-1,36-51 1,-7 23-6579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0:58.02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282 1 24575,'8'0'0,"4"4"0,7 10 0,0 15 0,11 24 0,-1 36 0,-5 40 0,-6 41 0,-20 38 0,-21 16 0,-28 0 0,-26-8 0,-17-34 0,-10-47 0,14-46-8191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8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 1 24575,'4'4'0,"2"6"0,-1 5 0,0 13 0,-2 14 0,-6 21 0,-10 7 0,-11-7 0,-2-14-8191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09.4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88 1 24575,'0'8'0,"0"12"0,0 10 0,-13 17 0,-4 9 0,-11-5 0,-2-11-8191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17.1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0 24575,'-5'0'0,"0"4"0,0 6 0,0 14 0,2 14 0,2 19 0,0 20 0,0 14 0,1 4 0,0-6 0,1-10 0,-5-9 0,-2-13 0,1-33 0,9-41 0,4-18-8191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3.6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24575,'19'654'0,"-14"-548"0,-7-226 0,5-1 0,24-154 0,-24 261 0,1-8 0,14-45 0,-17 62 0,1 1 0,0-1 0,0 0 0,0 1 0,1 0 0,-1-1 0,1 1 0,0 0 0,1 0 0,-1 1 0,0-1 0,1 1 0,0 0 0,0 0 0,5-3 0,-7 5 0,0 0 0,1 0 0,-1 1 0,1-1 0,-1 1 0,0 0 0,1 0 0,-1 0 0,1 0 0,-1 0 0,1 0 0,-1 1 0,0-1 0,1 1 0,-1 0 0,0 0 0,1 0 0,-1 0 0,0 0 0,0 0 0,0 0 0,0 1 0,0-1 0,0 1 0,0-1 0,0 1 0,-1 0 0,1 0 0,-1 0 0,3 4 0,4 4 0,-1 2 0,0-1 0,0 1 0,5 15 0,0 6 0,-2 1 0,-1 0 0,7 62 0,-3 78 0,-15-228 0,0 24 0,1 0 0,1 0 0,1 0 0,2 1 0,1-1 0,11-37 0,-15 65 0,1 0 0,-1 0 0,1 0 0,-1 0 0,1 0 0,0 1 0,0-1 0,-1 0 0,1 0 0,1 1 0,-1-1 0,0 1 0,0-1 0,0 1 0,1 0 0,-1-1 0,1 1 0,-1 0 0,1 0 0,0 0 0,-1 0 0,1 0 0,2-1 0,-2 3 0,0-1 0,0 1 0,0 0 0,0-1 0,-1 1 0,1 0 0,0 0 0,0 0 0,-1 0 0,1 0 0,0 1 0,-1-1 0,0 0 0,1 1 0,-1-1 0,0 1 0,1 0 0,-1-1 0,0 1 0,0 0 0,1 3 0,8 15 27,0 1-1,-1 0 1,-2 0-1,8 30 1,-9-26-526,2 0-1,17 38 1,-9-35-6327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5:22.0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24575,'8'0'0,"16"0"0,7 0 0,4 0 0,-1 0 0,2 0 0,4 0 0,-1 0 0,-7 0-8191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17.7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1 186 24575,'0'-6'0,"1"-1"0,1 1 0,-1 0 0,1 0 0,0-1 0,1 1 0,-1 0 0,1 1 0,0-1 0,1 0 0,-1 1 0,1 0 0,8-9 0,-1 2 0,0 1 0,1 0 0,0 1 0,20-13 0,-27 20 0,1-1 0,0 1 0,0 0 0,0 0 0,0 1 0,0 0 0,1 0 0,-1 0 0,1 1 0,0 0 0,-1 0 0,1 1 0,10 0 0,-13 1 0,0 0 0,0 0 0,0 0 0,0 1 0,0-1 0,0 1 0,0 0 0,-1 0 0,1 0 0,0 1 0,-1-1 0,0 1 0,0 0 0,0 0 0,0 0 0,0 0 0,0 0 0,-1 1 0,1-1 0,-1 1 0,0 0 0,2 5 0,2 8 0,-1-1 0,0 1 0,-1 0 0,-1 0 0,0 1 0,-2-1 0,0 1 0,-1-1 0,0 1 0,-2-1 0,0 1 0,-1-1 0,0 0 0,-9 24 0,1-7 0,-2 0 0,-2 0 0,0-1 0,-3-1 0,-41 58 0,49-78 0,6-6 0,-1-1 0,0 1 0,1 1 0,0-1 0,-3 9 0,6-14 0,1 0 0,0 0 0,-1 0 0,1 0 0,0 0 0,0-1 0,0 1 0,0 0 0,0 0 0,0 0 0,0 0 0,0 0 0,0 0 0,1 0 0,-1 0 0,0 0 0,1 0 0,-1 0 0,0-1 0,1 1 0,-1 0 0,1 0 0,-1 0 0,1-1 0,0 1 0,-1 0 0,1-1 0,0 1 0,-1 0 0,1-1 0,0 1 0,0-1 0,-1 1 0,1-1 0,0 0 0,0 1 0,0-1 0,0 0 0,0 1 0,0-1 0,0 0 0,0 0 0,0 0 0,0 0 0,-1 0 0,1 0 0,2 0 0,9 1-97,1-1-1,0 0 1,-1 0-1,1-1 1,-1-1-1,1 0 1,-1-1-1,0 0 1,0-1-1,0 0 1,0-1-1,-1 0 0,14-9 1,21-15-6729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18.4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47 235 24575,'4'-1'0,"0"1"0,0 1 0,0-1 0,0 0 0,-1 1 0,1 0 0,0 0 0,0 0 0,-1 0 0,1 1 0,-1-1 0,1 1 0,-1 0 0,7 5 0,-5-2 0,0 1 0,-1-1 0,1 1 0,-1 0 0,0 1 0,0-1 0,2 8 0,9 18 0,-1 0 0,-2 1 0,-1 1 0,8 44 0,-15-58 0,-1 1 0,-1-1 0,-1 1 0,0 0 0,-2-1 0,-1 1 0,0-1 0,-9 35 0,9-49 0,1-2 0,-1 1 0,-1 0 0,1 0 0,-1-1 0,1 1 0,-1-1 0,-1 0 0,1 1 0,-1-2 0,1 1 0,-1 0 0,0-1 0,-1 0 0,1 0 0,0 0 0,-1 0 0,0-1 0,1 1 0,-1-1 0,0-1 0,0 1 0,0-1 0,-6 2 0,7-3 0,0 0 0,0 1 0,0-1 0,0-1 0,0 1 0,0-1 0,0 1 0,0-1 0,0 0 0,0 0 0,0-1 0,1 1 0,-1-1 0,0 0 0,1 0 0,-1 0 0,1-1 0,0 1 0,0-1 0,0 1 0,0-1 0,0 0 0,1 0 0,-1-1 0,1 1 0,0 0 0,0-1 0,0 1 0,0-1 0,1 0 0,-2-5 0,0 0 0,1 0 0,0-1 0,0 1 0,1-1 0,0 0 0,1 1 0,0-1 0,1 1 0,0-1 0,0 1 0,1-1 0,0 1 0,1 0 0,0-1 0,0 1 0,1 1 0,0-1 0,8-10 0,9-13 0,1 1 0,2 1 0,38-37 0,-1 0 0,-49 53 0,5-6 0,0-1 0,-1 0 0,21-38 0,-33 51 0,-1 0 0,0 0 0,0 0 0,-1 0 0,0 0 0,0-1 0,-1 1 0,0-1 0,-1 1 0,1-1 0,-2 1 0,1-1 0,-1 0 0,-1 1 0,-2-12 0,2 17 0,1-1 0,-1 1 0,0-1 0,0 1 0,0-1 0,-1 1 0,1 0 0,-1 0 0,0 0 0,0 0 0,0 1 0,0-1 0,0 1 0,0 0 0,-1 0 0,1 0 0,-1 0 0,0 1 0,1-1 0,-1 1 0,0 0 0,0 0 0,0 0 0,0 1 0,-6-1 0,-4 0 0,0 0 0,0 1 0,0 0 0,0 2 0,0-1 0,-16 5 0,21-2-102,1 0-1,-1 0 1,1 0-1,-1 1 0,1 0 1,1 1-1,-1 0 1,1 0-1,0 1 1,0 0-1,-9 13 0,15-19-31,-18 20-6692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19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0 24575,'-4'0'0,"-2"4"0,5 2 0,15 0 0,18-2 0,19-1 0,28-1 0,20 7 0,10 3 0,0-1 0,-7 5 0,-11 1 0,-19 2 0,-15-3 0,-23-13 0,-17-10 0,-12-5-8191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19.7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1 24575,'4'0'0,"15"0"0,7 0 0,4 0 0,5 0 0,5 4 0,0 1 0,-7 5 0,-9 8 0,-8 9 0,-20 10 0,-26 14 0,-29 11 0,-12 0 0,-3-11 0,11-14-8191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21.0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176 53 24575,'-2'1'0,"0"0"0,0-1 0,1 1 0,-1 0 0,0 0 0,0 0 0,1 0 0,-1 1 0,0-1 0,1 0 0,-1 1 0,1-1 0,-1 1 0,1-1 0,0 1 0,0 0 0,-2 3 0,-20 37 0,19-35 0,-13 34 0,0 0 0,-18 79 0,18-56 0,9-36 0,0 0 0,2 0 0,2 0 0,0 1 0,2 0 0,1 0 0,4 39 0,-2-63 0,1 0 0,0 0 0,-1-1 0,1 1 0,1-1 0,-1 0 0,1 1 0,0-1 0,0 0 0,0 0 0,0-1 0,1 1 0,-1-1 0,1 0 0,0 0 0,0 0 0,0 0 0,1-1 0,-1 1 0,1-1 0,-1 0 0,1 0 0,0-1 0,0 0 0,-1 0 0,1 0 0,7 1 0,0-1 0,1 1 0,-1-2 0,1 1 0,-1-2 0,1 0 0,-1 0 0,0-1 0,1-1 0,-1 0 0,13-5 0,-8 0 0,0-1 0,-1 0 0,0-2 0,0 1 0,-1-2 0,0 0 0,-1-1 0,-1 0 0,0-1 0,-1-1 0,0 0 0,-2 0 0,1-1 0,-2-1 0,0 0 0,8-22 0,-4 3 0,-1-1 0,-2-1 0,-2 0 0,-1 0 0,-2 0 0,-1-78 0,-3 109 0,-2 1 0,1-1 0,-1 0 0,0 1 0,0-1 0,0 1 0,-1 0 0,0-1 0,-1 1 0,1 0 0,-1 0 0,-1 0 0,1 1 0,-1-1 0,0 1 0,0-1 0,-6-4 0,6 6 0,-1 0 0,0 1 0,-1 0 0,1 0 0,-1 0 0,1 1 0,-1-1 0,0 1 0,1 1 0,-1-1 0,0 1 0,0 0 0,0 1 0,-1-1 0,1 1 0,0 0 0,0 1 0,-11 1 0,4 1 18,-1 1 0,2 0 0,-1 1-1,0 0 1,-19 12 0,-23 9-1490,34-19-5354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28.7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372 99 24575,'0'-3'0,"-1"-1"0,0 1 0,1 0 0,-2-1 0,1 1 0,0 0 0,-1 0 0,1 0 0,-1 0 0,0 0 0,0 0 0,0 0 0,-1 1 0,1-1 0,-1 1 0,1-1 0,-6-2 0,2 0 0,0 0 0,-1 1 0,0 0 0,0 0 0,0 1 0,-13-5 0,12 6 0,-1 0 0,0 0 0,1 0 0,-1 1 0,0 0 0,0 1 0,0 0 0,1 0 0,-1 1 0,0 1 0,-10 1 0,14-1 0,0 1 0,0-1 0,1 1 0,-1-1 0,0 2 0,1-1 0,-1 0 0,1 1 0,0 0 0,1 0 0,-1 0 0,1 0 0,-1 0 0,1 1 0,0 0 0,1 0 0,-1 0 0,1 0 0,-2 7 0,-13 39 0,2 1 0,2 0 0,-9 87 0,4 165 0,18-291 0,1 0 0,0 0 0,0 0 0,1 0 0,1 0 0,0-1 0,1 1 0,0-1 0,10 20 0,-12-29 0,0 1 0,0 0 0,1-1 0,0 1 0,-1-1 0,1 0 0,1 1 0,-1-1 0,0-1 0,1 1 0,-1-1 0,1 1 0,0-1 0,0 0 0,0 0 0,0-1 0,0 1 0,0-1 0,1 0 0,-1 0 0,0 0 0,1-1 0,-1 1 0,0-1 0,1 0 0,-1 0 0,1-1 0,-1 1 0,0-1 0,0 0 0,8-3 0,-1 0 0,0-1 0,0 0 0,-1-1 0,0 0 0,0-1 0,-1 0 0,1 0 0,-2-1 0,1 0 0,12-16 0,-9 10 0,-1-1 0,0-1 0,-1 1 0,-1-2 0,0 1 0,6-21 0,-13 33 0,-1 0 0,0 0 0,0 0 0,0 0 0,0-1 0,-1 1 0,1 0 0,-1-1 0,0 1 0,-1 0 0,1-1 0,-1 1 0,0 0 0,0 0 0,0 0 0,0 0 0,-1 0 0,0 0 0,0 0 0,0 0 0,0 0 0,0 1 0,-1-1 0,0 1 0,1 0 0,-7-5 0,-2-1 0,0 0 0,-1 1 0,0 1 0,0 0 0,-1 1 0,-21-7 0,42 10 0,-1 1 0,1 0 0,0 1 0,0 0 0,0 0 0,0 0 0,-1 1 0,1 0 0,13 3 0,-17-1 0,0 0 0,0 0 0,0 1 0,-1 0 0,1 0 0,-1 0 0,0 0 0,0 0 0,0 1 0,0-1 0,0 1 0,-1 0 0,1 0 0,-1-1 0,0 2 0,-1-1 0,1 0 0,-1 0 0,1 1 0,-1-1 0,-1 0 0,1 5 0,3 16 0,-2-1 0,-2 45 0,0-48 0,-3 76-1365,2-58-5461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29.2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24575,'1'1'0,"1"-1"0,-1 0 0,0 1 0,1 0 0,-1-1 0,0 1 0,1 0 0,-1-1 0,0 1 0,0 0 0,0 0 0,0 0 0,0 0 0,0 0 0,0 0 0,0 1 0,0-1 0,0 0 0,-1 0 0,1 1 0,0-1 0,-1 0 0,1 1 0,-1-1 0,1 2 0,9 41 0,-9-41 0,8 73 0,-4 1 0,-5 102 0,-1-126 0,1-58 0,0-21 0,1 0 0,1 0 0,1 0 0,1 0 0,9-28 0,-7 40 20,0 1 0,1 0 0,0 0 0,1 0 0,13-15 0,-16 22-134,0 1 0,0 0-1,1 0 1,-1 0 0,1 1 0,0 0-1,0 0 1,1 0 0,-1 1 0,1 0-1,0 0 1,12-3 0,12 1-6712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29.8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203 87 24575,'-1'-6'0,"-1"1"0,1 0 0,-1 1 0,0-1 0,-1 0 0,1 1 0,-1-1 0,0 1 0,0 0 0,0-1 0,-1 2 0,1-1 0,-1 0 0,0 1 0,0-1 0,0 1 0,-1 0 0,1 1 0,-7-4 0,8 5 0,0 1 0,0-1 0,0 1 0,0-1 0,0 1 0,0 0 0,0 0 0,0 1 0,0-1 0,-1 1 0,1-1 0,0 1 0,1 0 0,-1 0 0,0 0 0,0 0 0,0 1 0,1-1 0,-1 1 0,0 0 0,1 0 0,0 0 0,-1 0 0,1 0 0,0 0 0,0 1 0,0-1 0,0 1 0,1-1 0,-3 5 0,-3 4 0,2 0 0,-1 0 0,1 1 0,1-1 0,0 1 0,-3 16 0,-5 59 0,12-80 0,0 1 0,0-1 0,0 0 0,1 0 0,0 0 0,1 0 0,-1 0 0,1-1 0,1 1 0,3 7 0,-6-12 0,1-1 0,-1 0 0,1 1 0,0-1 0,0 0 0,0 0 0,0 0 0,0 1 0,0-1 0,0 0 0,0 0 0,0-1 0,1 1 0,-1 0 0,0 0 0,1 0 0,-1-1 0,0 1 0,1-1 0,-1 1 0,1-1 0,-1 0 0,1 1 0,-1-1 0,2 0 0,0 0 0,0-1 0,-1 0 0,1 1 0,0-1 0,-1 0 0,1-1 0,-1 1 0,0 0 0,1-1 0,-1 1 0,0-1 0,4-3 0,4-6 0,0 0 0,0 0 0,13-23 0,-22 33 0,56-112 0,-57 113 0,0 0 0,0 0 0,0 0 0,0 0 0,0 1 0,0-1 0,0 0 0,0 0 0,0 0 0,0 0 0,0 0 0,0 1 0,0-1 0,0 0 0,0 0 0,0 0 0,0 0 0,0 0 0,0 0 0,0 1 0,0-1 0,1 0 0,-1 0 0,0 0 0,0 0 0,0 0 0,0 0 0,0 0 0,0 0 0,0 1 0,0-1 0,1 0 0,-1 0 0,0 0 0,0 0 0,0 0 0,0 0 0,0 0 0,1 0 0,-1 0 0,0 0 0,0 0 0,0 0 0,0 0 0,0 0 0,0 0 0,1 0 0,-1 0 0,0 0 0,0 0 0,0 0 0,0 0 0,0 0 0,1 0 0,-1 0 0,0 0 0,0 0 0,0-1 0,0 1 0,0 0 0,0 0 0,0 0 0,1 0 0,-1 0 0,0 0 0,0 0 0,0-1 0,0 1 0,0 0 0,4 22 0,-1 25 0,-3-9 40,2 1 0,9 49 0,-10-77-139,1-1 0,1 0 0,0-1 0,0 1 0,1 0 0,0-1 0,1 0 0,0 0 0,0 0 0,1-1 0,0 0 0,0 0 0,1 0 0,8 7 0,16 4-6727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0.2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24575,'0'4'0,"0"10"0,0 11 0,0 9 0,4 12 0,2 7 0,-1-2 0,-1-18 0,-1-15-8191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0.57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1081 1 24575,'0'4'0,"0"10"0,-4 15 0,-14 27 0,-21 35 0,-28 38 0,-29 40 0,-31 29 0,-19 10 0,-11-5 0,2-17 0,5-26 0,29-41-8191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09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0 246 24575,'94'-14'0,"280"-40"0,-143 17 0,-101 20 0,285-49 0,-407 65-124,0-1 0,0 0 0,-1 0 0,1-1 0,0 0 0,-1 0-1,1-1 1,-1 0 0,0 0 0,8-7 0,-2-8-6702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4.4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194 1 24575,'65'4'0,"0"4"0,-1 2 0,70 20 0,-129-29 0,-1 0 0,0 0 0,0 1 0,0-1 0,1 1 0,-1 0 0,-1 0 0,1 0 0,0 0 0,0 1 0,5 5 0,-9-8 0,1 1 0,-1 0 0,1 0 0,-1-1 0,1 1 0,-1 0 0,0 0 0,0 0 0,1-1 0,-1 1 0,0 0 0,0 0 0,0 0 0,0 0 0,0 0 0,0-1 0,0 1 0,0 0 0,0 0 0,0 0 0,-1 0 0,1-1 0,-1 2 0,0 1 0,-1 0 0,0-1 0,1 1 0,-1-1 0,0 0 0,-1 0 0,1 1 0,0-1 0,-6 3 0,-470 358 0,434-326-1365,13-10-5461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5.4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 24575,'0'-4'0,"0"3"0,0 13 0,0 23 0,0 25 0,0 29 0,0 19 0,0 17 0,0 3 0,0-10 0,0-23 0,0-26-8191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6.0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85 24575,'1'-3'0,"0"0"0,0 0 0,0 0 0,0 0 0,1 0 0,-1 1 0,1-1 0,0 0 0,0 1 0,-1-1 0,2 1 0,3-4 0,29-25 0,-33 29 0,0 1 0,0-1 0,0 1 0,-1 0 0,2 0 0,-1 0 0,0 0 0,0 0 0,0 0 0,0 0 0,0 1 0,1-1 0,-1 1 0,0 0 0,1-1 0,-1 1 0,0 0 0,0 1 0,1-1 0,-1 0 0,0 1 0,1-1 0,-1 1 0,0-1 0,0 1 0,0 0 0,0 0 0,0 0 0,0 1 0,0-1 0,0 0 0,0 1 0,0-1 0,-1 1 0,1-1 0,2 4 0,0 1 0,0 1 0,0-1 0,0 1 0,-1-1 0,0 1 0,0 0 0,-1 0 0,0 0 0,0 0 0,1 12 0,-3-8 0,1-1 0,-1 1 0,-1-1 0,0 0 0,0 1 0,-1-1 0,-1 0 0,1 0 0,-2 0 0,1 0 0,-9 15 0,-5 3 0,0-1 0,-30 35 0,-4 6 0,50-67 0,0 1 0,0-1 0,0 0 0,0 0 0,0 1 0,1-1 0,-1 0 0,0 1 0,1-1 0,-1 1 0,1-1 0,0 1 0,-1-1 0,1 1 0,0-1 0,0 1 0,0-1 0,0 1 0,0-1 0,0 1 0,0-1 0,1 1 0,-1-1 0,1 3 0,1-2 0,-1-1 0,1 1 0,-1-1 0,1 0 0,-1 1 0,1-1 0,0 0 0,-1 0 0,1 0 0,0 0 0,0-1 0,0 1 0,0 0 0,0-1 0,0 1 0,2-1 0,13 2 0,1-1 0,-1 0 0,27-3 0,-31 1 0,62-3-1365,-43 3-5461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6.7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57 265 24575,'7'0'0,"0"-1"0,0 1 0,1 1 0,-1 0 0,0 0 0,0 0 0,0 1 0,0 0 0,0 0 0,0 1 0,-1 0 0,1 0 0,-1 0 0,0 1 0,0 0 0,0 0 0,0 1 0,-1 0 0,1 0 0,-1 0 0,0 0 0,-1 1 0,0 0 0,5 7 0,1 4 0,-1 1 0,0 0 0,-2 1 0,0 0 0,-1 0 0,0 0 0,-2 1 0,-1 0 0,0-1 0,-1 1 0,-1 1 0,-1-1 0,-1 0 0,-1 0 0,-7 33 0,6-45 0,-1 1 0,0-1 0,0 0 0,-1 0 0,0-1 0,0 0 0,-1 0 0,0 0 0,0 0 0,0-1 0,-1 0 0,0 0 0,-1-1 0,1 0 0,-1 0 0,0-1 0,0 0 0,-15 5 0,20-7 0,-1-1 0,0 1 0,0-1 0,0 0 0,0 0 0,0-1 0,0 1 0,-1-1 0,1 0 0,0 0 0,0 0 0,0-1 0,0 1 0,0-1 0,0 0 0,0 0 0,0 0 0,0-1 0,0 0 0,0 1 0,1-1 0,-1-1 0,1 1 0,-1 0 0,1-1 0,0 0 0,0 0 0,0 0 0,0 0 0,1 0 0,-1 0 0,1-1 0,0 1 0,0-1 0,0 0 0,0 1 0,1-1 0,-1 0 0,1 0 0,0 0 0,-1-7 0,0-3 0,1 0 0,0-1 0,0 1 0,1-1 0,1 0 0,1 1 0,0 0 0,1-1 0,0 1 0,1 0 0,1 0 0,0 1 0,1-1 0,9-15 0,13-18 0,2 1 0,49-58 0,-76 100 0,13-16 0,-1 0 0,-1-1 0,15-28 0,-25 39 0,0 0 0,0-1 0,-1 1 0,-1-1 0,1 1 0,-2-1 0,1 0 0,-2 0 0,1 0 0,-2-11 0,1 19 0,-1-1 0,1 1 0,-1 0 0,1 0 0,-1 0 0,0 0 0,0 0 0,0 0 0,-1 0 0,1 0 0,-1 1 0,1-1 0,-1 0 0,0 1 0,0-1 0,0 1 0,-1 0 0,1-1 0,0 1 0,-1 0 0,0 1 0,1-1 0,-1 0 0,0 1 0,0 0 0,0-1 0,0 1 0,0 0 0,0 0 0,0 1 0,0-1 0,-6 0 0,2 1 0,0 0 0,0 0 0,0 0 0,0 1 0,0 0 0,0 0 0,0 1 0,0 0 0,1 0 0,-1 1 0,0 0 0,1 0 0,0 0 0,-7 6 0,-4 4-200,2 2-1,0 0 1,-18 24 0,27-31-364,-13 15-6262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9.0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0 24575,'-4'0'0,"7"0"0,15 0 0,26 0 0,23 0 0,15 0 0,8 0 0,-4 0 0,-12 0 0,-11 0 0,-11 0 0,-14 0-8191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39.3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24575,'4'0'0,"10"0"0,11 0 0,9 0 0,4 0 0,-6 4 0,-3 2 0,-7 8 0,-7 14 0,-6 15 0,-17 13 0,-24 13 0,-19 0 0,-14-13 0,4-15-8191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1.3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114 0 24575,'-8'0'0,"-4"9"0,2 15 0,1 20 0,3 20 0,2 15 0,-2 11 0,0 3 0,1-1 0,1-9 0,1-9 0,-7-18 0,-1-14 0,0-18 0,2-14-8191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1.8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1 148 24575,'0'-3'0,"1"-1"0,0 1 0,0 0 0,0-1 0,0 1 0,0 0 0,1 0 0,-1 0 0,1 0 0,0 0 0,0 0 0,0 0 0,4-3 0,37-35 0,-35 34 0,-1 1 0,0 1 0,1-1 0,-1 2 0,1-1 0,0 1 0,0 0 0,1 0 0,-1 1 0,1 0 0,0 1 0,-1 0 0,16-2 0,-18 4 0,0 0 0,-1 0 0,1 0 0,0 1 0,-1 0 0,1 0 0,0 0 0,-1 1 0,1-1 0,-1 1 0,0 1 0,0-1 0,0 1 0,0 0 0,0 0 0,0 0 0,-1 1 0,0 0 0,1-1 0,5 9 0,-1-1 0,0 2 0,0-1 0,-2 1 0,1 0 0,-2 1 0,1-1 0,-2 1 0,0 1 0,-1-1 0,4 20 0,-7-22 0,0-1 0,-1 0 0,0 0 0,-1 1 0,0-1 0,0 0 0,-1 0 0,-1 0 0,0 0 0,-1 0 0,0-1 0,0 1 0,-1-1 0,-6 10 0,7-12-97,-1-1-1,1 0 1,-1-1-1,0 1 1,-1-1-1,0 0 1,0 0-1,0-1 1,0 1-1,-1-1 1,0-1-1,0 1 0,-15 6 1,-10-4-6729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7.9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0 24575,'-4'0'0,"-2"4"0,0 15 0,2 11 0,1 14 0,1 8 0,1 3 0,1 5 0,0 5 0,0 4 0,0-2 0,-4-3 0,-1-5 0,0-16 0,1-15-8191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8.3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27 346 24575,'0'4'0,"-4"15"0,-2 11 0,1 14 0,0 12 0,2 4 0,1-3 0,1-3 0,1-15 0,0-18 0</inkml:trace>
  <inkml:trace contextRef="#ctx0" brushRef="#br0" timeOffset="1">150 1 24575,'-4'0'0,"-6"0"0,-1 8 0,1 7 0,3 2-8191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1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64 24575,'-9'0'0,"7"0"0,15 0 0,22 0 0,23 0 0,22 0 0,22 0 0,15 0 0,5 0 0,-7-8 0,-13-3 0,-17 0 0,-18-2 0,-24 2 0,-20 2-8191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8.6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242 1 24575,'-6'0'0,"-1"1"0,1 0 0,0 1 0,-1-1 0,1 1 0,0 1 0,0-1 0,0 1 0,0 0 0,1 0 0,-1 1 0,1-1 0,0 1 0,0 1 0,0-1 0,0 1 0,1 0 0,0 0 0,0 0 0,0 0 0,0 1 0,1-1 0,0 1 0,0 0 0,1 0 0,0 0 0,0 1 0,-2 11 0,3-16 0,0 0 0,1 0 0,0-1 0,-1 1 0,1 0 0,0 0 0,0 0 0,0 0 0,0 0 0,1 0 0,-1-1 0,0 1 0,1 0 0,-1 0 0,1 0 0,0-1 0,-1 1 0,1 0 0,0 0 0,0-1 0,0 1 0,0-1 0,1 1 0,-1-1 0,0 0 0,0 1 0,1-1 0,-1 0 0,1 0 0,0 0 0,-1 0 0,1 0 0,0 0 0,-1 0 0,1-1 0,0 1 0,0-1 0,0 1 0,-1-1 0,1 0 0,0 1 0,0-1 0,0 0 0,3-1 0,3 1 0,-1 0 0,0-1 0,1-1 0,-1 1 0,0-1 0,0 0 0,0-1 0,0 1 0,0-1 0,8-6 0,-9 5 0,-2 0 0,1 0 0,0 0 0,-1 0 0,0-1 0,5-7 0,-8 37 0,-2-1 0,-3 28 0,-4 22 0,-38 143 0,36-183 0,-2-1 0,0 0 0,-3-1 0,-1 0 0,-1-1 0,-30 41 0,44-68 17,-1 1 0,0-1 1,1 0-1,-1 0 0,-1 0 0,-8 5 0,12-8-56,0-1 0,0 1 0,0-1 0,0 1-1,0-1 1,0 1 0,0-1 0,0 0 0,0 0 0,-1 0 0,1 0 0,0 1 0,0-1 0,0-1 0,0 1 0,-1 0 0,1 0-1,0 0 1,0-1 0,0 1 0,0 0 0,0-1 0,0 1 0,0-1 0,0 1 0,0-1 0,0 0 0,0 0 0,0 1 0,0-1-1,0 0 1,1 0 0,-1 0 0,0 0 0,0 0 0,1 0 0,-2-1 0,-11-25-6787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9.4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1 173 24575,'2'0'0,"0"0"0,0 1 0,-1-1 0,1 1 0,0-1 0,0 1 0,0 0 0,-1 0 0,1 0 0,0 0 0,-1 0 0,1 0 0,0 0 0,-1 1 0,0-1 0,1 0 0,-1 1 0,0-1 0,0 1 0,0 0 0,0-1 0,0 1 0,0 0 0,0 0 0,0 2 0,15 53 0,-10-16 0,-1-1 0,-2 1 0,-5 69 0,-23 120 0,18-183 0,30-88 0,2-20 0,53-121 0,-65 154 0,2 2 0,0 0 0,2 0 0,26-29 0,-42 53 0,0 1 0,0-1 0,0 1 0,1 0 0,-1-1 0,0 1 0,1 0 0,-1 0 0,1 0 0,-1 0 0,1 0 0,-1 0 0,1 0 0,0 0 0,-1 1 0,1-1 0,0 0 0,0 1 0,-1 0 0,1-1 0,0 1 0,2 0 0,-3 1 0,1 0 0,-1-1 0,0 1 0,0 0 0,0 0 0,0 0 0,0 0 0,0 0 0,0 1 0,0-1 0,0 0 0,0 0 0,-1 1 0,1-1 0,0 0 0,-1 1 0,1-1 0,-1 0 0,0 1 0,1 2 0,2 13 0,-1-1 0,-1 1 0,-1 24 0,0-39 0,-10 167 0,0 30 0,15-160 0,-5-39 0,0 1 0,0 0 0,1 0 0,-1 0 0,0 0 0,1-1 0,-1 1 0,1 0 0,-1 0 0,1-1 0,-1 1 0,1 0 0,-1-1 0,1 1 0,0-1 0,-1 1 0,1-1 0,0 1 0,0-1 0,-1 1 0,1-1 0,1 1 0,-1-1 0,0 0 0,0 0 0,0 0 0,1 0 0,-1-1 0,0 1 0,0 0 0,0 0 0,0-1 0,0 1 0,0-1 0,0 1 0,0-1 0,0 1 0,0-1 0,0 0 0,0 1 0,1-2 0,24-30 0,2-13 0,-2-2 0,38-94 0,22-109 0,0-50 0,-76 276 0,-9 46 0,-10 59 0,-21 86 0,2-16 0,21-107 0,-4 22 0,3 1 0,0 111 0,12-157-57,5-17 198,-7-6-261,0 1-1,0-1 0,-1 1 0,1-1 1,0 0-1,-1 0 0,1 0 0,-1 1 0,0-1 1,1-1-1,0-2 0,13-25-6705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49.7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39 24575,'5'0'0,"13"0"0,16 0 0,16-8 0,11-3 0,4 0 0,-10 2-8191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0.9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327 120 24575,'0'-8'0,"0"-5"0,0 1 0,0-1 0,-2 0 0,1 0 0,-5-13 0,6 24 0,-1 1 0,1 0 0,0 0 0,-1 0 0,1 0 0,-1 0 0,0 0 0,1 0 0,-1 0 0,0 0 0,0 0 0,1 0 0,-1 0 0,0 0 0,0 1 0,0-1 0,0 0 0,0 1 0,0-1 0,0 1 0,0-1 0,0 1 0,0-1 0,-3 0 0,1 2 0,1-1 0,-1 1 0,0 0 0,1-1 0,-1 1 0,1 0 0,-1 1 0,1-1 0,-1 0 0,1 1 0,0-1 0,-1 1 0,1 0 0,0 0 0,0 0 0,-2 2 0,-13 15 0,0 0 0,1 2 0,1 0 0,1 0 0,1 2 0,1 0 0,-16 42 0,3 8 0,-22 97 0,47-168 0,-38 182 0,33-156 0,2 0 0,1 0 0,2 0 0,4 43 0,-4-68 0,0 0 0,0 1 0,1-1 0,-1 0 0,1 0 0,0 0 0,0 0 0,0 0 0,1 0 0,-1 0 0,1-1 0,-1 1 0,1 0 0,0-1 0,0 1 0,0-1 0,0 0 0,1 1 0,-1-1 0,1 0 0,-1-1 0,4 3 0,-3-3 0,0-1 0,1 1 0,-1-1 0,0 0 0,1 1 0,-1-2 0,0 1 0,1 0 0,-1-1 0,0 1 0,1-1 0,-1 0 0,0 0 0,0 0 0,0-1 0,0 1 0,0-1 0,0 1 0,0-1 0,5-4 0,13-11 0,1-1 0,-2 0 0,-1-2 0,20-24 0,-30 34 0,-1-1 0,0-1 0,0 0 0,-1 0 0,-1 0 0,0-1 0,0 0 0,-2 0 0,1 0 0,2-15 0,-7 25 0,0 0 0,0 0 0,0 0 0,0 0 0,0 0 0,0 1 0,-1-1 0,1 0 0,-1 0 0,0 0 0,0 1 0,0-1 0,0 0 0,-1 1 0,1-1 0,-1 1 0,1-1 0,-1 1 0,-3-3 0,-5-8 0,10 12 0,0 1 0,0-1 0,-1 1 0,1-1 0,0 1 0,0-1 0,0 1 0,-1-1 0,1 1 0,0-1 0,0 0 0,0 1 0,0-1 0,0 1 0,0-1 0,0 1 0,0-1 0,0 1 0,1-1 0,-1 1 0,0-1 0,0 1 0,0-1 0,0 1 0,1-1 0,-1 1 0,0-1 0,1 1 0,-1-1 0,0 1 0,1-1 0,20-14 0,25-2 0,-44 16 0,0 0 0,0 1 0,0-1 0,1 0 0,-1 1 0,0-1 0,1 1 0,-1 0 0,0 0 0,1 0 0,-1 0 0,0 0 0,1 0 0,-1 1 0,0-1 0,0 1 0,1-1 0,-1 1 0,0 0 0,0 0 0,0 0 0,0 0 0,0 0 0,0 1 0,0-1 0,0 1 0,0-1 0,-1 1 0,1 0 0,-1-1 0,1 1 0,-1 0 0,1 0 0,-1 0 0,0 0 0,0 0 0,0 0 0,0 1 0,-1-1 0,1 0 0,-1 0 0,1 1 0,-1-1 0,1 4 0,-1 5 0,0 1 0,0-1 0,-1 0 0,0 0 0,-1 1 0,0-1 0,-1 0 0,-4 11 0,-15 45-1365,15-37-5461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1.3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 24575,'0'4'0,"0"5"0,0 15 0,0 15 0,0 13 0,0 12 0,0-3 0,0-6 0,0-21 0,0-30 0,9-31 0,10-28 0,12-18 0,3-4 0,5 6 0,-4 16-8191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1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 14 24575,'-13'0'0,"0"0"0,0 1 0,0 0 0,0 1 0,0 1 0,0 0 0,-20 8 0,29-9 0,-1 0 0,0 1 0,1 0 0,-1 0 0,1 0 0,0 1 0,0-1 0,0 1 0,1 0 0,-1 0 0,1 1 0,0-1 0,0 1 0,0-1 0,1 1 0,0 0 0,0 0 0,0 0 0,0 0 0,1 0 0,-1 8 0,1-11 0,0 1 0,1 0 0,0-1 0,-1 1 0,1 0 0,0 0 0,1 0 0,-1-1 0,0 1 0,1 0 0,-1 0 0,1-1 0,0 1 0,0-1 0,0 1 0,1 0 0,-1-1 0,0 0 0,1 1 0,-1-1 0,1 0 0,2 2 0,-2-3 0,-1 0 0,1 0 0,0 0 0,-1 0 0,1-1 0,0 1 0,0-1 0,0 1 0,-1-1 0,1 0 0,0 0 0,0 0 0,0 0 0,0 0 0,-1 0 0,1 0 0,0 0 0,0-1 0,0 1 0,-1-1 0,1 0 0,0 1 0,0-1 0,-1 0 0,1 0 0,-1 0 0,1 0 0,-1 0 0,1 0 0,-1-1 0,0 1 0,3-3 0,9-10 0,-1 0 0,0-1 0,-1-1 0,13-24 0,19-26 0,-42 64-6,0 1-1,0 0 1,0 0-1,0 0 1,0-1 0,0 1-1,0 0 1,1 0-1,-1 0 1,0 1-1,0-1 1,1 0-1,-1 0 1,1 1 0,1-1-1,-3 1 13,1 0 0,-1 0-1,1 0 1,-1 0 0,1 0 0,-1 0-1,1 0 1,-1 1 0,1-1 0,-1 0-1,1 0 1,-1 1 0,1-1 0,-1 0 0,1 1-1,-1-1 1,0 1 0,1-1 0,-1 0-1,0 1 1,1-1 0,-1 1 0,0-1-1,0 1 1,1-1 0,-1 1 0,0-1-1,0 1 1,8 51-436,-7-36-569,4 16-5827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2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24575,'0'5'0,"0"9"0,9 6 0,2 1-8191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2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516 0 24575,'0'13'0,"0"12"0,0 23 0,-12 28 0,-17 23 0,-21 15 0,-18 9 0,-14 1 0,-2-13 0,9-25 0,10-27 0,15-23-8191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2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212 0 24575,'-4'0'0,"-5"0"0,-6 4 0,-9 10 0,-4 11 0,3 14 0,-8 16 0,3 9 0,6-4 0,6-7 0,16-13 0,16-26 0,19-27 0,11-33 0,3-30 0,-6-9 0,-11 8-8191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3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95 0 24575,'4'0'0,"2"4"0,4 10 0,0 11 0,-2 9 0,-2 12 0,-2 11 0,-2 8 0,-13 1 0,-10 2 0,-9-6 0,-4-14 0,4-27 0,11-43 0,26-43 0,28-30 0,21-9 0,1 14-8191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3.2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446 0 24575,'-26'2'0,"1"2"0,-1 0 0,1 1 0,-1 2 0,2 0 0,-31 14 0,28-10 0,-1-1 0,0-2 0,0 0 0,-45 4 0,62-11 0,-27 2 0,32 4 0,22 4 0,134 53 0,-51-24 0,131 55 0,143 67 0,-372-162 0,4 2 0,-1 1 0,1-1 0,-1 1 0,0-1 0,0 1 0,0 1 0,5 4 0,-8-7 0,-1-1 0,0 1 0,1-1 0,-1 1 0,0 0 0,1-1 0,-1 1 0,0 0 0,0-1 0,0 1 0,0 0 0,1-1 0,-1 1 0,0 0 0,0 0 0,0-1 0,0 1 0,-1 0 0,1-1 0,0 1 0,0 1 0,-19 18 0,-85 42 0,67-42 0,-52 38 0,44-21 0,1 2 0,3 2 0,-52 66 0,-92 151 0,107-157 0,47-62 0,-42 67 0,72-105 0,1 0 0,-1 0 0,0 0 0,1 0 0,-1 0 0,1 1 0,-1-1 0,1 0 0,0 0 0,-1 0 0,1 1 0,0-1 0,0 0 0,0 0 0,0 0 0,0 1 0,0-1 0,0 0 0,0 0 0,1 3 0,0-4 0,-1 1 0,1 0 0,0 0 0,0-1 0,-1 1 0,1-1 0,0 1 0,0 0 0,0-1 0,0 1 0,0-1 0,0 0 0,0 1 0,-1-1 0,1 0 0,0 0 0,0 1 0,0-1 0,2 0 0,9 0 0,-1-1 0,0 0 0,20-5 0,-14 3 0,372-73 0,-45 7 0,-44 16 0,-295 53-80,0 0 0,0-1-1,0 0 1,0 0 0,0 0-1,-1 0 1,1-1 0,0 0-1,0 0 1,-1 0 0,0-1 0,1 1-1,-1-1 1,0 0 0,0-1-1,4-3 1,15-26-6746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4.8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1 24575,'-5'128'0,"-29"170"0,20-235 0,12-52 0,16-49 0,91-255 0,-87 254 0,-18 38 0,0 1 0,0 0 0,0 0 0,0-1 0,0 1 0,0 0 0,0 0 0,0-1 0,0 1 0,1 0 0,-1 0 0,0-1 0,0 1 0,0 0 0,0 0 0,1-1 0,-1 1 0,0 0 0,0 0 0,0 0 0,1 0 0,-1-1 0,0 1 0,0 0 0,1 0 0,-1 0 0,0 0 0,0 0 0,1 0 0,-1 0 0,0 0 0,1-1 0,-1 1 0,0 0 0,0 0 0,1 0 0,-1 0 0,0 1 0,1-1 0,-1 0 0,0 0 0,0 0 0,1 0 0,-1 0 0,0 0 0,0 0 0,1 0 0,-1 1 0,7 17 0,-3 28 0,-7 75 0,0-72 0,6 77 0,-3-126 0,0 0 0,0 1 0,0-1 0,0 1 0,0-1 0,0 0 0,0 1 0,1-1 0,-1 1 0,0-1 0,0 0 0,0 1 0,0-1 0,0 1 0,0-1 0,1 0 0,-1 1 0,0-1 0,0 0 0,1 0 0,-1 1 0,0-1 0,0 0 0,1 1 0,-1-1 0,0 0 0,1 0 0,-1 0 0,0 1 0,1-1 0,-1 0 0,1 0 0,-1 0 0,0 0 0,1 0 0,-1 0 0,1 0 0,-1 1 0,0-1 0,1 0 0,-1-1 0,1 1 0,20-13 0,17-28 0,-37 39 0,92-124-1365,-55 68-5461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5.6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 0 24575,'-2'141'0,"-6"-1"0,-42 230 0,46-347 0,9-43 0,9-28 0,69-167 0,-64 174 0,2 0 0,2 1 0,29-38 0,-50 74 0,1 1 0,-1 0 0,1 0 0,0 0 0,0 0 0,0 0 0,0 1 0,1-1 0,-1 1 0,6-3 0,-9 5 0,1 0 0,0 0 0,-1 0 0,1-1 0,0 1 0,0 0 0,-1 0 0,1 0 0,0 0 0,-1 0 0,1 0 0,0 1 0,0-1 0,-1 0 0,1 0 0,0 0 0,-1 1 0,1-1 0,0 0 0,-1 1 0,1-1 0,0 1 0,1 1 0,-1-1 0,0 1 0,1-1 0,-1 1 0,0 0 0,0 0 0,-1 0 0,1-1 0,0 1 0,0 0 0,0 4 0,5 36-14,-1 0 0,-2 0 1,-2 0-1,-8 76 0,2-21-1282,4-61-5530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5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24575,'0'4'0,"0"10"0,0 11 0,0 9 0,0 12 0,0 7 0,0 2 0,0-4 0,0-15 0,0-13-8191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6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6.6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52 24575,'8'-9'0,"16"-2"0,16 0 0,9 3 0,6 2 0,-3 2 0,-11 2-8191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1:57.0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221 0 24575,'-3'1'0,"1"-1"0,-1 1 0,1-1 0,-1 1 0,1 0 0,-1 0 0,1 1 0,0-1 0,0 0 0,-1 1 0,1-1 0,0 1 0,0 0 0,0-1 0,1 1 0,-1 0 0,0 0 0,1 1 0,-1-1 0,-1 3 0,-28 58 0,19-38 0,-7 11 0,-55 119 0,66-135 0,1-1 0,1 1 0,1 0 0,1 1 0,0-1 0,0 23 0,4-41 0,-1 0 0,1 0 0,0 0 0,0 0 0,0 0 0,0 0 0,1 0 0,-1 0 0,0 0 0,1 0 0,-1 0 0,1-1 0,0 1 0,0 0 0,-1 0 0,1-1 0,0 1 0,1 0 0,-1-1 0,0 1 0,0-1 0,1 1 0,-1-1 0,1 0 0,-1 0 0,1 1 0,-1-1 0,1 0 0,0 0 0,-1-1 0,1 1 0,0 0 0,0-1 0,0 1 0,0-1 0,0 1 0,0-1 0,0 0 0,-1 0 0,1 0 0,0 0 0,0 0 0,0 0 0,0 0 0,0-1 0,0 1 0,2-2 0,9-1 0,-1-1 0,1 0 0,-1-1 0,0 0 0,20-12 0,-4-1 0,0-1 0,-1-1 0,-1-1 0,29-30 0,-47 43 0,0 0 0,-1 0 0,0-1 0,-1 0 0,0 0 0,0-1 0,-1 0 0,0 0 0,0 0 0,-1 0 0,-1-1 0,0 0 0,0 1 0,-1-1 0,0 0 0,0-20 0,-2 28 0,0 0 0,-1 1 0,1-1 0,0 1 0,-1-1 0,1 0 0,-1 1 0,0-1 0,0 1 0,0 0 0,0-1 0,0 1 0,0 0 0,-1 0 0,1-1 0,-1 1 0,0 0 0,0 0 0,1 1 0,-1-1 0,0 0 0,-1 1 0,1-1 0,0 1 0,0-1 0,-1 1 0,1 0 0,0 0 0,-1 0 0,1 1 0,-1-1 0,1 0 0,-1 1 0,0 0 0,1 0 0,-1-1 0,1 1 0,-1 1 0,0-1 0,-3 1 0,0 0 0,1 0 0,0 1 0,-1-1 0,1 1 0,0 0 0,0 0 0,0 1 0,0 0 0,1 0 0,-1 0 0,1 0 0,0 0 0,0 1 0,0 0 0,0 0 0,0 0 0,1 1 0,-5 7 0,4-3 17,0 0 0,1 1 1,0-1-1,1 0 0,0 1 0,-1 13 0,2-19-104,1 0-1,0 1 1,0-1 0,0 0-1,1 1 1,-1-1 0,1 0-1,0 1 1,0-1-1,1 0 1,-1 0 0,1 0-1,0 0 1,0 0 0,0-1-1,3 5 1,13 7-6739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2.0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447 0 24575,'-33'0'0,"0"2"0,0 1 0,0 1 0,0 2 0,1 2 0,-34 11 0,29-6 0,15-7 0,0 2 0,1 0 0,0 1 0,-23 15 0,43-24 0,0 1 0,0 0 0,-1 0 0,1-1 0,0 1 0,0 0 0,0 0 0,1 0 0,-1 0 0,0 0 0,0 0 0,0 1 0,1-1 0,-1 0 0,1 0 0,-1 0 0,1 1 0,-1-1 0,1 0 0,0 1 0,-1-1 0,1 0 0,0 1 0,0-1 0,0 0 0,0 1 0,0-1 0,0 0 0,1 1 0,-1-1 0,0 0 0,1 1 0,-1-1 0,1 0 0,-1 0 0,1 1 0,0-1 0,-1 0 0,1 0 0,0 0 0,0 0 0,0 0 0,0 0 0,0 0 0,0 0 0,0 0 0,0-1 0,0 1 0,2 0 0,8 8 0,1-1 0,0 0 0,21 9 0,-28-14 0,60 26 10,131 39 0,-85-33-1395,-73-21-5441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4.4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 24575,'0'8'0,"0"16"0,0 16 0,0 18 0,0 15 0,0 14 0,0 15 0,-5 5 0,0-5 0,0-15 0,0-22-8191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5.3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14 33 24575,'3'-3'0,"0"0"0,0 0 0,1 1 0,-1-1 0,0 1 0,1-1 0,0 1 0,0 0 0,0 1 0,-1-1 0,1 1 0,1-1 0,-1 1 0,0 0 0,0 1 0,0-1 0,1 1 0,-1 0 0,0 0 0,0 0 0,1 0 0,-1 1 0,0 0 0,0 0 0,0 0 0,0 0 0,0 1 0,0-1 0,0 1 0,0 0 0,0 0 0,-1 1 0,1-1 0,-1 1 0,0 0 0,0 0 0,0 0 0,0 0 0,0 0 0,-1 0 0,1 1 0,-1 0 0,0-1 0,0 1 0,0 0 0,0 0 0,-1 0 0,0 0 0,0 0 0,1 8 0,1 4 0,-2-1 0,0 1 0,0-1 0,-2 1 0,0 0 0,-1-1 0,0 1 0,-1-1 0,-1 0 0,0 0 0,-1 0 0,-10 18 0,3-7 0,-3 0 0,0-1 0,-1-1 0,-1-1 0,-35 36 0,47-54 0,-14 19 0,19-23 0,-1-1 0,1 1 0,0-1 0,0 1 0,0-1 0,0 1 0,0-1 0,0 1 0,0-1 0,0 1 0,0-1 0,0 1 0,0-1 0,0 1 0,0-1 0,1 1 0,-1-1 0,0 1 0,0-1 0,0 1 0,1-1 0,-1 1 0,0-1 0,1 1 0,-1-1 0,0 0 0,1 1 0,-1-1 0,1 0 0,-1 1 0,0-1 0,1 0 0,-1 1 0,1-1 0,-1 0 0,1 0 0,-1 0 0,1 1 0,-1-1 0,1 0 0,-1 0 0,1 0 0,-1 0 0,1 0 0,0 0 0,-1 0 0,1 0 0,-1 0 0,1 0 0,32 2 2,1 0 0,-1-2 0,34-5 0,1 1-1375,-21 2-5453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6.0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47 175 24575,'6'0'0,"0"0"0,0 1 0,0 0 0,0 0 0,0 0 0,0 1 0,-1 0 0,1 0 0,-1 0 0,1 1 0,-1 0 0,0 0 0,0 0 0,8 7 0,-6-3 0,1 1 0,-2-1 0,1 2 0,-1-1 0,0 1 0,-1 0 0,9 18 0,-4-1 0,-1 0 0,-1 1 0,-1 1 0,-2-1 0,4 43 0,-7-42 0,0 0 0,-2 0 0,-1 0 0,-2 0 0,-6 34 0,7-53 0,0-1 0,-1 1 0,0 0 0,0-1 0,-1 0 0,0 0 0,-1 0 0,0 0 0,0-1 0,0 0 0,-1 0 0,0 0 0,-1-1 0,1 1 0,-1-2 0,0 1 0,-1-1 0,1 0 0,-1 0 0,-11 4 0,17-8 0,-1 1 0,0-1 0,1 0 0,-1 0 0,0 0 0,0 0 0,0 0 0,1-1 0,-1 1 0,0-1 0,0 0 0,0 0 0,0 0 0,0 0 0,0 0 0,0-1 0,0 1 0,0-1 0,1 0 0,-1 0 0,0 0 0,0 0 0,1-1 0,-1 1 0,1 0 0,-1-1 0,1 0 0,0 0 0,-1 0 0,1 0 0,0 0 0,0 0 0,1 0 0,-1-1 0,0 1 0,1-1 0,-1 1 0,-1-5 0,0-2 0,0-1 0,0 0 0,1 0 0,0 0 0,1 0 0,0 0 0,0 0 0,1 0 0,1 0 0,1-11 0,2-1 0,1 0 0,1 1 0,0 0 0,2 0 0,1 0 0,0 1 0,21-32 0,9-5 0,53-58 0,17-26 0,-102 132 0,-2 0 0,1 0 0,-1-1 0,-1 0 0,0 0 0,0 0 0,-1 0 0,2-11 0,-4 18 0,-1 0 0,1 0 0,-1 0 0,0 0 0,0 1 0,-1-1 0,1 0 0,0 0 0,-1 0 0,0 0 0,0 1 0,0-1 0,0 0 0,0 1 0,0-1 0,-1 1 0,1-1 0,-1 1 0,0 0 0,1-1 0,-1 1 0,0 0 0,0 0 0,-1 0 0,1 1 0,0-1 0,-1 0 0,1 1 0,-1 0 0,1-1 0,-1 1 0,0 0 0,1 0 0,-5 0 0,0-1 9,0 0 1,0 1-1,-1 0 0,1 0 0,0 0 1,-1 1-1,1 0 0,-1 1 0,1 0 0,0 0 1,-1 1-1,-8 2 0,-1 2-380,1 1-1,-1 1 1,-28 19 0,15-8-6455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4.5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24575,'2'32'0,"1"0"0,9 40 0,0-2 0,-2-10 0,31 109 0,-73-479 0,32 308 0,0 1 0,0-1 0,0 1 0,0-1 0,0 1 0,0 0 0,0-1 0,0 1 0,0-1 0,1 1 0,-1 0 0,1-1 0,-1 1 0,1-1 0,-1 1 0,1 0 0,0 0 0,-1 0 0,1-1 0,1 0 0,-1 2 0,0 0 0,0-1 0,0 1 0,-1 0 0,1 0 0,0 0 0,0 0 0,0 0 0,0 0 0,-1 0 0,1 0 0,0 0 0,0 1 0,0-1 0,0 0 0,-1 0 0,1 1 0,0-1 0,0 0 0,-1 1 0,1-1 0,0 1 0,1 1 0,3 2 0,0 0 0,0 1 0,-1 0 0,1 0 0,-1 0 0,0 0 0,3 7 0,3 10 0,-2-1 0,-1 1 0,-1 0 0,0 1 0,3 39 0,3 8 0,-14-87 0,2 1 0,0-1 0,0 1 0,2 0 0,0-1 0,0 1 0,2 0 0,7-22 0,-8 32 0,-1 0 0,1 1 0,-1-1 0,2 1 0,-1 0 0,6-8 0,-8 12 0,0 0 0,-1 0 0,1 1 0,0-1 0,0 0 0,0 0 0,-1 1 0,1-1 0,0 1 0,0-1 0,0 1 0,0-1 0,0 1 0,0 0 0,0-1 0,0 1 0,0 0 0,0 0 0,0-1 0,0 1 0,0 0 0,1 0 0,-1 0 0,0 1 0,0-1 0,0 0 0,0 0 0,0 0 0,0 1 0,0-1 0,0 1 0,0-1 0,0 1 0,0-1 0,0 1 0,-1-1 0,1 1 0,0 0 0,0-1 0,0 1 0,-1 0 0,1 0 0,0 0 0,-1 0 0,2 1 0,11 18 31,-1 0 1,-1 1-1,15 37 0,-17-35-404,2 0 1,0-1-1,17 24 1,-13-26-6454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6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55 24575,'4'0'0,"18"0"0,22 0 0,25 0 0,17 0 0,7 0 0,0 0 0,-8 0 0,-13 0 0,-16 0 0,-16-12 0,-16-9 0,-11 0-8191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7.2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218 1 24575,'4'0'0,"10"0"0,11 0 0,9 0 0,8 0 0,1 0 0,-3 0 0,-9 4 0,-8 10 0,-9 15 0,-20 23 0,-29 25 0,-30 15 0,-29 5 0,-11-15 0,4-20 0,19-22-8191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7.9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304 0 24575,'0'4'0,"0"10"0,-4 15 0,-10 24 0,-11 19 0,-10 23 0,-7 16 0,0 2 0,6-10 0,-3-14 0,6-31 0,11-37 0,11-36 0,15-31 0,6-8-8191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8.6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0 131 24575,'1'0'0,"-1"0"0,0 1 0,0-1 0,0 0 0,0 1 0,0-1 0,1 0 0,-1 0 0,0 1 0,0-1 0,0 0 0,1 0 0,-1 0 0,0 1 0,0-1 0,1 0 0,-1 0 0,0 0 0,0 0 0,1 0 0,-1 1 0,0-1 0,1 0 0,-1 0 0,0 0 0,0 0 0,1 0 0,-1 0 0,0 0 0,1 0 0,-1 0 0,0 0 0,1 0 0,-1 0 0,0 0 0,1 0 0,-1-1 0,0 1 0,0 0 0,1 0 0,-1 0 0,0 0 0,0 0 0,1-1 0,-1 1 0,0 0 0,0 0 0,1 0 0,-1-1 0,0 1 0,0 0 0,0 0 0,0-1 0,1 1 0,-1 0 0,0-1 0,0 1 0,0 0 0,0 0 0,0-1 0,0 1 0,0 0 0,0-1 0,0 1 0,0-1 0,17 24 0,-7 2 0,-1 2 0,-2-1 0,0 1 0,-2 0 0,3 53 0,-8 147 0,-2-122 0,1-82 0,-1-16 0,2-1 0,-1 1 0,1-1 0,0 0 0,0 1 0,1-1 0,0 1 0,0-1 0,1 0 0,-1 1 0,6 10 0,-6-17 0,0 0 0,-1 0 0,1 0 0,0 0 0,0 0 0,0-1 0,-1 1 0,1 0 0,0-1 0,0 1 0,-1 0 0,1-1 0,0 1 0,-1-1 0,1 1 0,0-1 0,-1 1 0,1-1 0,-1 0 0,1 1 0,-1-1 0,1 0 0,-1 1 0,1-1 0,-1 0 0,0 0 0,1 1 0,-1-1 0,0-1 0,11-20 0,-2-1 0,0 1 0,-2-2 0,6-29 0,14-44 0,-12 57 0,78-205 0,-68 189 0,2 0 0,42-63 0,-42 87 112,-27 32-116,0-1 0,1 1 0,-1 0 0,0 0-1,0 0 1,0 0 0,0 0 0,0 0 0,1 0 0,-1-1 0,0 1 0,0 0 0,0 0-1,0 0 1,1 0 0,-1 0 0,0 0 0,0 0 0,0 0 0,1 0 0,-1 0-1,0 0 1,0 0 0,0 0 0,0 0 0,1 0 0,-1 0 0,0 0 0,0 0-1,0 0 1,0 1 0,1-1 0,-1 0 0,0 0 0,0 0 0,0 0 0,0 0-1,0 0 1,1 0 0,-1 1 0,0-1 0,0 0 0,0 0 0,0 0 0,0 0-1,0 0 1,0 1 0,0-1 0,0 0 0,1 1 0,-4 22-1263,-6 12-5559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08.9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30 24575,'0'-13'0,"0"-4"-8191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2.6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227 439 24575,'-2'-6'0,"1"1"0,-1 0 0,0 0 0,0 0 0,0 0 0,-1 1 0,1-1 0,-1 0 0,-1 1 0,1 0 0,0 0 0,-1 0 0,0 0 0,0 0 0,0 1 0,0 0 0,-1 0 0,-4-3 0,6 6 0,1 0 0,-1-1 0,1 1 0,-1 0 0,1 0 0,-1 1 0,1-1 0,-1 1 0,1-1 0,-1 1 0,1 0 0,0 0 0,-1 0 0,1 0 0,0 0 0,0 0 0,0 1 0,0-1 0,0 1 0,0-1 0,0 1 0,0 0 0,0 0 0,1 0 0,-1 0 0,0 2 0,-6 8 0,0-1 0,2 1 0,-9 18 0,2 2 0,1 1 0,2 0 0,1 0 0,2 1 0,1 0 0,2 0 0,-1 67 0,5-100 0,0 1 0,0 0 0,0 0 0,0 0 0,0-1 0,0 1 0,1 0 0,-1 0 0,1 0 0,-1-1 0,1 1 0,0 0 0,-1-1 0,1 1 0,0-1 0,0 1 0,0-1 0,1 1 0,1 1 0,-2-2 0,0-1 0,0 1 0,0-1 0,1 0 0,-1 0 0,0 1 0,0-1 0,0 0 0,1 0 0,-1 0 0,0-1 0,0 1 0,1 0 0,-1 0 0,0-1 0,0 1 0,0 0 0,0-1 0,0 1 0,0-1 0,2-1 0,6-4 0,-1 0 0,0 0 0,0-1 0,0 0 0,11-16 0,10-17 0,-1-1 0,-3-1 0,-1-1 0,-2-1 0,-3-1 0,-1-1 0,-2-1 0,-2 0 0,-3-1 0,-1 0 0,-3-1 0,-1 0 0,-3-97 0,-6 123 0,1 49 0,0 609 0,6-570-1365,1-16-5461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3.1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 50 24575,'0'-2'0,"0"0"0,0 0 0,0 0 0,-1 0 0,1-1 0,-1 1 0,0 0 0,1 0 0,-1 0 0,0 0 0,0 0 0,0 1 0,-1-1 0,1 0 0,0 0 0,-1 1 0,1-1 0,-1 1 0,1-1 0,-1 1 0,0 0 0,0-1 0,1 1 0,-1 0 0,0 0 0,0 0 0,0 0 0,0 1 0,0-1 0,-1 1 0,1-1 0,0 1 0,0 0 0,0-1 0,0 1 0,0 0 0,-1 1 0,1-1 0,-3 1 0,-1-1 0,1 1 0,0-1 0,0 1 0,-1 1 0,1-1 0,0 1 0,0 0 0,0 0 0,0 0 0,1 0 0,-1 1 0,1 0 0,-1 0 0,1 1 0,-6 5 0,5-1 0,0 0 0,1 1 0,0 0 0,0 0 0,1 0 0,1 0 0,-1 1 0,1-1 0,1 1 0,0-1 0,0 13 0,0 19 0,7 49 0,-6-82 0,0-6 0,0 1 0,0-1 0,0 0 0,1 0 0,-1 1 0,1-1 0,-1 0 0,1 0 0,-1 0 0,1 1 0,0-1 0,0 0 0,0 0 0,1 0 0,-1 0 0,0-1 0,1 1 0,3 3 0,-4-4 0,0-1 0,0 0 0,1 1 0,-1-1 0,0 0 0,1 0 0,-1 0 0,0 0 0,1 0 0,-1 0 0,0 0 0,1 0 0,-1-1 0,0 1 0,0-1 0,1 1 0,-1-1 0,0 1 0,0-1 0,0 1 0,1-1 0,-1 0 0,1-1 0,7-5 0,1-2 0,-1 1 0,-1-1 0,0 0 0,10-15 0,-5 4 0,0-1 0,-1-1 0,-2 0 0,0-1 0,-1 0 0,-1 0 0,-2-1 0,0 0 0,3-27 0,-11 72-195,2-1 0,0 1 0,2 0 0,0-1 0,1 1 0,10 31 0,1-17-6631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3.5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1 114 24575,'0'8'0,"0"12"0,0 10 0,0 9 0,0 10 0,0 5 0,0 2 0,0 0 0,0-6 0,0-15 0,0-31 0,0-32 0,12-37 0,13-28 0,7-11 0,-3 8 0,2 20 0,-4 23-8191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4.5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0 24575,'7'33'0,"-2"0"0,-1 0 0,-1 64 0,-2-34 0,5 561 0,-6-599 0,-1 0 0,-2-1 0,-7 37 0,3-47 0,1-17 0,-1-26 0,0-27 0,3-1 0,3 0 0,2 0 0,3 0 0,2 1 0,17-76 0,-18 114 0,0 1 0,1-1 0,0 1 0,2 0 0,0 0 0,1 1 0,0 0 0,1 0 0,1 1 0,1 1 0,0 0 0,1 1 0,0 0 0,1 0 0,0 2 0,1 0 0,28-16 0,-40 25 0,-1 1 0,0 0 0,1 0 0,-1 0 0,1 0 0,-1 0 0,1 1 0,-1-1 0,1 1 0,0 0 0,-1-1 0,1 1 0,0 0 0,-1 1 0,1-1 0,0 0 0,4 2 0,-6-1 0,1 0 0,-1 0 0,1 0 0,-1 0 0,0 0 0,1 1 0,-1-1 0,0 0 0,0 1 0,0-1 0,0 1 0,0-1 0,0 1 0,0-1 0,0 1 0,-1 0 0,1-1 0,-1 1 0,1 3 0,0 1 0,0 1 0,-1-1 0,0 1 0,0-1 0,-1 1 0,1-1 0,-2 1 0,1-1 0,-1 0 0,0 1 0,0-1 0,-5 11 0,1-8 0,1 0 0,-1-1 0,-1 1 0,0-1 0,0 0 0,0-1 0,-1 0 0,0 0 0,0-1 0,-1 1 0,-11 5 0,17-11 0,1 1 0,-1-1 0,1 1 0,0 0 0,0 0 0,0 0 0,0 0 0,0 0 0,0 1 0,0-1 0,1 0 0,-1 1 0,1-1 0,0 1 0,0 0 0,0-1 0,0 1 0,-1 3 0,1 1 0,0-1 0,1 1 0,-1-1 0,1 1 0,1 0 0,-1-1 0,4 13 0,-1-7 0,0-1 0,1 1 0,0-1 0,1 0 0,0-1 0,1 1 0,0-1 0,14 18 0,-16-23-91,1 0 0,0-1 0,0 1 0,0-1 0,1 0 0,0-1 0,-1 1 0,1-1 0,0 0 0,0-1 0,1 1 0,-1-1 0,1 0 0,7 1 0,9-3-6735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6.4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199 31 24575,'-1'-1'0,"1"0"0,0 0 0,-1 0 0,1 0 0,-1 0 0,0 0 0,1 0 0,-1 0 0,0 0 0,0 0 0,1 0 0,-1 1 0,0-1 0,0 0 0,0 1 0,0-1 0,0 0 0,0 1 0,0-1 0,0 1 0,0 0 0,0-1 0,0 1 0,0 0 0,0 0 0,-1-1 0,1 1 0,0 0 0,0 0 0,0 0 0,0 0 0,-3 1 0,-37 4 0,34-1 0,0 0 0,0 0 0,0 0 0,1 1 0,0 0 0,0 0 0,0 1 0,0 0 0,1 0 0,0 0 0,0 0 0,1 1 0,-7 13 0,5-7 0,0 0 0,0 0 0,2 1 0,-1 0 0,2 0 0,-4 25 0,7-37 0,-1 1 0,1-1 0,0 0 0,0 1 0,0-1 0,0 0 0,1 1 0,-1-1 0,1 1 0,-1-1 0,1 0 0,0 0 0,0 1 0,0-1 0,0 0 0,0 0 0,0 0 0,0 0 0,1 0 0,-1 0 0,1 0 0,0-1 0,3 4 0,-3-4 0,0 0 0,0-1 0,1 1 0,-1-1 0,0 1 0,0-1 0,1 0 0,-1 1 0,0-1 0,1 0 0,-1-1 0,0 1 0,1 0 0,-1-1 0,0 1 0,0-1 0,1 0 0,-1 1 0,0-1 0,0 0 0,0 0 0,0-1 0,0 1 0,0 0 0,2-3 0,8-5 0,-1-1 0,-1-1 0,0 0 0,0 0 0,15-24 0,37-72 0,-31 51 0,-14 35 0,-16 21 0,-1 0 0,0 0 0,1 0 0,-1 0 0,0 0 0,1 1 0,-1-1 0,0 0 0,1 0 0,-1 0 0,0 0 0,1 0 0,-1 1 0,0-1 0,0 0 0,1 0 0,-1 1 0,0-1 0,0 0 0,1 0 0,-1 1 0,0-1 0,0 0 0,0 1 0,1-1 0,-1 0 0,0 1 0,0-1 0,0 0 0,0 1 0,0-1 0,0 0 0,0 1 0,0-1 0,0 0 0,0 1 0,2 51 0,-2-48 0,-41 559 0,39-550 0,2-6 0,-1 0 0,0 0 0,-1 0 0,1-1 0,-1 1 0,0 0 0,-1-1 0,-3 7 0,6-12 0,-1-1 0,1 0 0,-1 1 0,1-1 0,-1 0 0,1 1 0,-1-1 0,1 0 0,-1 0 0,1 0 0,-1 0 0,1 1 0,-1-1 0,1 0 0,-1 0 0,1 0 0,-1 0 0,0 0 0,1 0 0,-1 0 0,1 0 0,-1-1 0,1 1 0,-1 0 0,1 0 0,-1 0 0,1 0 0,-1-1 0,1 1 0,-1 0 0,1-1 0,0 1 0,-1-1 0,-19-14 0,14 11 0,1 1 0,0 1 0,0 0 0,0 0 0,0 1 0,-1-1 0,1 1 0,-1 1 0,1-1 0,-1 1 0,1 0 0,-1 0 0,-8 1 0,7 0 0,0-1 0,0 0 0,1 0 0,-1 0 0,1-1 0,-1 0 0,-7-3 0,12 3 0,0 0 0,0 0 0,0 0 0,0 0 0,0-1 0,0 1 0,1-1 0,-1 1 0,1-1 0,-1 0 0,1 0 0,-1 0 0,1 0 0,0 0 0,0 0 0,0 0 0,0 0 0,0 0 0,0 0 0,1-1 0,-1 1 0,1 0 0,0-1 0,-1 1 0,1-3 0,0-2 0,1 0 0,-1 1 0,1-1 0,0 0 0,0 1 0,1-1 0,0 1 0,0-1 0,1 1 0,0 0 0,0 0 0,0 0 0,6-7 0,7-10 0,35-38 0,-44 55 0,165-168-1365,-121 126-5461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5.2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24575,'8'0'0,"7"0"0,6 0 0,7 0 0,-1 0-8191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7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95 24575,'0'-1'0,"0"1"0,0 0 0,-1-1 0,1 1 0,0 0 0,0 0 0,0-1 0,0 1 0,0 0 0,0-1 0,0 1 0,0 0 0,1-1 0,-1 1 0,0 0 0,0-1 0,0 1 0,0 0 0,0 0 0,0-1 0,1 1 0,-1 0 0,0-1 0,0 1 0,0 0 0,1 0 0,-1 0 0,0-1 0,0 1 0,1 0 0,-1 0 0,0 0 0,0-1 0,1 1 0,-1 0 0,0 0 0,1 0 0,12 7 0,8 19 0,-14-10 0,-1 0 0,-1 1 0,0-1 0,-2 1 0,1 0 0,0 23 0,-2-8 0,-1 0 0,-6 49 0,4-73 0,0 0 0,0 0 0,0 0 0,-1 0 0,-1 0 0,1 0 0,-1 0 0,0-1 0,-9 14 0,12-20 0,0-1 0,0 0 0,-1 1 0,1-1 0,0 0 0,-1 0 0,1 1 0,-1-1 0,1 0 0,0 0 0,-1 1 0,1-1 0,-1 0 0,1 0 0,-1 0 0,1 0 0,0 0 0,-1 0 0,1 0 0,-1 0 0,1 0 0,-1 0 0,1 0 0,-1 0 0,1 0 0,0 0 0,-1 0 0,1 0 0,-1 0 0,1-1 0,-1 1 0,1 0 0,0 0 0,-1-1 0,1 1 0,0 0 0,-1 0 0,1-1 0,0 1 0,-1 0 0,1-1 0,0 1 0,-1-1 0,1 1 0,0 0 0,0-1 0,0 1 0,-1-1 0,1 1 0,0 0 0,0-1 0,0 1 0,0-1 0,0 0 0,-8-29 0,7 8 0,1 0 0,0 0 0,2-1 0,0 1 0,2 0 0,11-41 0,-5 33 0,1-1 0,1 2 0,1-1 0,22-34 0,0 18-1365,-5 15-5461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7.4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160 36 24575,'1'-1'0,"-1"-1"0,0 0 0,0 0 0,0 1 0,0-1 0,0 0 0,-1 0 0,1 1 0,0-1 0,-1 0 0,0 1 0,1-1 0,-1 0 0,0 1 0,1-1 0,-1 1 0,0-1 0,-3-2 0,4 4 0,-1-1 0,0 1 0,0 0 0,0 0 0,0 0 0,0 0 0,0 0 0,0 0 0,0 0 0,0 0 0,0 0 0,0 0 0,0 0 0,1 0 0,-1 1 0,0-1 0,0 0 0,0 1 0,0-1 0,0 1 0,1-1 0,-1 1 0,0-1 0,-1 2 0,-5 4 0,0 0 0,0 1 0,1 0 0,0 0 0,-9 13 0,4-2 0,2-7 0,1 0 0,0 1 0,1 1 0,1-1 0,0 1 0,0 0 0,1 1 0,-5 26 0,9-39 0,1 0 0,0 0 0,-1 0 0,1 0 0,0 0 0,0-1 0,0 1 0,0 0 0,0 0 0,0 0 0,0 0 0,0 0 0,0 0 0,0 0 0,1 0 0,-1-1 0,0 1 0,1 0 0,-1 0 0,0 0 0,1 0 0,-1-1 0,1 1 0,-1 0 0,1 0 0,0-1 0,-1 1 0,1 0 0,0-1 0,-1 1 0,1-1 0,0 1 0,0-1 0,-1 1 0,1-1 0,0 0 0,0 1 0,0-1 0,0 0 0,0 0 0,-1 1 0,1-1 0,0 0 0,0 0 0,0 0 0,1 0 0,2-1 0,-1 0 0,0 0 0,-1-1 0,1 1 0,0 0 0,0-1 0,0 0 0,-1 0 0,1 0 0,-1 0 0,0 0 0,4-5 0,11-18 0,-14 20 0,-1 0 0,1 0 0,0 1 0,0-1 0,1 1 0,-1 0 0,1 0 0,0 0 0,8-6 0,-11 10 0,-1 0 0,1 0 0,-1 0 0,1 0 0,-1 0 0,1 0 0,-1 0 0,1 0 0,-1 0 0,0 0 0,1 0 0,-1 0 0,1 0 0,-1 0 0,1 1 0,-1-1 0,0 0 0,1 0 0,-1 0 0,1 1 0,-1-1 0,0 0 0,1 0 0,-1 1 0,0-1 0,1 0 0,-1 1 0,0-1 0,0 1 0,1-1 0,-1 0 0,0 1 0,0-1 0,0 1 0,1-1 0,-1 0 0,0 1 0,0-1 0,0 1 0,0 0 0,5 25 0,-4-19 0,7 24-1365,3 0-5461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7.7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24575,'0'12'0,"0"9"0,5 9 0,0-1-8191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8.1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510 1 24575,'0'4'0,"0"10"0,0 19 0,-5 30 0,-9 37 0,-11 39 0,-13 38 0,-22 31 0,-17 10 0,-9-12 0,7-28 0,9-36 0,15-42-8191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8.9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52 136 24575,'0'0'0,"-1"-1"0,1 0 0,0 1 0,-1-1 0,1 1 0,0-1 0,-1 1 0,1-1 0,-1 1 0,1-1 0,-1 1 0,1-1 0,-1 1 0,0 0 0,1-1 0,-1 1 0,1 0 0,-1-1 0,0 1 0,1 0 0,-1 0 0,0 0 0,1-1 0,-1 1 0,0 0 0,1 0 0,-1 0 0,0 0 0,1 0 0,-1 0 0,0 1 0,1-1 0,-1 0 0,0 0 0,1 0 0,-1 1 0,0-1 0,1 0 0,-1 1 0,0-1 0,1 0 0,-1 1 0,1-1 0,-1 1 0,1-1 0,-1 1 0,1-1 0,0 1 0,-1-1 0,1 1 0,-1 0 0,1-1 0,0 1 0,-1 1 0,-3 8 0,0 0 0,1 0 0,0 0 0,1 1 0,0 0 0,0-1 0,1 15 0,1 77 0,0-99 0,0 0 0,1 0 0,-1 0 0,0 0 0,1 0 0,0 0 0,0 0 0,0-1 0,0 1 0,0 0 0,0-1 0,1 1 0,3 4 0,-4-6 0,0 1 0,0-1 0,1 0 0,-1 0 0,1 0 0,-1-1 0,1 1 0,-1 0 0,1 0 0,-1-1 0,1 1 0,0-1 0,-1 1 0,1-1 0,0 0 0,-1 0 0,1 0 0,2 0 0,1 0 0,0-1 0,1-1 0,-1 1 0,0-1 0,0 0 0,0 0 0,0 0 0,-1-1 0,1 1 0,-1-1 0,1 0 0,-1-1 0,7-6 0,2-4 0,0-1 0,-1-1 0,-1-1 0,0 1 0,-2-1 0,0-1 0,0 0 0,-2 0 0,0-1 0,-1 0 0,-1 0 0,4-33 0,-8 49 6,-1-1 0,0 1 0,0 0 0,-1-1 0,1 1 0,-1 0 0,1-1 0,-1 1 0,0 0 0,0 0 0,0 0 0,-1 0 0,1 0 0,-1 0 0,0 0 0,0 0 0,0 1 0,0-1 0,-4-4 0,2 4-130,-1 0 0,1 0 1,-1 0-1,0 0 0,0 1 0,0 0 1,0 0-1,0 0 0,-1 0 0,1 1 1,-6-1-1,-19-1-6702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19.6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24575,'3'6'0,"1"0"0,-1 1 0,0-1 0,-1 0 0,1 1 0,-1 0 0,-1-1 0,1 1 0,-1 0 0,0 0 0,0 9 0,3 16 0,12 45 0,-4 1 0,-3-1 0,-2 132 0,-8-198 0,0 0 0,0 0 0,-1 1 0,-1-1 0,0 0 0,-4 10 0,0-12 0,1-13 0,0-21 0,6 4-124,0 1 0,1-1 0,2 1 0,0-1 0,1 1 0,1 0-1,0 1 1,2-1 0,0 1 0,11-19 0,23-49-6702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1.16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1 24575,'1'33'0,"9"50"0,2 26 0,-12 427 0,0-535 0,0 28 0,-2-1 0,0 1 0,-2-1 0,-11 37 0,7-53 0,2-21 0,-1-23 0,3-32 0,2 0 0,4 0 0,12-93 0,-11 136 0,1 1 0,1 0 0,7-21 0,-10 37 0,-1-1 0,1 1 0,0 0 0,0 0 0,0 0 0,0 0 0,1 0 0,0 0 0,-1 1 0,1-1 0,1 1 0,-1 0 0,0 0 0,1 0 0,0 0 0,-1 1 0,1 0 0,0-1 0,8-2 0,-10 5 0,0-1 0,-1 1 0,1 0 0,-1 0 0,1 0 0,0 0 0,-1 0 0,1 0 0,0 0 0,-1 0 0,1 0 0,-1 1 0,1-1 0,-1 1 0,1-1 0,-1 1 0,1 0 0,-1 0 0,1 0 0,-1-1 0,0 1 0,3 2 0,-1 0 0,-1 1 0,0-1 0,1 0 0,-1 0 0,-1 1 0,1 0 0,0-1 0,-1 1 0,2 5 0,1 9 0,0 1 0,-2 0 0,1 21 0,-3-32 0,1 14 30,-1 1 0,0-1 0,-9 43 0,7-55-165,0-1 0,-1 1 0,0 0 0,-1-1 0,0 1 0,0-1 0,-1 0 0,0 0 0,-1-1 0,-11 14 0,-6-1-6691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1.6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 24575,'0'8'0,"0"11"0,0 20 0,0 23 0,0 27 0,0 19 0,0 17 0,0 3 0,-4-7 0,-2-12 0,1-16 0,0-19 0,2-15 0,1-16-8191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2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151 15 24575,'0'-1'0,"0"1"0,1-1 0,-1 1 0,0-1 0,0 1 0,0-1 0,0 1 0,0-1 0,0 1 0,-1-1 0,1 1 0,0-1 0,0 1 0,0-1 0,0 1 0,-1-1 0,1 1 0,0-1 0,0 1 0,-1 0 0,1-1 0,0 1 0,-1-1 0,1 1 0,0 0 0,-1-1 0,1 1 0,-1 0 0,1-1 0,0 1 0,-1 0 0,0-1 0,-16 8 0,-11 21 0,8 4 0,1 0 0,-17 43 0,31-65 0,1 1 0,1 0 0,0-1 0,0 1 0,1 1 0,0-1 0,1 0 0,1 0 0,-1 0 0,2 1 0,3 21 0,-4-33 0,0 1 0,0 0 0,0-1 0,0 1 0,0-1 0,1 1 0,-1 0 0,0-1 0,0 1 0,1-1 0,-1 1 0,1-1 0,-1 1 0,0-1 0,1 1 0,-1-1 0,1 1 0,-1-1 0,1 0 0,-1 1 0,1-1 0,-1 0 0,1 1 0,-1-1 0,1 0 0,0 1 0,-1-1 0,1 0 0,1 0 0,19-7 0,19-26 0,-11 0-1365,-1-2-5461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2.7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1 118 24575,'0'-4'0,"8"-6"0,3-5 0,0-9 0,2 1 0,-2-6 0,-2 16 0,-3 23 0,-2 17 0,-2 13 0,-1 8 0,-1 0 0,-1 0 0,5-8 0,1-10-8191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24575,'4'0'0,"6"0"0,5 0 0,9 0 0,4 0 0,-3 0-8191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3.14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242 0 24575,'-8'0'0,"-8"0"0,-9 0 0,0 8 0,-4 8 0,2 12 0,-6 16 0,2 7 0,7 0 0,7-5 0,10-10 0,20-11 0,20-10 0,12-15 0,-1-9-8191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52:23.7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0 24575,'0'29'0,"1"238"0,-41 325 0,38-577 0,2-8 0,-1 0 0,0 0 0,-1-1 0,1 1 0,-1 0 0,0 0 0,-6 10 0,8-17 0,0 0 0,-1 1 0,1-1 0,0 0 0,0 0 0,-1 0 0,1 0 0,0 0 0,0 0 0,0 0 0,-1 0 0,1 0 0,0 0 0,0 0 0,-1 0 0,1 0 0,0 0 0,0 0 0,-1 0 0,1 0 0,0 0 0,0 0 0,-1-1 0,1 1 0,0 0 0,0 0 0,0 0 0,-1 0 0,1 0 0,0-1 0,0 1 0,0 0 0,-1 0 0,1 0 0,0 0 0,0-1 0,0 1 0,0 0 0,0 0 0,0-1 0,0 1 0,-1 0 0,1 0 0,0-1 0,0 1 0,0 0 0,0 0 0,0-1 0,0 1 0,0 0 0,0 0 0,0-1 0,0 1 0,0 0 0,1 0 0,-1 0 0,0-1 0,0 1 0,-4-21 0,-5-175 0,10 165 0,1-1 0,2 1 0,1 0 0,12-40 0,-13 57 0,2 1 0,0-1 0,1 1 0,0 0 0,13-17 0,-16 24 0,1 0 0,-1 1 0,1 0 0,0-1 0,1 2 0,-1-1 0,1 1 0,0 0 0,0 0 0,0 0 0,0 1 0,1 0 0,6-2 0,-11 4 0,0 0 0,0 1 0,0 0 0,0-1 0,0 1 0,0 0 0,0 0 0,0 0 0,0 0 0,0 1 0,0-1 0,0 0 0,0 1 0,0-1 0,0 1 0,0 0 0,-1 0 0,1 0 0,0 0 0,0 0 0,-1 0 0,3 2 0,-1 0 0,-1-1 0,0 1 0,0 0 0,-1 0 0,1 0 0,0 0 0,-1 0 0,0 1 0,0-1 0,0 0 0,0 1 0,1 3 0,-1 1 0,0-1 0,-1 0 0,0 1 0,0-1 0,0 1 0,-1-1 0,0 1 0,-1-1 0,0 0 0,0 0 0,-5 13 0,5-16 0,-1-1 0,0 1 0,0-1 0,0 1 0,0-1 0,0 0 0,-1 0 0,1 0 0,-1-1 0,0 1 0,1-1 0,-1 0 0,0 0 0,-1 0 0,1-1 0,0 1 0,-7 0 0,0 0 0,1-1 0,0 0 0,-1-1 0,1 0 0,-1 0 0,-11-3 0,21 3 0,1 0 0,0 0 0,0 0 0,-1 0 0,1 0 0,0 0 0,0 0 0,-1 0 0,1 0 0,0 0 0,0 0 0,-1 0 0,1 0 0,0 0 0,0 0 0,-1 0 0,1 0 0,0 0 0,0 1 0,-1-1 0,1 0 0,0 0 0,0 0 0,0 0 0,-1 1 0,1-1 0,0 0 0,0 0 0,0 0 0,0 1 0,0-1 0,-1 0 0,1 0 0,0 1 0,0-1 0,0 0 0,0 0 0,0 1 0,0-1 0,0 0 0,0 0 0,0 1 0,0-1 0,0 0 0,0 0 0,0 1 0,0-1 0,0 0 0,0 0 0,0 1 0,0-1 0,1 0 0,-1 0 0,0 1 0,0-1 0,0 0 0,0 0 0,0 0 0,1 1 0,-1-1 0,10 19 0,-8-16 0,21 35 60,38 49 0,-51-74-246,0-2 1,1 1-1,1-2 0,0 1 1,0-2-1,1 1 1,21 10-1,3-2-6640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49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284 0 24575,'-10'15'0,"2"0"0,0 1 0,1 0 0,0 0 0,2 1 0,0 0 0,-5 31 0,3 8 0,0 62 0,-4 41 0,-8-29 0,-2 243 0,7 145 0,3-39 0,12-371 0,-3-59 0,-3 0 0,-14 63 0,1-5 0,-3 120 0,12 290 0,10-353 0,-3-140 0,0 0 0,-2 0 0,-12 43 0,-5 33 0,14 6 0,3-102-1365,-1-14-5461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1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0 209 24575,'1'2'0,"1"0"0,0 0 0,-1-1 0,1 1 0,0 0 0,0-1 0,-1 1 0,1-1 0,1 1 0,-1-1 0,0 0 0,0 0 0,0 0 0,1 0 0,-1 0 0,0-1 0,5 2 0,1 1 0,37 13 0,0-2 0,0-2 0,1-2 0,1-1 0,62 2 0,242-9 0,-174-5 0,-119 3 0,-23 2 0,-1-2 0,0-2 0,0-1 0,66-14 0,-43 4 0,-1 2 0,73-4 0,17-3 0,-137 16 0,183-38 0,-132 25 0,86-9 0,-43 8 0,-68 8 0,-1-2 0,0-2 0,38-17 0,-35 13 0,0 1 0,39-8 0,9 2 0,-85 21 0,1 0 0,-1 0 0,1 0 0,-1 0 0,1 0 0,-1 1 0,1-1 0,-1 0 0,1 0 0,-1 0 0,1 1 0,-1-1 0,1 0 0,-1 0 0,1 1 0,-1-1 0,0 1 0,1-1 0,-1 0 0,1 1 0,-1-1 0,0 1 0,0-1 0,1 1 0,-1-1 0,0 1 0,0-1 0,1 1 0,-1-1 0,0 1 0,0-1 0,0 1 0,0-1 0,0 1 0,0-1 0,0 1 0,0 0 0,0 27 0,-1-23 0,-3 91 0,11 144 0,-7-239 0,66 515 0,-54-411 0,-3 0 0,-10 176 0,-2-110 0,4 723 0,-14-679 0,0-1 0,13-77 0,-18 436 0,-15-130-1365,25-361-5461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3.1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24575,'176'1'0,"179"25"0,-122-6 0,325-15 0,-286-8 0,307 3 0,-558-1 0,0-1 0,0-2 0,0 0 0,24-8 0,53-9 0,-53 15 0,0 3 0,0 2 0,1 1 0,-1 3 0,47 8 0,-86-9-99,-4-2 57,-1 1 0,1 0-1,0 0 1,0-1 0,0 1 0,0-1 0,0 0-1,-1 0 1,1 0 0,0 1 0,0-2 0,0 1-1,0 0 1,0 0 0,0-1 0,0 1 0,0-1-1,-1 1 1,1-1 0,0 0 0,0 0 0,-1 1-1,1-1 1,0-1 0,-1 1 0,1 0 0,-1 0-1,0 0 1,2-2 0,6-17-6784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24575,'2497'0'0,"-2487"0"0,36 0 0,-44 0 0,-1 0 0,1 0 0,-1 0 0,1-1 0,-1 1 0,1 0 0,-1 0 0,1-1 0,-1 1 0,1-1 0,-1 1 0,0-1 0,1 0 0,-1 0 0,0 1 0,0-1 0,1 0 0,-1 0 0,0 0 0,0 0 0,1-2 0,-9-8-1365,-10 2-5461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6.8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24575,'0'11'0,"3"11"0,-2-21 0,1 0 0,0 0 0,-1 0 0,1 0 0,0 0 0,0 0 0,0 0 0,0-1 0,0 1 0,-1-1 0,1 1 0,0-1 0,3 0 0,63 7 0,0-3 0,0-4 0,111-12 0,-77 4 0,504-3 0,-432 12 0,-131 1 0,50 8 0,36 3 0,364 27 0,-421-33 0,0-3 0,110-7 0,-156-1-1365,-6-1-5461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8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24575,'0'1298'0,"-4"-1224"0,-17 99 0,-2 39 0,11 2 0,-3 190 0,14-388 0,-1 0 0,-1 0 0,0-1 0,-1 1 0,-6 15 0,-10 53 0,12 12 0,8 159 0,3-109 0,-3 144-1365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59.9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242 0 24575,'0'62'0,"2"-10"0,-3 0 0,-2 0 0,-14 78 0,-4-25 0,-9 151 0,27-158 0,3-67 0,0-1 0,-3 1 0,0-1 0,-12 45 0,6-35 0,1 1 0,1 0 0,0 56 0,6-88 0,-3 27 0,-2 0 0,-19 65 0,-1-2 0,19-49 0,2 1 0,2 0 0,7 83 0,-1-80 0,-2 0 0,-3-1 0,-8 55 0,-2-12 0,5 1 0,7 156 0,3-94 0,-3 788 0,0-946-28,-1 14 149,-7-21-1579,-2-13-5368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0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24575,'0'8'0,"0"16"0,0 20 0,0 15 0,0 11 0,0 1 0,0-3 0,-4-12 0,-1-17-8191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5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24575,'4'-4'0,"10"-2"0,10 1 0,2-4 0,-3 1-8191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3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29 24575,'-1'1'0,"0"-1"0,0 1 0,0-1 0,0 1 0,0 0 0,0-1 0,0 1 0,1 0 0,-1 0 0,0 0 0,0 0 0,0 0 0,1 0 0,-1 0 0,0 0 0,1 0 0,-1 0 0,1 0 0,0 0 0,-1 0 0,1 0 0,0 1 0,-1-1 0,1 2 0,-8 38 0,6-28 0,-5 27 0,0 0 0,3 0 0,0 42 0,4-79 0,1 0 0,-1 0 0,1 0 0,-1 0 0,1 0 0,0-1 0,0 1 0,0 0 0,0 0 0,0-1 0,1 1 0,-1 0 0,1-1 0,0 0 0,0 1 0,0-1 0,0 0 0,0 0 0,0 0 0,4 2 0,-4-3 0,-1 0 0,0-1 0,1 1 0,-1-1 0,1 1 0,-1-1 0,1 0 0,0 1 0,-1-1 0,1 0 0,-1 0 0,1 0 0,-1-1 0,1 1 0,0 0 0,-1 0 0,1-1 0,-1 1 0,1-1 0,-1 1 0,1-1 0,-1 0 0,0 0 0,1 0 0,-1 1 0,0-1 0,0 0 0,1-1 0,-1 1 0,0 0 0,0 0 0,0 0 0,0-1 0,-1 1 0,1 0 0,0-1 0,0 1 0,-1-1 0,1-1 0,3-6 0,0 0 0,-1 0 0,0-1 0,-1 1 0,0-1 0,0 0 0,0-15 0,-4-75 0,0 53 0,2 43-54,1-1-1,-1 1 0,0 0 1,0 0-1,-1-1 1,1 1-1,-1 0 0,0 0 1,0 0-1,-1 0 1,1 0-1,-1 0 0,0 0 1,0 0-1,0 0 0,0 1 1,-1-1-1,1 1 1,-1 0-1,0 0 0,0 0 1,0 0-1,0 0 1,-7-4-1,-10 0-6771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4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82 78 24575,'0'-1'0,"0"1"0,0-1 0,0 1 0,0-1 0,0 1 0,0-1 0,0 1 0,-1-1 0,1 1 0,0-1 0,0 1 0,0-1 0,-1 1 0,1-1 0,0 1 0,-1 0 0,1-1 0,0 1 0,-1-1 0,1 1 0,0 0 0,-1-1 0,1 1 0,-1 0 0,1 0 0,-1-1 0,1 1 0,-1 0 0,1 0 0,-1 0 0,1-1 0,-1 1 0,1 0 0,-1 0 0,1 0 0,-1 0 0,1 0 0,-1 0 0,1 0 0,-1 0 0,1 0 0,-1 0 0,1 1 0,-1-1 0,1 0 0,-1 0 0,1 0 0,-1 1 0,1-1 0,-1 0 0,1 0 0,0 1 0,-1-1 0,1 0 0,-1 1 0,1-1 0,0 1 0,-1 0 0,-25 22 0,19-5 0,1 0 0,0 0 0,2 1 0,0 0 0,1-1 0,1 2 0,1-1 0,1 0 0,0 0 0,5 29 0,-4-44 0,0 0 0,0 0 0,0-1 0,1 1 0,-1 0 0,1-1 0,0 1 0,0-1 0,0 0 0,0 0 0,0 0 0,1 0 0,-1 0 0,1 0 0,0 0 0,6 3 0,-7-5 0,-1 0 0,1 0 0,0 0 0,-1 0 0,1-1 0,0 1 0,0 0 0,0-1 0,-1 0 0,1 1 0,0-1 0,0 0 0,0 0 0,0 0 0,0 0 0,0-1 0,0 1 0,-1 0 0,1-1 0,0 1 0,0-1 0,0 0 0,-1 1 0,1-1 0,0 0 0,-1 0 0,1 0 0,-1 0 0,1-1 0,-1 1 0,1 0 0,-1-1 0,0 1 0,0 0 0,2-4 0,6-7 0,-1-1 0,-1 0 0,0 0 0,-1-1 0,-1 0 0,0 0 0,0 0 0,-1 0 0,2-26 0,-4 29 0,-1 0 0,-1 0 0,0 0 0,-1 0 0,0 0 0,0 0 0,-1 1 0,-1-1 0,0 0 0,0 1 0,-1-1 0,0 1 0,-11-17 0,13 23-97,-1 1-1,0 0 1,1 0-1,-1 0 1,-1 0-1,1 1 1,0-1-1,-1 1 1,1 0-1,-1 0 1,1 0-1,-1 0 0,-7-1 1,-22-7-6729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78 199 24575,'1'-45'0,"0"23"0,-1 0 0,-1 0 0,-4-29 0,5 51 0,0 0 0,0 0 0,0 0 0,0-1 0,0 1 0,0 0 0,0 0 0,0-1 0,0 1 0,0 0 0,0 0 0,0-1 0,0 1 0,-1 0 0,1 0 0,0 0 0,0-1 0,0 1 0,0 0 0,0 0 0,0 0 0,-1 0 0,1-1 0,0 1 0,0 0 0,0 0 0,0 0 0,-1 0 0,1 0 0,0-1 0,0 1 0,-1 0 0,1 0 0,0 0 0,0 0 0,0 0 0,-1 0 0,1 0 0,0 0 0,0 0 0,-1 0 0,1 0 0,0 0 0,0 0 0,0 0 0,-1 0 0,1 0 0,0 0 0,0 0 0,-1 0 0,1 0 0,0 1 0,0-1 0,0 0 0,-1 0 0,1 0 0,0 0 0,0 0 0,0 1 0,0-1 0,-1 0 0,1 0 0,0 1 0,-15 21 0,-10 33 0,20-37 0,0 1 0,0 0 0,2 0 0,0 0 0,2 0 0,0 0 0,1 1 0,0-1 0,6 29 0,-6-46 0,1 0 0,-1 0 0,1 0 0,-1 0 0,1 0 0,0 0 0,0-1 0,0 1 0,0 0 0,0 0 0,0-1 0,0 1 0,1 0 0,-1-1 0,0 1 0,1-1 0,0 0 0,-1 1 0,1-1 0,2 1 0,-2-1 0,0-1 0,0 0 0,0 0 0,-1 0 0,1 0 0,0 0 0,0 0 0,0 0 0,0-1 0,-1 1 0,1 0 0,0-1 0,-1 0 0,1 1 0,0-1 0,-1 0 0,1 0 0,2-1 0,3-4 0,0 0 0,0-1 0,0 1 0,0-1 0,-1 0 0,-1-1 0,9-13 0,-5 4 0,-1 0 0,-1 0 0,-1-1 0,8-33 0,-11 39 0,-1 0 0,0-1 0,-1 1 0,-1 0 0,0 0 0,0-1 0,-1 1 0,-4-17 0,5 27 5,-1-1-1,0 1 1,1 0-1,-1 0 0,0 0 1,0-1-1,-1 1 1,1 0-1,0 1 1,-1-1-1,1 0 0,-1 0 1,0 0-1,1 1 1,-1-1-1,0 1 1,0-1-1,0 1 1,0 0-1,0 0 0,0 0 1,0 0-1,-1 0 1,1 1-1,0-1 1,-4 0-1,2 1-103,0-1 0,0 2 0,0-1 0,0 0 0,0 1 0,0-1 0,0 1 0,0 0 0,0 1 0,1-1 0,-1 1 0,0-1 0,1 1 0,-5 3 0,-16 12-6727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7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181 5 24575,'-5'0'0,"0"0"0,0 0 0,0 0 0,0 1 0,0 0 0,0 0 0,0 1 0,0-1 0,0 1 0,1 0 0,-1 0 0,-8 6 0,8-4 0,0 1 0,0-1 0,1 1 0,0 0 0,0 1 0,0-1 0,1 1 0,0 0 0,-5 11 0,-7 17 0,1 0 0,-9 39 0,20-62 0,0 0 0,1 1 0,0-1 0,1 1 0,1-1 0,0 0 0,0 1 0,1-1 0,1 1 0,0-1 0,3 13 0,-4-22 0,0 1 0,0-1 0,0 0 0,0 1 0,0-1 0,0 0 0,1 0 0,-1 0 0,1 0 0,0 0 0,-1 0 0,1 0 0,0 0 0,0-1 0,0 1 0,0-1 0,0 0 0,1 1 0,-1-1 0,0 0 0,1 0 0,-1 0 0,1-1 0,-1 1 0,1 0 0,-1-1 0,1 0 0,-1 0 0,1 1 0,-1-1 0,1-1 0,-1 1 0,1 0 0,-1-1 0,1 1 0,-1-1 0,1 0 0,-1 0 0,5-2 0,-1 0 0,0 1 0,0-2 0,0 1 0,0-1 0,0 0 0,-1 0 0,1-1 0,-1 1 0,0-1 0,-1 0 0,1-1 0,-1 1 0,7-12 0,6-20 60,24-76 0,-37 102-184,-1-1 0,-1 1 1,0 0-1,-1-1 0,0 1 0,0-1 1,-1 1-1,-1-1 0,0 0 0,-1 1 1,-5-20-1,-8-4-6702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8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97 24575,'-2'1'0,"0"-1"0,1 1 0,-1 0 0,0 0 0,0 0 0,1 0 0,-1 0 0,0 0 0,1 0 0,-1 1 0,1-1 0,-1 1 0,1-1 0,0 1 0,0-1 0,0 1 0,-2 2 0,-16 32 0,12-16 0,1-1 0,1 1 0,0 1 0,2-1 0,0 1 0,2-1 0,0 1 0,1 0 0,2-1 0,0 1 0,1 0 0,0-1 0,2 0 0,1 0 0,8 19 0,-13-35 0,0-1 0,0 0 0,1 1 0,-1-1 0,1 0 0,0 0 0,0 0 0,0 0 0,1 0 0,-1-1 0,1 1 0,-1-1 0,1 1 0,0-1 0,0 0 0,0 0 0,0 0 0,0-1 0,0 1 0,6 1 0,-5-2 0,1-1 0,-1 0 0,1 0 0,-1 0 0,1 0 0,-1 0 0,1-1 0,-1 0 0,0 0 0,1 0 0,-1-1 0,0 1 0,0-1 0,5-3 0,3-2 0,-1 0 0,1-1 0,-2 0 0,1-1 0,-1 0 0,-1-1 0,0 0 0,0-1 0,13-21 0,-11 10 0,-2-1 0,-1-1 0,0 1 0,-2-1 0,-1 0 0,0 0 0,-2-1 0,-1 1 0,-1-1 0,-1 0 0,-4-27 0,3 45 11,1 1 0,-2-1 0,1 1 0,0-1 0,-1 1 0,-1 0-1,1 0 1,-1 0 0,0 0 0,-6-9 0,7 12-89,-1-1 0,0 1 0,1 0-1,-1 1 1,0-1 0,-1 0 0,1 1 0,0 0 0,-1 0-1,1 0 1,-1 0 0,0 0 0,0 1 0,0 0 0,1 0-1,-1 0 1,0 0 0,-6 0 0,-14 1-6748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09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0 24575,'-2'1'0,"1"-1"0,-1 1 0,0-1 0,0 1 0,0 0 0,0 0 0,1 0 0,-1 0 0,0 0 0,1 0 0,-1 1 0,1-1 0,-1 0 0,1 1 0,0-1 0,-2 3 0,-20 30 0,19-29 0,-9 18 0,1 0 0,2 0 0,0 1 0,1 0 0,1 1 0,-5 32 0,6-17 0,1 0 0,3 0 0,1 51 0,2-86 0,0 0 0,0 0 0,1 0 0,0 0 0,0 0 0,0 0 0,0 0 0,1 0 0,0-1 0,0 1 0,0-1 0,1 1 0,-1-1 0,1 0 0,4 5 0,-5-8 0,0 1 0,0-1 0,0 1 0,1-1 0,-1 0 0,0 0 0,1 0 0,-1 0 0,1 0 0,-1-1 0,1 1 0,0-1 0,-1 0 0,1 0 0,-1 0 0,1 0 0,0 0 0,-1 0 0,1 0 0,-1-1 0,1 0 0,-1 1 0,1-1 0,-1 0 0,1 0 0,-1 0 0,0-1 0,0 1 0,1-1 0,2-2 0,6-4 0,0-1 0,0 0 0,-1-1 0,0 0 0,-1 0 0,0-1 0,-1-1 0,0 1 0,0-1 0,-2-1 0,1 1 0,4-15 0,-5 13 0,-1-1 0,0 0 0,-2-1 0,1 1 0,-2 0 0,0-1 0,-1 0 0,0 1 0,-1-1 0,-4-25 0,3 37-97,0 0-1,0 0 1,0 0-1,0 0 1,-1 0-1,0 0 1,0 1-1,0-1 1,0 1-1,0-1 1,-1 1-1,1 0 0,-7-5 1,-13-8-6729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10.6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24575,'-1'22'0,"-2"0"0,0-1 0,-11 37 0,-3 20 0,14-62 0,-6 78 0,9-87 0,0 1 0,0-1 0,1 0 0,0 0 0,0 0 0,1 0 0,0 0 0,0 0 0,0 0 0,6 9 0,-7-14 0,0-1 0,-1 1 0,1-1 0,0 0 0,0 0 0,0 0 0,0 1 0,1-1 0,-1 0 0,0 0 0,0 0 0,1-1 0,-1 1 0,0 0 0,1 0 0,-1-1 0,1 1 0,-1-1 0,1 1 0,-1-1 0,1 0 0,-1 1 0,1-1 0,3 0 0,-2-1 0,0 1 0,0-1 0,0 0 0,0 0 0,0-1 0,0 1 0,-1 0 0,1-1 0,0 0 0,-1 0 0,6-4 0,-2 1 0,-1-1 0,1 1 0,-1-2 0,0 1 0,0 0 0,-1-1 0,0 0 0,0 0 0,4-12 0,0-10 0,-1-1 0,-1 0 0,-2 0 0,-1 0 0,-1-42 0,-3 69-37,1 1 0,0-1 1,-1 1-1,0-1 0,0 1 0,1 0 0,-1-1 0,-1 1 0,1 0 0,0 0 0,0 0 0,-1 0 1,1 0-1,-1 0 0,0 0 0,0 0 0,0 1 0,1-1 0,-1 1 0,-1-1 0,1 1 0,0 0 1,0 0-1,0 0 0,-1 0 0,1 0 0,-1 0 0,1 1 0,0-1 0,-1 1 0,1 0 0,-1-1 1,1 1-1,-1 0 0,1 1 0,-4-1 0,-23 3-6789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12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105 103 24575,'-3'1'0,"-1"0"0,1 0 0,0 0 0,-1 0 0,1 0 0,0 0 0,0 1 0,0 0 0,0 0 0,0-1 0,0 2 0,0-1 0,1 0 0,-1 0 0,1 1 0,0 0 0,0-1 0,0 1 0,0 0 0,0 0 0,0 0 0,1 0 0,-1 0 0,1 1 0,0-1 0,-1 6 0,-5 13 0,1 1 0,-5 41 0,10-52 0,-6 37 0,3-1 0,2 1 0,9 97 0,-6-141 0,0 0 0,0 0 0,1 0 0,0 0 0,0 0 0,1-1 0,-1 1 0,1-1 0,0 0 0,0 1 0,0-1 0,0-1 0,1 1 0,0 0 0,0-1 0,0 0 0,0 0 0,0 0 0,1 0 0,-1-1 0,1 1 0,0-1 0,-1 0 0,1-1 0,0 1 0,0-1 0,0 0 0,1 0 0,-1-1 0,7 0 0,-5 1 0,-1-1 0,0 0 0,1 0 0,-1 0 0,0-1 0,1 0 0,-1 0 0,0-1 0,0 0 0,0 0 0,0 0 0,0-1 0,-1 0 0,1 0 0,-1 0 0,0-1 0,0 1 0,0-1 0,0-1 0,-1 1 0,1-1 0,-1 1 0,0-1 0,5-9 0,-2-3 0,-1-1 0,0 1 0,-2-1 0,0 0 0,0 0 0,0-23 0,-3-116 0,-2 104 0,1 35 0,-1-1 0,-1 1 0,-1 0 0,0-1 0,-1 1 0,-9-25 0,10 37 0,1 0 0,-1 1 0,0-1 0,0 1 0,0 0 0,-1 0 0,1 0 0,-1 0 0,-1 1 0,1-1 0,0 1 0,-1 0 0,0 0 0,0 1 0,0 0 0,-1 0 0,1 0 0,-1 0 0,0 1 0,1 0 0,-1 0 0,0 1 0,-7-2 0,-13 1-1365,2 1-5461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14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24575,'9'4'0,"10"2"0,11-1 0,9 0 0,2-2 0,-3-1 0,-2-1 0,-8 7 0,0 4 0,-1-2 0,-5-2-8191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1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24575,'-1'2'0,"-1"-1"0,1 1 0,0 0 0,0 0 0,-1 0 0,1 0 0,0-1 0,1 1 0,-1 1 0,0-1 0,1 0 0,-1 0 0,1 0 0,-1 0 0,1 0 0,0 0 0,0 5 0,0-3 0,-11 119 0,9 189 0,5-154 0,-3 902 0,3-994 0,17 95 0,2 15 0,-20-130-81,25 690-1203,-27-721-5542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6.2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24575,'0'9'0,"0"14"0,0 13 0,0 8 0,0 5 0,0 7 0,0 2 0,0-4 0,0-4 0,0-5 0,0-7 0,0-22 0,0-30 0,0-14-8191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16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0 257 24575,'1'-2'0,"0"-1"0,-1 1 0,1 0 0,0 1 0,0-1 0,0 0 0,1 0 0,-1 0 0,0 0 0,1 1 0,-1-1 0,1 1 0,-1-1 0,1 1 0,0 0 0,-1-1 0,1 1 0,0 0 0,0 0 0,0 0 0,0 1 0,0-1 0,0 0 0,4 0 0,59-15 0,-58 15 0,441-69 0,-260 39 0,1 8 0,254 1 0,-430 22 0,146 2 0,173-21 0,171-14 0,4 34 0,-191 2 0,-208-2 0,122-3 0,-207-2-1365,-5-1-5461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17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24575,'-2'255'0,"5"281"0,20-249 0,1 49 0,-20 679 0,-7-520 0,29-178 0,-1-26 0,-26 250-1365,1-559-5461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19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24575,'-1'169'0,"21"502"0,-11-561 0,-6-51 0,20 101 0,-22-156 0,0 1 0,1-1 0,-1 0 0,1 0 0,0 0 0,0 0 0,0 0 0,1 0 0,-1-1 0,1 1 0,0-1 0,0 0 0,0 1 0,0-1 0,1-1 0,-1 1 0,1 0 0,0-1 0,0 0 0,0 0 0,0 0 0,0 0 0,0-1 0,0 0 0,1 1 0,-1-1 0,0-1 0,9 1 0,9 0 0,0-1 0,1-1 0,-1-2 0,35-7 0,-25 4 0,322-42 0,-234 28 0,49-6 0,69 2 0,93-5 0,-175 28 0,211-12 0,76 2 0,-290 12 0,-123 1 0,0 2 0,-1 1 0,47 13 0,12 2 0,30-4 0,-72-11 0,89 20 0,-133-24 4,0 0-1,0 0 1,0-1 0,0 1-1,0-1 1,0 1-1,0-1 1,0 0 0,0 0-1,0 0 1,0 0-1,0 0 1,0 0-1,0-1 1,0 1 0,0 0-1,0-1 1,0 0-1,0 0 1,-1 1 0,1-1-1,0 0 1,2-2-1,-2 0-88,-1 1 0,1-1-1,-1 1 1,0-1-1,0 0 1,0 0 0,-1 1-1,1-1 1,-1 0 0,1 0-1,-1 0 1,0 0-1,0 0 1,0 1 0,-1-1-1,0-5 1,-9-47-6741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0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107 472 24575,'-55'1'0,"4"0"0,98-7 0,96-15 0,155-42 0,-59 10 0,90-19 0,110-20 0,-211 50 0,166-24 0,-234 46 0,-29 2 0,161-1 0,-209 18 0,0 4 0,-1 3 0,140 29 0,-221-35-48,9 3 222,-10-3-201,0 0 0,0 0 0,0 0 0,0 0 0,0 0-1,0 0 1,0 0 0,0 0 0,0 0 0,-1 0 0,1 0 0,0 0 0,0 0 0,0 1-1,0-1 1,0 0 0,0 0 0,0 0 0,0 0 0,0 0 0,0 0 0,0 0 0,0 0-1,0 0 1,0 0 0,0 0 0,0 1 0,-1-1 0,1 0 0,0 0 0,0 0 0,0 0-1,0 0 1,0 0 0,0 0 0,0 0 0,0 0 0,0 1 0,0-1 0,1 0 0,-1 0-1,0 0 1,0 0 0,0 0 0,0 0 0,0 0 0,0 0 0,0 0 0,0 0 0,0 1-1,0-1 1,0 0 0,0 0 0,0 0 0,-12 2-6799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1.8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1 544 24575,'106'19'0,"-26"-15"0,128-12 0,81-25 0,-199 21 0,50-6 0,391-34 0,387-39 0,-746 68 0,183-48 0,-236 42 0,225-24 0,-315 52 0,0-2 0,0-1 0,0-1 0,53-18 0,-80 23 3,0-1 1,-1 0-1,1 0 0,0 0 0,0 0 0,-1 0 0,1 0 1,0 0-1,-1-1 0,1 1 0,-1-1 0,0 1 0,1-1 1,-1 0-1,0 1 0,0-1 0,0 0 0,0 0 0,0 1 1,-1-1-1,1 0 0,0 0 0,-1 0 0,1-4 0,-1 0-209,0 0 0,0 0-1,-1 0 1,0 0 0,0 0-1,-4-10 1,-11-33-6620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3.2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24575,'-2'0'0,"0"0"0,0 1 0,0-1 0,1 1 0,-1 0 0,0 0 0,1 0 0,-1-1 0,0 1 0,1 1 0,0-1 0,-1 0 0,1 0 0,-1 0 0,1 1 0,0-1 0,0 1 0,0-1 0,0 1 0,0-1 0,0 1 0,0 0 0,1 0 0,-1-1 0,1 1 0,-1 0 0,1 0 0,-1 0 0,1 1 0,-8 67 0,7-56 0,-3 119 0,15 136 0,-1-76 0,-3-55 0,7 0 0,33 140 0,25-14 0,-58-207 0,0-1 0,-2 0 0,9 108 0,-18-65 0,9 132 0,-5-128 0,-6 149 0,2 50 0,20-156 0,1-3 0,-20-91 0,-4-33 0,1 0 0,1 1 0,0-1 0,2 0 0,0 0 0,9 23 0,-13-42 0,0 0-1,0-1 1,0 1-1,0-1 1,0 1-1,0 0 1,1-1-1,-1 1 1,0 0-1,0-1 1,0 1-1,0 0 1,1 0-1,-1-1 1,0 1-1,0 0 1,1 0-1,-1-1 1,0 1-1,0 0 1,1 0-1,-1-1 1,0 1-1,1 0 1,-1 0-1,0 0 1,1 0-1,-1 0 1,0-1-1,1 1 1,-1 0-1,0 0 1,1 0-1,-1 0 1,0 0-1,1 0 1,-1 0-1,0 0 1,1 0-1,-1 0 1,0 1-1,1-1 1,-1 0 0,0 0-1,1 0 1,-1 0-1,0 0 1,1 1-1,-1-1 1,0 0-1,1 0 1,-1 0-1,0 1 1,0-1-1,1 0 1,-1 1-1,0-1 1,0 0-1,0 0 1,0 1-1,1-1 1,-1 0-1,0 1 1,0-1-1,0 0 1,0 1-1,0-1 1,0 0-1,0 1 1,9-30-1315,-9 29 1299,10-55-6810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4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24575,'-1'196'0,"17"721"0,-6-749 0,15 471 0,-22-582 0,19 107 0,-11-102 0,3 78 0,-13-78 0,12 162 0,-6-169 0,16 92 0,-5-61 0,-3 1 0,-4 1 0,-1 133 0,-8-192 0,1-1 0,1 0 0,10 36 0,7 51 0,-19-58-18,-2-40-252,1 0 1,0 1 0,1-1-1,9 32 1,-6-40-6557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6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218 0 24575,'-12'17'0,"-9"18"0,-9 24 0,-8 15 0,3 7 0,-2-6 0,6-7 0,17-16 0,23-16 0,18-14 0,14-16 0,7-8 0,0-4 0,1-1 0,-9-4 0,-10 1-8191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6.9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24575,'0'12'0,"0"26"0,0 31 0,4 20 0,2 13 0,-1 1 0,0-5 0,-2-9 0,-1-22-8191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7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34 24575,'-8'9'0,"1"2"0,11-5 0,12-3 0,12-10 0,6-5 0,-3-4 0,6 1 0,-4 3-8191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16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24575,'1'7'0,"-1"1"0,2 0 0,-1-1 0,1 0 0,0 1 0,0-1 0,1 0 0,0 0 0,1 0 0,-1-1 0,1 1 0,6 7 0,9 10 0,40 38 0,-2-1 0,-57-60 0,1 0 0,0 0 0,-1 0 0,1 0 0,0 0 0,0 0 0,0 0 0,0 0 0,-1-1 0,1 1 0,0 0 0,1-1 0,-1 1 0,0 0 0,0-1 0,0 0 0,0 1 0,1-1 0,-1 0 0,0 0 0,-1 0 0,1 0 0,-1-1 0,1 1 0,-1 0 0,1-1 0,-1 1 0,1 0 0,-1-1 0,1 1 0,-1-1 0,0 1 0,1-1 0,-1 1 0,1-1 0,-1 1 0,0-1 0,0 1 0,1-1 0,-1 1 0,0-1 0,0 1 0,0-1 0,1-1 0,4-54 0,-5 34 0,4-21 0,7-53 0,-10 89 0,0 1 0,1-1 0,0 1 0,0 0 0,1 0 0,-1 0 0,1 0 0,1 0 0,-1 0 0,1 1 0,5-6 0,-8 10 0,0 0 0,0 0 0,0 1 0,0-1 0,0 1 0,0-1 0,0 1 0,0-1 0,0 1 0,0 0 0,0 0 0,0-1 0,1 1 0,-1 0 0,0 0 0,0 0 0,0 0 0,0 0 0,1 0 0,-1 1 0,0-1 0,0 0 0,0 1 0,0-1 0,0 0 0,0 1 0,0 0 0,0-1 0,0 1 0,0-1 0,0 1 0,0 0 0,0 0 0,0 0 0,-1-1 0,1 1 0,0 0 0,0 0 0,-1 0 0,1 0 0,-1 0 0,1 0 0,0 2 0,24 49 0,-13-13-341,-3-1 0,-1 1-1,6 76 1,-10-62-6485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8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24575,'0'5'0,"0"8"0,0 8 0,0 8 0,0 3 0,0 9 0,0 6 0,0 4 0,0-4 0,0-9-8191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8.8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 24575,'12'-4'0,"9"-1"0,9 0 0,4-4 0,0 0 0,6 2 0,2 2 0,-7-3 0,-10 1-8191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9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24575,'0'8'0,"0"12"0,4 5 0,2 4 0,-1 5 0,4 1 0,-1-5-8191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29.8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24575,'-4'0'0,"2"9"0,15 2 0,9 0 0,13-7 0,1-3-8191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0.2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24575,'0'8'0,"0"16"0,4 20 0,1 20 0,0 15 0,8 16 0,1 8 0,-1-5 0,-4-19-8191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24575,'9'0'0,"6"0"0,9 0 0,6 0 0,4 0 0,2 0 0,-5 0-8191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1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24575,'4'0'0,"1"17"0,1 26 0,-2 27 0,-1 27 0,-1 14 0,-1 4 0,-1-17-8191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2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24575,'-4'9'0,"-1"6"0,-1 6 0,2 6 0,1 9 0,1 1 0,1-1 0,1 1 0,0 0 0,0 0 0,0 4 0,1 7 0,-1 7 0,0 4 0,0-1 0,0-1 0,0-6 0,0-12-8191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8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24575,'-4'0'0,"-2"8"0,0 7 0,2 10 0,1 12 0,1 14 0,1 9 0,1 13 0,0 9 0,0 9 0,0 0 0,0-6 0,0-9 0,1-14 0,-1-25 0,0-28 0,0-19 0,0-8-8191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9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305 0 24575,'-3'1'0,"1"-1"0,-1 1 0,1-1 0,0 1 0,0 0 0,-1 0 0,1 0 0,0 0 0,0 1 0,0-1 0,0 0 0,0 1 0,0-1 0,-2 3 0,-29 33 0,7-8 0,6-14 0,-44 25 0,50-32 0,-1 0 0,2 1 0,-1 0 0,1 1 0,0 1 0,1 0 0,-13 16 0,24-26 0,0 0 0,1-1 0,-1 1 0,0 0 0,1 0 0,-1 0 0,1 0 0,0 0 0,-1 0 0,1 0 0,0 1 0,-1-1 0,1 0 0,0 0 0,0 0 0,0 0 0,0 0 0,0 0 0,0 0 0,0 0 0,1 1 0,-1-1 0,0 0 0,0 0 0,1 0 0,-1 0 0,1 0 0,-1 0 0,1 0 0,-1 0 0,1 0 0,1 0 0,31 24 0,-18-16 0,32 27-393,44 44 0,-79-70-186,13 14-6247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4.4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252 67 24575,'-1'-2'0,"1"-1"0,-1 1 0,0-1 0,0 1 0,0-1 0,-1 1 0,1-1 0,0 1 0,-1 0 0,0 0 0,1 0 0,-1 0 0,0 0 0,0 0 0,0 0 0,0 1 0,-1-1 0,1 1 0,0-1 0,-1 1 0,1 0 0,-5-2 0,-1 0 0,0-1 0,-1 1 0,1 1 0,-1 0 0,-14-2 0,18 3 0,0 1 0,0 0 0,0 0 0,0 1 0,0-1 0,0 1 0,0 0 0,0 0 0,0 1 0,0-1 0,0 1 0,1 0 0,-1 1 0,1-1 0,-1 1 0,1 0 0,0 0 0,0 0 0,0 1 0,1-1 0,-1 1 0,-2 4 0,1 0 0,0 0 0,1 0 0,0 1 0,0-1 0,1 1 0,0 0 0,1 0 0,0 0 0,0 0 0,1 0 0,-1 13 0,6 291 0,-4-306 0,1-1 0,0 1 0,0 0 0,1-1 0,0 1 0,0-1 0,4 8 0,-6-13 0,1 0 0,-1 0 0,1 0 0,-1 0 0,1 0 0,0 0 0,0 0 0,-1 0 0,1-1 0,0 1 0,0 0 0,0 0 0,0-1 0,0 1 0,0-1 0,0 1 0,0-1 0,0 1 0,0-1 0,0 1 0,0-1 0,0 0 0,1 0 0,-1 0 0,0 0 0,0 0 0,0 0 0,0 0 0,0 0 0,1 0 0,-1 0 0,0 0 0,0-1 0,0 1 0,0 0 0,0-1 0,0 1 0,0-1 0,0 0 0,0 1 0,0-1 0,0 0 0,0 1 0,0-1 0,0 0 0,-1 0 0,1 0 0,1-1 0,6-7 0,1 0 0,-1-1 0,-1 0 0,0-1 0,0 1 0,-1-1 0,0 0 0,-1-1 0,0 0 0,4-16 0,3-19 0,8-63 0,-15 76 0,-6 47 12,1-1 0,0 1 0,1-1 0,1 1 0,0-1 0,1 0 0,0 0 0,0 0 0,10 21 0,-9-26-34,-1-1-1,1 1 1,0 0 0,0-1-1,1 0 1,0 0 0,0 0-1,10 8 1,-11-11-54,-1-1 1,1 1-1,0-1 1,0 0-1,0 0 1,0-1-1,0 1 1,0-1-1,1 1 1,-1-2-1,0 1 1,1 0-1,-1-1 1,1 0-1,-1 0 0,6 0 1,13-5-6751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1.0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4 293 24575,'0'127'0,"-1"-189"0,-1 27 0,2 0 0,1 0 0,11-63 0,-12 96 0,0 0 0,1 0 0,-1-1 0,1 1 0,-1 0 0,1 0 0,0 0 0,0 0 0,0 0 0,0 0 0,0 0 0,0 0 0,1 0 0,-1 0 0,1 1 0,-1-1 0,1 1 0,0-1 0,-1 1 0,1-1 0,0 1 0,0 0 0,0 0 0,0 0 0,0 0 0,4-1 0,-4 2 0,1 1 0,-1-1 0,1 1 0,-1-1 0,0 1 0,1 0 0,-1 0 0,0 0 0,1 0 0,-1 1 0,0-1 0,0 0 0,0 1 0,0-1 0,-1 1 0,1 0 0,0 0 0,-1 0 0,1 0 0,-1 0 0,1 0 0,-1 0 0,2 3 0,96 193 0,-84-182 0,-15-16 0,0 0 0,1 0 0,-1 0 0,0 0 0,1 0 0,-1 0 0,0 0 0,1 0 0,-1 0 0,0 0 0,1 0 0,-1 0 0,0 0 0,1 0 0,-1 0 0,0 0 0,1 0 0,-1-1 0,0 1 0,1 0 0,-1 0 0,0 0 0,0-1 0,1 1 0,-1 0 0,0 0 0,0-1 0,1 1 0,-1 0 0,0 0 0,0-1 0,0 1 0,11-39 0,-8 22 0,21-102 0,-15 69 0,16-55 0,-24 104 0,-1 0 0,0 0 0,0-1 0,1 1 0,-1 0 0,1 0 0,-1 0 0,1 0 0,0 0 0,-1 0 0,1 0 0,0 0 0,0 0 0,-1 0 0,1 0 0,0 0 0,0 0 0,0 0 0,0 1 0,0-1 0,2 0 0,-3 1 0,1 0 0,0 0 0,0 0 0,0 0 0,0 1 0,0-1 0,0 0 0,-1 0 0,1 1 0,0-1 0,0 0 0,-1 1 0,1-1 0,0 1 0,0-1 0,-1 1 0,1 0 0,0-1 0,-1 1 0,1 0 0,0 1 0,3 3 0,0 1 0,0 0 0,-1 1 0,0-1 0,4 14 0,2 16 0,6 65 0,2 8 0,-7-81-1365,2-6-5461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5:39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30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24575,'13'0'0,"12"0"0,15 0 0,13 9 0,5 2 0,2-1 0,-5-1 0,1-3 0,-6-2 0,-11-6 0,-11-3-8191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30.7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24575,'0'9'0,"8"31"0,12 60 0,10 59 0,0 40 0,8 36 0,-3 25 0,-7-32-8191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6:32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24575,'-8'0'0,"1"0"0,15 0 0,22 8 0,36 16 0,40 16 0,2 1-8191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5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6 24575,'0'-4'0,"0"3"0,0 18 0,0 23 0,-8 26 0,-16 9 0,-3-7-8191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5.8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229 71 24575,'0'-3'0,"0"0"0,0 0 0,0 1 0,-1-1 0,1 0 0,-1 0 0,0 0 0,0 0 0,0 0 0,0 1 0,0-1 0,-1 0 0,1 1 0,-1-1 0,0 1 0,0 0 0,0 0 0,0-1 0,0 1 0,0 0 0,-1 1 0,1-1 0,0 0 0,-1 1 0,0-1 0,1 1 0,-1 0 0,0 0 0,0 0 0,1 0 0,-1 0 0,0 1 0,0-1 0,0 1 0,0 0 0,-3 0 0,0 0 0,1 0 0,0 0 0,-1 0 0,1 1 0,-1 0 0,1 0 0,0 1 0,0-1 0,-1 1 0,1 0 0,1 1 0,-1-1 0,0 1 0,0 0 0,1 0 0,0 0 0,-1 1 0,1-1 0,-4 7 0,0 1 0,2 1 0,-1 1 0,2 0 0,0-1 0,0 1 0,1 1 0,1-1 0,0 1 0,-2 22 0,3-3 0,1 0 0,1-1 0,5 34 0,-2-42 15,2-1 0,0 1 0,1-1 0,1 0 0,1-1 0,2 0 0,15 29 0,-20-42-89,0-1-1,1 1 1,0-1 0,0 0 0,1 0-1,0-1 1,0 0 0,1 0 0,0-1-1,0 0 1,0 0 0,1-1 0,0 0-1,0 0 1,0-1 0,1 0 0,0-1-1,-1 0 1,19 3 0,15-5-6752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6.2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1 106 24575,'4'0'0,"10"-8"0,11-3 0,9 0 0,8 2 0,5-1 0,2 1 0,7 2 0,-4 2 0,-9-7 0,-9 0 0,-17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6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24575,'-9'0'0,"7"0"0,11 0 0,12 0 0,12 0 0,12 0 0,12 0 0,12 0 0,3 0 0,-11 0-8191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6.9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24575,'0'4'0,"0"14"0,0 29 0,0 36 0,0 25 0,0 23 0,-4 15 0,-2-1 0,1-25-8191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7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24575,'0'13'0,"-12"16"0,-9 12 0,-1-1-8191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2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0 171 24575,'4'0'0,"15"-8"0,19-3 0,22 0 0,24-6 0,20 0 0,17 3 0,5-5 0,-7 1 0,-14 4 0,-18-1 0,-19 3 0,-25 3 0,-28 4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8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1 24575,'-1'0'0,"0"1"0,0 0 0,0 0 0,1 0 0,-1 0 0,0-1 0,0 1 0,1 1 0,-1-1 0,0 0 0,1 0 0,-1 0 0,1 0 0,0 0 0,-1 0 0,1 1 0,0-1 0,0 0 0,-1 0 0,1 0 0,0 1 0,0-1 0,0 0 0,1 0 0,-1 0 0,0 1 0,1 1 0,-1 1 0,17 315 0,-1-43 0,85 690 0,-31-446 0,-37 3 0,-48-31 0,0-35 0,13-311 0,0 5 0,17 153 0,19-129-1365,-30-152-5461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09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24575,'35'3'0,"0"0"0,0 3 0,59 16 0,-48-11 0,60 8 0,123-4 0,243-18 0,-463 3 0,271-13 0,130-1 0,-100 2 0,-17 0 0,1341 13 0,-1609 0 0,0 1 0,24 6 0,-29-4 0,-1-1 0,0-1 0,1 0 0,23-2 0,-18-7-1365,-6-3-5461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12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1 251 24575,'15'-2'0,"0"0"0,1-1 0,-2-1 0,1 0 0,0-1 0,-1-1 0,0 0 0,25-15 0,43-17 0,-27 20 0,1 4 0,85-13 0,116 3 0,27-5 0,290-19 0,5 49 0,-231 3 0,-253-7 0,-36 1 0,88 8 0,-59 15 0,-65-14 0,-1-1 0,28 3 0,127 9 0,190 24 0,-216-26 0,0-8 0,158-10 0,-89-2 0,53 3 0,289 3 0,-395 13-1365,-127-11-5461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1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24575,'-1'215'0,"5"407"0,33 0 0,16-194 0,31 482 0,-129-46 0,14-630 0,5-51 0,-1 211 0,28-334 0,0-27 0,-1 0 0,-1 0 0,-2 0 0,-1 0 0,-9 32 0,-18 77-1365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14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45 24575,'4'0'0,"6"0"0,5 0 0,9 0 0,13 0 0,8-4 0,5-2 0,2 1 0,1 1 0,-4 1 0,-3 1 0,-17-7 0,-13-3-8191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17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0 151 24575,'1'-1'0,"-1"0"0,1 0 0,-1 0 0,1 0 0,-1 0 0,1 1 0,-1-1 0,1 0 0,0 0 0,-1 0 0,1 1 0,0-1 0,0 0 0,0 0 0,0 1 0,-1-1 0,1 1 0,0-1 0,0 1 0,0 0 0,0-1 0,0 1 0,0 0 0,0-1 0,0 1 0,3 0 0,33-5 0,-32 5 0,134-3 0,-104 5 0,-1-2 0,1-1 0,-1-2 0,1-1 0,34-9 0,-31 3 0,1 3 0,0 1 0,0 2 0,55 2 0,-6-1 0,39-8 0,53-2 0,-5 16 0,196-6 0,-227-20 0,-98 13 0,65-4 0,470 10 0,-301 7 0,-92-5 0,199 5 0,-194 21 0,19 0 0,-192-22 0,0 1 0,0 1 0,35 12 0,-33-10 0,-1 0 0,1-1 0,25 2 0,222-6 0,-15-1 0,-166 14-1365,-67-9-5461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18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53 24575,'344'-24'0,"-23"0"0,951 20 0,-659 7 0,755-3 0,-1302 3 0,114 21 0,-25-2 0,-55-11 0,191 46 0,-250-46-682,44 5-1,-51-12-6143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0.5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24575,'25'395'0,"-18"-326"0,-5-41 0,128 990 0,-94-803 0,-10 1 0,-2 299 0,0-175 0,-2-53 0,-20-162 0,-2-35 0,19 141 0,-2-106 0,0 140 0,-19 128 0,-1-139 0,3-197 0,0-36 0,0-28 0,0-55-1365,0-19-5461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1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24575,'1'10'0,"0"-1"0,0 1 0,1 0 0,3 9 0,4 22 0,32 360 0,-3-23 0,4-5 0,-8 487 0,-36-2 0,5-799 0,16 91 0,-2-33 0,11 64 0,-14-110 0,6 126 0,-20-11 0,8 158 0,7 157-1365,-15-486-5461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2.9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 24575,'-2'0'0,"0"1"0,0-1 0,0 1 0,0-1 0,1 1 0,-1 0 0,0 0 0,1 0 0,-1 0 0,0 0 0,1 0 0,-1 0 0,1 1 0,0-1 0,-1 1 0,1-1 0,0 1 0,-2 2 0,-18 32 0,20-34 0,-5 11 0,-1-1 0,1 0 0,1 0 0,0 0 0,1 0 0,-3 16 0,6-26 0,1 1 0,-1-1 0,1 0 0,0 1 0,0-1 0,0 0 0,0 1 0,1-1 0,-1 0 0,1 0 0,-1 1 0,1-1 0,0 0 0,0 0 0,0 0 0,0 0 0,0 0 0,0 0 0,0 0 0,1 0 0,-1 0 0,1-1 0,0 1 0,-1 0 0,1-1 0,0 0 0,0 1 0,0-1 0,0 0 0,0 0 0,0 0 0,0 0 0,0 0 0,0-1 0,1 1 0,2 0 0,49 10 0,-40-9 0,-1 0 0,1 1 0,-1 1 0,0 0 0,17 7 0,-27-9 0,1 1 0,-1-1 0,1 0 0,-1 1 0,0 0 0,1 0 0,-2 0 0,1 0 0,0 0 0,-1 1 0,1-1 0,-1 1 0,0 0 0,0 0 0,0-1 0,-1 1 0,1 0 0,-1 0 0,0 1 0,0-1 0,0 7 0,0-4 0,-1 1 0,1-1 0,-2 0 0,1 0 0,-1 0 0,0 0 0,0 0 0,-1-1 0,0 1 0,0 0 0,0 0 0,-1-1 0,0 0 0,-7 10 0,5-8 0,-2-1 0,1 1 0,-1-1 0,0-1 0,-1 1 0,1-1 0,-1-1 0,-1 1 0,1-1 0,-11 4 0,15-7-97,1 0-1,-1-1 1,0 0-1,0 0 1,0 0-1,0 0 1,0 0-1,0-1 1,0 0-1,0 0 1,0 0-1,0 0 0,-6-2 1,-14-6-6729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2.9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263 0 24575,'-1'1'0,"-1"0"0,1 0 0,0 0 0,0 1 0,0-1 0,0 0 0,1 0 0,-1 0 0,0 1 0,0-1 0,1 0 0,-1 1 0,1-1 0,-1 1 0,1-1 0,0 0 0,-1 1 0,1-1 0,0 1 0,0-1 0,0 1 0,0-1 0,0 1 0,1-1 0,-1 1 0,1 2 0,0-2 0,1 1 0,0 0 0,0-1 0,0 1 0,0-1 0,0 0 0,0 0 0,0 0 0,1 0 0,-1 0 0,1 0 0,3 1 0,9 5 0,0-1 0,0-1 0,30 8 0,19 0 0,86 7 0,-50-9 0,-97-11 0,1-1 0,0 1 0,0 0 0,0 0 0,0 0 0,-1 0 0,1 1 0,-1 0 0,1-1 0,-1 1 0,1 0 0,-1 1 0,0-1 0,0 1 0,0-1 0,0 1 0,-1 0 0,3 3 0,-3-3 0,-1 0 0,0 1 0,1-1 0,-1 0 0,-1 1 0,1-1 0,0 0 0,-1 1 0,0-1 0,0 1 0,0-1 0,0 0 0,0 1 0,-1-1 0,1 1 0,-1-1 0,0 0 0,0 1 0,0-1 0,-4 6 0,-9 15 0,-1 0 0,-1-1 0,-1-1 0,-1 0 0,-2-1 0,-27 24 0,13-12 0,-218 204 0,18-17 0,221-208 0,3-3 0,0 1 0,0 1 0,1-1 0,0 1 0,-11 20 0,20-31 0,0 1 0,-1-1 0,1 1 0,0 0 0,0 0 0,-1-1 0,1 1 0,0 0 0,0-1 0,0 1 0,0 0 0,0 0 0,0-1 0,0 1 0,0 0 0,0 0 0,0-1 0,0 1 0,1 0 0,-1-1 0,0 1 0,0 0 0,1-1 0,-1 1 0,0 0 0,1-1 0,-1 1 0,1 0 0,0 0 0,24 10 0,39-6 0,-57-4 0,124 0 0,0-5 0,0-6 0,-1-6 0,240-60 0,1-25 0,-356 98 30,-1-1 0,0-1 0,26-12 0,-37 15-104,1 0-1,-1 0 1,0 0 0,0 0 0,0-1-1,0 1 1,0-1 0,-1 0 0,1 0-1,-1 0 1,0 0 0,0-1 0,0 1-1,0 0 1,-1-1 0,1 0 0,-1 1-1,0-1 1,1-4 0,-1-25-6752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3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24575,'4'-4'0,"14"-2"0,21-8 0,16-1 0,11-7 0,4 0 0,-11 4-8191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4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86 24575,'5'0'0,"9"0"0,11-12 0,13-5 0,5 1 0,0 3 0,-5 4 0,-7-1 0,-10 2-8191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4.7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1 24575,'-4'17'0,"-10"39"0,-2 43 0,1 47 0,-5 37 0,1 16 0,3-26-8191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5.3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16 124 24575,'-8'0'0,"1"-8"0,15-12 0,13-1 0,13-3 0,4 4 0,4 5 0,0 5 0,-4 4 0,-8 7 0,-5 4 0,-7 1-8191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5.6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24575,'0'4'0,"0"27"0,-4 42 0,-2 37 0,5 34 0,2 26 0,1 9 0,1-26-8191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6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24575,'4'0'0,"10"0"0,6 0 0,5 0 0,1 0 0,-2 0-8191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6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24575,'-9'4'0,"-2"6"0,-4 9 0,1 19 0,3 19 0,3 21 0,3 14 0,2 8 0,2-4 0,1-19-8191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7.4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24575,'5'0'0,"8"-4"0,12-1 0,6-1 0,1 2 0,-5 1-8191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7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24575,'0'13'0,"-4"24"0,-2 28 0,1 19 0,1 12 0,1 7 0,1-2 0,1-18-8191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29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23 24575,'-4'0'0,"7"0"0,11-4 0,12-2 0,10 1 0,7 1 0,-4 1-8191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3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17 24575,'-1'40'0,"1"1"0,3-1 0,1 0 0,2 0 0,20 75 0,-26-115 0,0 1 0,0-1 0,0 0 0,0 0 0,0 0 0,0 0 0,0 0 0,0 0 0,0 1 0,0-1 0,0 0 0,0 0 0,0 0 0,0 0 0,0 1 0,0-1 0,0 0 0,0 0 0,0 0 0,0 0 0,0 0 0,0 0 0,1 1 0,-1-1 0,0 0 0,0 0 0,0 0 0,0 0 0,0 0 0,0 0 0,0 0 0,0 1 0,1-1 0,-1 0 0,0 0 0,0 0 0,0 0 0,0 0 0,0 0 0,0 0 0,1 0 0,-1 0 0,0 0 0,0 0 0,0 0 0,0 0 0,1 0 0,-1 0 0,0 0 0,0 0 0,0 0 0,0 0 0,0 0 0,1 0 0,-1 0 0,0 0 0,0 0 0,0 0 0,0 0 0,0 0 0,0 0 0,1-1 0,2-12 0,1-23 0,-3-1 0,13-162 0,-14 195 0,1 1 0,-1 0 0,1-1 0,0 1 0,0 0 0,0 0 0,1 0 0,-1 0 0,1 0 0,0 0 0,0 0 0,0 1 0,4-6 0,-6 8 0,1-1 0,0 1 0,-1 0 0,1-1 0,0 1 0,0 0 0,-1-1 0,1 1 0,0 0 0,0 0 0,-1-1 0,1 1 0,0 0 0,0 0 0,0 0 0,-1 0 0,1 0 0,0 0 0,0 0 0,0 1 0,-1-1 0,2 1 0,0 0 0,0 0 0,0 0 0,0 0 0,0 1 0,-1-1 0,1 1 0,-1-1 0,1 1 0,-1 0 0,0-1 0,1 1 0,0 2 0,10 20 16,0 1 0,-2 0 0,-1 1 0,10 39 0,-15-45-177,1 1 1,1-1-1,1-1 1,1 1-1,0-1 1,2 0-1,0-1 1,24 33-1,-17-35-6665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32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0 324 24575,'1'-8'0,"0"0"0,0 0 0,0 0 0,1 0 0,0 0 0,1 0 0,0 0 0,0 1 0,0 0 0,1-1 0,0 1 0,1 1 0,-1-1 0,1 1 0,1-1 0,-1 1 0,11-8 0,-1 2 0,1 0 0,0 1 0,0 1 0,1 1 0,0 0 0,24-8 0,30-17 0,-54 24 0,0 1 0,1 1 0,19-6 0,-33 13-35,97-24 194,-90 24-345,0-1 0,-1 2 0,1-1 0,0 1 0,0 1-1,-1 0 1,16 3 0,-10 2-6640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17:39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73 383 24575,'0'-33'0,"-1"0"0,-1-1 0,-15-62 0,6 30 0,10 50 0,-1 1 0,0 0 0,-2 1 0,0-1 0,0 0 0,-8-16 0,9 31 0,0 12 0,-2 45 0,3 0 0,6 68 0,0-40 0,30 514-1365,-22-498-5461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51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53.4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54.2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21.3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298 990 24575,'-12'0'0,"1"0"0,-1-1 0,0 0 0,1-1 0,-1 0 0,1-1 0,-21-8 0,25 8 0,1-1 0,-1 0 0,1 0 0,0-1 0,0 1 0,0-1 0,1-1 0,-1 1 0,2-1 0,-1 0 0,0 0 0,1 0 0,-4-9 0,-4-6 0,1 0 0,1-1 0,1 0 0,1 0 0,1-1 0,1 0 0,1-1 0,1 1 0,0-1 0,1-36 0,1 13 0,-8-52 0,4 62 0,2 1 0,2-1 0,2-41 0,1 67 0,1 1 0,-1 0 0,1 0 0,1 0 0,0 0 0,1 0 0,0 1 0,0-1 0,1 1 0,8-13 0,-8 16 0,0 0 0,0 1 0,0-1 0,1 1 0,0 0 0,0 1 0,1-1 0,-1 1 0,1 0 0,0 1 0,0 0 0,0 0 0,0 0 0,12-2 0,-5 1 0,0-1 0,0 0 0,-1-1 0,22-13 0,-26 13 0,1 0 0,1 0 0,-1 1 0,1 1 0,0 0 0,0 0 0,0 1 0,19-2 0,-17 4 0,0 1 0,0 0 0,0 1 0,0 1 0,-1 0 0,1 0 0,0 1 0,-1 1 0,0 0 0,0 1 0,18 10 0,-22-11 0,0 2 0,-1-1 0,1 1 0,-1 0 0,-1 0 0,1 1 0,-1 0 0,0 0 0,-1 0 0,1 1 0,-1 0 0,-1 0 0,0 0 0,0 0 0,0 1 0,4 17 0,2 40 0,-2 0 0,-3 0 0,-7 126 0,0-62 0,4-50 0,0-43 0,-1 1 0,-2-1 0,-7 44 0,7-76 0,-1 0 0,1 0 0,-1-1 0,1 1 0,-1 0 0,-1-1 0,1 1 0,-1-1 0,1 1 0,-1-1 0,-1 0 0,1 0 0,0-1 0,-1 1 0,0-1 0,0 0 0,0 0 0,0 0 0,0 0 0,-1-1 0,1 1 0,-1-1 0,0 0 0,0-1 0,1 1 0,-11 1 0,-9 0 0,0 0 0,-1-2 0,0-1 0,-35-4 0,2 1 0,-44 3-1365,81 0-5461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23.3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278 895 24575,'-7'-5'0,"-1"0"0,1 0 0,-1 1 0,0 0 0,-1 0 0,1 1 0,-1 0 0,1 1 0,-1 0 0,0 0 0,-13-1 0,8 1 0,1 0 0,0-1 0,-22-8 0,29 7 0,0 1 0,1 0 0,-1-1 0,1 0 0,0-1 0,0 1 0,1-1 0,-1 0 0,1 0 0,0 0 0,0 0 0,1-1 0,-1 0 0,1 0 0,0 0 0,1 0 0,0 0 0,0 0 0,0-1 0,1 1 0,-1-7 0,-2-18 0,2 1 0,1-1 0,4-42 0,0 12 0,-5-27 0,4-86 0,1 160 0,0 0 0,1 0 0,1 0 0,0 0 0,0 1 0,1 0 0,1 0 0,0 0 0,1 1 0,1 0 0,0 1 0,0 0 0,18-17 0,-20 24 0,-1 0 0,1 1 0,0-1 0,0 1 0,0 1 0,1-1 0,-1 1 0,1 1 0,-1-1 0,1 1 0,9 0 0,16 0 0,45 5 0,-22-1 0,42-5 0,-59 0 0,-1 2 0,1 1 0,44 7 0,-74-6 0,0 1 0,0 0 0,0 1 0,0-1 0,0 2 0,-1-1 0,0 1 0,0 1 0,0-1 0,-1 1 0,0 0 0,0 1 0,0 0 0,-1 0 0,0 1 0,0-1 0,-1 1 0,0 0 0,-1 1 0,1-1 0,4 15 0,-1 1 0,0 1 0,-2-1 0,-1 1 0,-1 1 0,-1-1 0,0 48 0,-3-72 0,0 38 0,-7 49 0,4-74 0,1 1 0,-2-1 0,0 0 0,-1-1 0,0 1 0,-14 22 0,-15 29 0,23-41 0,-2 0 0,-26 36 0,34-53 0,-1 0 0,0-1 0,0 0 0,-1 0 0,0 0 0,0-1 0,0 0 0,0-1 0,-1 1 0,0-1 0,0-1 0,-10 4 0,-11 1 0,1-1 0,-1-1 0,1-2 0,-1-1 0,-1-1 0,1-1 0,0-2 0,-54-8 0,76 7-97,1 0-1,0 0 1,-1-1-1,1 1 1,0-2-1,0 1 1,1-1-1,-1 1 1,1-2-1,0 1 1,0 0-1,0-1 0,-7-9 1,-7-8-6729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25.2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304 771 24575,'-18'-1'0,"1"-2"0,0 0 0,0-1 0,0 0 0,1-2 0,-1 0 0,1-1 0,1 0 0,-1-1 0,1-1 0,1 0 0,-1-2 0,-22-20 0,32 26 0,0 0 0,0-1 0,0 1 0,1-1 0,0 0 0,0-1 0,1 1 0,-1 0 0,2-1 0,-1 0 0,1 0 0,0 0 0,0 0 0,0 0 0,0-11 0,0-13 0,1 1 0,5-46 0,0 12 0,0 13 0,2 1 0,2-1 0,20-65 0,-27 112 0,0 0 0,0 0 0,1 0 0,-1 0 0,1 0 0,0 0 0,0 1 0,1-1 0,-1 1 0,1 0 0,-1-1 0,1 1 0,0 0 0,0 0 0,1 1 0,-1-1 0,0 1 0,5-3 0,-1 3 0,-1-1 0,0 1 0,1 0 0,0 0 0,0 1 0,-1 0 0,1 0 0,0 1 0,0 0 0,9 0 0,2 3 0,0-1 0,0 2 0,0 1 0,0 0 0,-1 1 0,0 1 0,23 12 0,-22-7 0,0 1 0,-1 0 0,-1 1 0,27 29 0,-28-25 0,2-2 0,0-1 0,0 0 0,22 14 0,-13-12 0,-2 1 0,0 1 0,29 30 0,-50-45 0,1 0 0,-1 0 0,0 0 0,-1 0 0,1 0 0,-1 0 0,0 1 0,0 0 0,0-1 0,0 1 0,-1 0 0,0 0 0,0 0 0,1 7 0,-2-3 0,-1 0 0,1 0 0,-1-1 0,-1 1 0,1-1 0,-2 1 0,-4 13 0,-6 5 0,0 0 0,-2-1 0,-32 43 0,28-48 0,-1-1 0,0-1 0,-2-1 0,0 0 0,-1-2 0,-36 20 0,53-32 9,-1 0-1,0-1 1,0 0-1,0 0 1,0-1 0,0 0-1,-1 0 1,1-1-1,-1 0 1,1 0-1,-1 0 1,0-1-1,-13-2 1,17 2-71,-1-1 0,1 0 0,-1-1 0,1 1 1,-1-1-1,1 0 0,0 0 0,0 0 0,0 0 0,0-1 0,1 1 0,-1-1 1,0 0-1,1 0 0,0-1 0,0 1 0,0-1 0,0 0 0,1 1 0,-1-1 1,1 0-1,0 0 0,-2-6 0,-3-12-6764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7:27.7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422 789 24575,'0'-2'0,"-1"0"0,1 0 0,0 0 0,0 0 0,-1 0 0,0 1 0,1-1 0,-1 0 0,0 0 0,0 0 0,0 1 0,0-1 0,0 0 0,0 1 0,0-1 0,0 1 0,-1-1 0,1 1 0,-1 0 0,1 0 0,-1-1 0,1 1 0,-1 0 0,0 0 0,0 1 0,1-1 0,-1 0 0,-2 0 0,-8-3 0,0 2 0,0-1 0,-21 0 0,-10-4 0,32 4 0,0 0 0,0-1 0,1-1 0,-1 0 0,1 0 0,0-1 0,1 0 0,-1-1 0,1 0 0,0-1 0,1 0 0,0 0 0,0 0 0,1-1 0,0-1 0,1 1 0,0-1 0,0 0 0,1 0 0,-6-17 0,-25-57 0,24 59 0,1 0 0,1-1 0,-8-32 0,16 48 0,1 0 0,0 0 0,0-1 0,1 1 0,0 0 0,1-1 0,0 1 0,0 0 0,1 0 0,1 0 0,0 0 0,6-13 0,-6 15 0,1 0 0,0 0 0,0 0 0,1 1 0,0 0 0,0 0 0,1 0 0,0 1 0,0 0 0,7-6 0,2 2 0,-1 1 0,2 0 0,31-12 0,-39 17 0,12-6 0,1 1 0,1 1 0,-1 0 0,1 2 0,1 1 0,-1 0 0,44-2 0,-61 8 0,1 0 0,0 0 0,0 1 0,0 0 0,-1 0 0,1 0 0,-1 1 0,0 0 0,0 0 0,0 0 0,0 0 0,0 1 0,-1 0 0,7 7 0,8 10 0,31 41 0,-27-30 0,4-2 0,42 39 0,6 5 0,-52-49 0,-13-15 0,0 0 0,-1 1 0,-1 0 0,1 1 0,7 15 0,-14-22 0,0 0 0,0 0 0,-1 0 0,0 0 0,0 0 0,0 0 0,0 0 0,-1 0 0,0 1 0,0-1 0,-1 0 0,1 0 0,-1 0 0,0 0 0,0 0 0,-1 0 0,0 0 0,-3 7 0,-3 3 0,-1-1 0,-1 0 0,-1 0 0,0-1 0,0 0 0,-1-1 0,-1 0 0,0-1 0,-1-1 0,0 0 0,0-1 0,-1 0 0,0-1 0,-28 10 0,22-13-59,0 0 1,0-2-1,0 0 0,0-1 0,-1-1 0,-29-3 0,20 1-894,3 1-5873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1.1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4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24575,'5'0'0,"4"0"0,6 0 0,4 0 0,8 0 0,7 0 0,-2 0-8191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2.5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444 282 24575,'-79'-47'0,"57"32"0,0 1 0,-42-18 0,55 29 0,-1-1 0,1 2 0,-1-1 0,1 2 0,-1-1 0,0 1 0,0 0 0,0 1 0,0 1 0,0-1 0,-10 3 0,15-2 0,0 0 0,0 1 0,1-1 0,-1 1 0,0 0 0,1 1 0,-1-1 0,1 1 0,-1 0 0,1 0 0,0 0 0,1 0 0,-1 1 0,-6 7 0,4-3 0,1 0 0,0 1 0,0 0 0,1 0 0,0 0 0,0 0 0,-2 12 0,0 9 0,1-1 0,1 1 0,1 0 0,2 34 0,2-53 0,0 0 0,1 0 0,0 1 0,0-1 0,2 0 0,-1-1 0,1 1 0,1-1 0,0 0 0,7 12 0,-11-20 0,1 1 0,0-1 0,0 0 0,0 1 0,0-1 0,0 0 0,1 0 0,-1 0 0,1 0 0,-1-1 0,1 1 0,0-1 0,-1 1 0,1-1 0,0 0 0,0 0 0,4 1 0,-4-2 0,0-1 0,1 1 0,-1-1 0,0 1 0,0-1 0,1 0 0,-1 0 0,0 0 0,0 0 0,0-1 0,0 1 0,-1-1 0,1 0 0,0 0 0,-1 0 0,1 0 0,-1 0 0,1-1 0,3-4 0,8-12 0,0 0 0,-1-1 0,-1 0 0,-1-1 0,0 0 0,13-42 0,32-142 0,-55 204 0,43-210 0,-42 267 0,-5 43 0,4 0 0,14 100 0,4-47 0,-7 1 0,-6 1 0,-17 169 0,9-288 0,-2 0 0,-2 0 0,-11 38 0,15-65 0,0 0 0,-1 0 0,-1 0 0,1 0 0,-1 0 0,-1-1 0,1 0 0,-1 0 0,0 0 0,-1 0 0,0-1 0,0 0 0,0 0 0,-1-1 0,1 1 0,-1-2 0,-1 1 0,-11 5 0,17-9 0,-1 0 0,1 0 0,0-1 0,0 1 0,-1-1 0,1 0 0,0 1 0,-1-1 0,1 0 0,0-1 0,-1 1 0,1 0 0,0-1 0,0 1 0,-1-1 0,1 1 0,0-1 0,0 0 0,0 0 0,0 0 0,0-1 0,0 1 0,0 0 0,0-1 0,0 1 0,1-1 0,-1 1 0,1-1 0,-3-3 0,-2-4 0,0 1 0,1-1 0,0 0 0,1 0 0,-5-16 0,1-3 9,1 0-1,1-1 1,1 0-1,2 0 1,1 0 0,2 0-1,0-1 1,2 1-1,1 0 1,2 0-1,0 0 1,2 1-1,20-52 1,-4 24-257,2 0 1,3 2-1,2 1 1,2 1-1,65-78 1,-21 42-6579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3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225 16 24575,'0'-1'0,"0"1"0,-1-1 0,1 0 0,0 0 0,0 0 0,-1 1 0,1-1 0,-1 0 0,1 1 0,-1-1 0,1 0 0,-1 1 0,1-1 0,-1 0 0,1 1 0,-1-1 0,0 1 0,1-1 0,-1 1 0,0-1 0,0 1 0,1 0 0,-1-1 0,0 1 0,0 0 0,0 0 0,1-1 0,-1 1 0,0 0 0,0 0 0,0 0 0,0 0 0,1 0 0,-1 0 0,0 0 0,0 1 0,-1-1 0,-33 8 0,30-5 0,0 1 0,0-1 0,1 1 0,-1 0 0,1 0 0,0 0 0,0 1 0,1 0 0,-1-1 0,1 1 0,0 0 0,0 1 0,1-1 0,-3 6 0,-3 13 0,0 0 0,-3 26 0,7-34 0,-22 114 0,5 1 0,-6 249 0,27-366-113,3 54 360,-3-65-322,1 0 0,-1 0 0,1-1 0,0 1 0,-1 0 0,1-1 0,1 1 0,-1 0 0,0-1 0,0 1 1,1-1-1,0 0 0,-1 1 0,1-1 0,0 0 0,0 0 0,0 0 0,0 0 0,3 1 0,17 2-6751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3.6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20 338 24575,'-1'0'0,"0"-1"0,0 1 0,1-1 0,-1 1 0,0-1 0,0 0 0,0 1 0,1-1 0,-1 0 0,0 1 0,1-1 0,-1 0 0,1 0 0,-1 0 0,1 1 0,-1-1 0,1 0 0,-1 0 0,1 0 0,0 0 0,0 0 0,-1 0 0,1 0 0,0 0 0,0-1 0,-4-32 0,3 29 0,1-8 0,0 0 0,1 0 0,0 0 0,1 0 0,1 0 0,0 1 0,0-1 0,2 1 0,-1 0 0,2 0 0,12-22 0,-14 26 0,1 1 0,0-1 0,0 1 0,0 1 0,1-1 0,0 1 0,0 0 0,1 0 0,0 0 0,0 1 0,0 0 0,0 1 0,1 0 0,0 0 0,0 0 0,0 1 0,0 0 0,17-3 0,-21 6 0,-1 0 0,1 1 0,-1-1 0,1 1 0,-1-1 0,1 1 0,-1 0 0,1 1 0,-1-1 0,0 0 0,0 1 0,0 0 0,1 0 0,-2 0 0,1 0 0,0 0 0,0 1 0,-1-1 0,1 1 0,-1-1 0,0 1 0,0 0 0,0 0 0,0 0 0,0 0 0,1 5 0,5 9 0,0 2 0,-1-1 0,6 29 0,-11-39 0,36 149 0,-16-60 0,43 118 0,-62-207-116,-3-6 57,1 0-1,-1 0 1,0 0-1,1-1 1,0 1-1,-1 0 1,1 0-1,0-1 1,0 1-1,0 0 1,0-1-1,0 1 1,1-1-1,-1 1 1,0-1-1,1 1 1,-1-1-1,1 0 1,-1 0-1,3 1 1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3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379 1 24575,'-4'0'0,"-2"4"0,-8 6 0,-2 13 0,-6 29 0,-7 34 0,-13 36 0,-6 27 0,-5 13 0,8-4 0,3-17 0,8-23 0,10-32-8191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4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24575,'0'4'0,"0"10"0,0 15 0,-4 12 0,-10 1 0,-7-5 0,1-9-8191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24575,'0'65'0,"10"69"0,-6-107 0,1-1 0,1 1 0,1-1 0,2 0 0,13 28 0,-21-50 0,1 1 0,0-1 0,1 0 0,-1 0 0,1 0 0,0 0 0,0-1 0,0 1 0,0-1 0,6 5 0,-8-8 0,-1 1 0,1-1 0,0 0 0,0 1 0,0-1 0,0 0 0,0 1 0,0-1 0,0 0 0,0 0 0,0 0 0,0 0 0,0 0 0,0 0 0,0 0 0,0 0 0,0-1 0,0 1 0,2-1 0,-1 0 0,0 0 0,0-1 0,1 1 0,-1-1 0,0 1 0,0-1 0,-1 0 0,1 0 0,0 0 0,2-4 0,9-15 0,-1-1 0,18-44 0,-20 42 0,1 1 0,20-33 0,-31 55 0,0 1 0,0-1 0,0 1 0,0-1 0,1 1 0,-1-1 0,0 1 0,0-1 0,0 1 0,1 0 0,-1-1 0,0 1 0,0-1 0,1 1 0,-1 0 0,0-1 0,1 1 0,-1 0 0,0-1 0,1 1 0,-1 0 0,1 0 0,-1-1 0,0 1 0,1 0 0,-1 0 0,1 0 0,-1-1 0,1 1 0,-1 0 0,1 0 0,-1 0 0,1 0 0,-1 0 0,1 0 0,-1 0 0,1 0 0,-1 0 0,1 0 0,-1 0 0,0 1 0,1-1 0,-1 0 0,1 0 0,-1 0 0,1 1 0,-1-1 0,0 0 0,1 0 0,-1 1 0,1-1 0,-1 0 0,0 1 0,1-1 0,-1 0 0,0 1 0,0-1 0,1 1 0,-1-1 0,0 0 0,0 1 0,1-1 0,-1 2 0,8 34 0,-7-33 0,35 209 0,-4-36 0,15 294 0,-47-456 0,-1-1 0,0 1 0,-1-1 0,0 1 0,-1-1 0,-7 18 0,10-29 0,-1 0 0,1 0 0,-1 0 0,0 0 0,0 0 0,0 0 0,0 0 0,0 0 0,0 0 0,-1 0 0,1-1 0,-1 1 0,1 0 0,-1-1 0,1 1 0,-1-1 0,0 0 0,0 0 0,0 1 0,0-1 0,0 0 0,0-1 0,0 1 0,0 0 0,0-1 0,0 1 0,0-1 0,0 1 0,-1-1 0,1 0 0,0 0 0,0 0 0,0 0 0,-1 0 0,1-1 0,0 1 0,0-1 0,0 0 0,0 1 0,0-1 0,0 0 0,0 0 0,0 0 0,0 0 0,0 0 0,0-1 0,-2-2 0,-3-1 8,1-1 0,0-1 0,0 1 0,0-1 0,0 0 0,1 0 0,1-1 0,-1 0 0,1 1 0,0-2 0,1 1 0,-3-9 0,-5-18-617,-8-53 0,17 81 358,-11-73-6575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5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24575,'4'0'0,"6"0"0,18 12 0,12 30 0,8 37 0,-4 34 0,-10 28 0,-10 14 0,-10 11 0,-19 6 0,-22-1 0,-27-8 0,-5-32-8191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5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24575,'4'0'0,"10"0"0,20-5 0,15 0 0,14-1 0,7-2 0,-3-1 0,-9 2 0,-15 2-8191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6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24575,'8'0'0,"12"0"0,14-4 0,14-2 0,8 1 0,2 1 0,-8 0-8191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7.5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24575,'8'0'0,"16"0"0,12 0 0,12 0 0,11 0 0,0 0 0,-3 0 0,-10-5 0,-13 0-8191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4.6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24575,'4'0'0,"6"0"0,9 0 0,2 0-8191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7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24575,'2'51'0,"2"1"0,18 86 0,39 99 0,8 42 0,-62-236 0,-1 1 0,-2-1 0,-3 1 0,-5 68 0,3-101 20,0 0 0,-1 0 0,0 0 0,-1 0 0,-6 13 0,9-21-66,-1-1-1,0 0 1,0 0-1,0 0 1,-1 0 0,1 0-1,0-1 1,-1 1-1,1 0 1,-1-1 0,0 1-1,1-1 1,-1 1-1,0-1 1,0 0-1,0 1 1,0-1 0,0 0-1,0-1 1,-1 1-1,1 0 1,0-1 0,0 1-1,0-1 1,-1 1-1,1-1 1,0 0 0,-1 0-1,1 0 1,0 0-1,-4-2 1,-27-8-6780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8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24575,'0'8'0,"0"16"0,0 24 0,0 26 0,0 20 0,0 16 0,0 1 0,0-5 0,0-16 0,8-25 0,12-22 0,10-19 0,1-13-8191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8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19 166 24575,'-4'-7'0,"1"-1"0,1 0 0,-1 0 0,1 1 0,0-1 0,1-1 0,0 1 0,0 0 0,1 0 0,0 0 0,2-10 0,-2 15 0,0 0 0,1 1 0,-1-1 0,1 0 0,0 0 0,0 1 0,0-1 0,0 1 0,0-1 0,1 1 0,-1-1 0,1 1 0,-1 0 0,1 0 0,0 0 0,0 0 0,0 0 0,0 0 0,0 0 0,1 1 0,-1-1 0,1 1 0,-1-1 0,1 1 0,-1 0 0,1 0 0,-1 0 0,1 1 0,0-1 0,0 0 0,-1 1 0,1 0 0,0 0 0,4 0 0,0 1 0,0 0 0,-1 1 0,1-1 0,-1 2 0,0-1 0,1 1 0,-1-1 0,0 2 0,-1-1 0,1 1 0,0 0 0,-1 0 0,0 0 0,0 1 0,0 0 0,5 7 0,4 4 0,-1 2 0,-1 0 0,19 35 0,-8-2 66,20 66-1,13 29-1561,-43-122-5330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9.2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24575,'-4'4'0,"-1"6"0,-1 13 0,-10 25 0,-4 24 0,-10 25 0,-9 22 0,2 3 0,-1-7 0,6-15 0,9-23-8191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09.6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1 24575,'0'12'0,"0"9"0,0 5 0,-5-3 0,-8 4 0,-4-2-8191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24575,'6'8'0,"0"0"0,0 1 0,-1 0 0,9 18 0,17 27 0,-30-51 0,1-1 0,0 0 0,0 1 0,1-1 0,-1 0 0,0 0 0,1 0 0,-1 0 0,1 0 0,0-1 0,0 1 0,-1-1 0,1 1 0,0-1 0,4 1 0,-4-2 0,0 0 0,0 0 0,0 0 0,0 0 0,-1-1 0,1 1 0,0-1 0,0 0 0,0 0 0,0 0 0,-1 0 0,1 0 0,-1 0 0,1-1 0,-1 1 0,3-3 0,-2 2 0,-1 0 0,1 1 0,0-1 0,0 1 0,-1 0 0,1 0 0,0-1 0,0 2 0,0-1 0,0 0 0,0 1 0,4-1 0,-6 1 0,0 1 0,0-1 0,0 0 0,0 1 0,0-1 0,0 1 0,0-1 0,0 1 0,0 0 0,-1-1 0,1 1 0,0 0 0,0-1 0,0 1 0,-1 0 0,1 0 0,0 0 0,-1 0 0,1 0 0,-1 0 0,1 0 0,-1 0 0,0 0 0,1 1 0,7 31 0,-6-25 0,8 66 0,-3 0 0,-5 150 0,-4-133 0,2-82 0,-2 0 0,1 0 0,-1 0 0,0 0 0,-1 0 0,0 0 0,0-1 0,-9 15 0,11-21 0,0 1 0,0-1 0,0 0 0,0 0 0,-1 1 0,1-1 0,-1 0 0,0 0 0,1-1 0,-1 1 0,0 0 0,0-1 0,0 1 0,0-1 0,-1 1 0,1-1 0,0 0 0,0 0 0,-1 0 0,1 0 0,-1-1 0,1 1 0,-1 0 0,1-1 0,-1 0 0,1 0 0,-1 0 0,1 0 0,-1 0 0,0 0 0,1 0 0,-1-1 0,1 0 0,-1 1 0,-3-3 0,2 0 5,0 0 0,0 0 0,1 0-1,-1-1 1,1 1 0,0-1 0,0 0-1,0 0 1,0 0 0,1 0 0,0-1-1,-1 1 1,2 0 0,-1-1 0,0 0 0,1 1-1,0-1 1,-1-9 0,-1-12-302,1-1 1,1-30-1,1 42-269,1-56-6260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10.3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58 1 24575,'8'0'0,"3"4"0,8 10 0,1 19 0,9 29 0,0 34 0,-5 33 0,-6 29 0,-20 17 0,-21 8 0,-24 2 0,-25-14 0,0-35-8191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0.8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39 24575,'-4'0'0,"7"0"0,11 0 0,17 0 0,14 0 0,9 0 0,3 0 0,0 0 0,0-8 0,-7-3 0,-15 0 0,-14 3-8191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24575,'-3'0'0,"-1"-1"0,1 1 0,0 0 0,-1 0 0,1 1 0,-1-1 0,1 1 0,0 0 0,-1-1 0,1 1 0,0 1 0,0-1 0,0 0 0,0 1 0,0 0 0,0 0 0,0-1 0,1 2 0,-1-1 0,0 0 0,1 0 0,0 1 0,0 0 0,0-1 0,0 1 0,0 0 0,0 0 0,1 0 0,-1 0 0,1 0 0,0 0 0,0 1 0,0-1 0,0 0 0,0 5 0,-3 8 0,2 1 0,-1-1 0,2 1 0,0 0 0,1 0 0,1 0 0,1 0 0,0-1 0,5 19 0,8 22 0,28 68 0,-33-97 0,7 13 0,29 51 0,11 22 0,-52-99 24,1 0 0,-2 0 0,0 0 0,3 30 0,-6-41-83,-1 0-1,1 0 1,-1 0-1,0 0 1,0-1 0,-1 1-1,1 0 1,-1 0-1,0 0 1,0-1 0,0 1-1,0 0 1,-1-1-1,1 1 1,-1-1 0,0 1-1,0-1 1,0 0-1,-1 0 1,1 0 0,-1 0-1,1 0 1,-1-1-1,-6 5 1,-13 2-6767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2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24575,'-4'0'0,"-2"4"0,-8 10 0,-1 10 0,1 15 0,4 17 0,3 11 0,2 8 0,3-2 0,6-4 0,2-9 0,8-16 0,7-7 0,-2-9-8191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5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24575,'0'12'0,"0"18"0,0 15 0,0 17 0,0 11 0,0 1 0,0-3 0,0-11 0,0-10 0,0-18 0,0-27 0,0-27 0,0-27 0,0-17 0,0 2-8191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0 262 24575,'0'-4'0,"5"-85"0,-3 82 0,-1-1 0,1 0 0,1 1 0,0-1 0,0 1 0,0 0 0,1 0 0,9-13 0,-6 11 0,1-1 0,0 2 0,0-1 0,1 1 0,1 0 0,-1 1 0,19-11 0,-25 16 0,-1 1 0,1-1 0,0 1 0,0 0 0,-1 0 0,1 0 0,0 0 0,0 0 0,0 1 0,0-1 0,0 1 0,0 0 0,0 0 0,0 0 0,0 0 0,0 0 0,0 1 0,0-1 0,0 1 0,0 0 0,0 0 0,0 0 0,0 0 0,-1 0 0,1 1 0,0-1 0,-1 1 0,1 0 0,-1 0 0,0 0 0,0 0 0,1 0 0,-1 0 0,-1 1 0,1-1 0,2 3 0,6 18 0,0 0 0,-1 1 0,-1 0 0,-1 0 0,-2 1 0,5 36 0,-3-19 0,5 27-114,-1-1-303,3-1 0,34 98 0,-39-144-6409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3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304 0 24575,'-4'5'0,"-1"9"0,-9 11 0,-1 13 0,-3 18 0,1 24 0,-16 28 0,-8 20 0,-4 2 0,5-13 0,0-23 0,8-27-8191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3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1 24575,'0'4'0,"0"6"0,0 13 0,0 12 0,0 8 0,0 1 0,-8-7 0,-12-2 0,-6-10 0,1-10-8191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4.5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24575,'8'209'0,"-4"-181"0,0 1 0,2-1 0,1 0 0,1 0 0,13 28 0,-18-49 0,0 0 0,1 0 0,0-1 0,0 1 0,1-1 0,-1 0 0,1-1 0,6 7 0,-9-11 0,0 1 0,0-1 0,0 1 0,0-1 0,1 0 0,-1 0 0,0 1 0,1-2 0,-1 1 0,0 0 0,1 0 0,-1-1 0,1 1 0,-1-1 0,1 0 0,0 0 0,-1 0 0,1 0 0,-1 0 0,1-1 0,-1 1 0,1-1 0,-1 0 0,1 1 0,-1-1 0,4-2 0,2-2 0,-1 0 0,0 0 0,0-1 0,0 0 0,-1 0 0,0 0 0,0-1 0,0 0 0,-1 0 0,0-1 0,8-15 0,3-11 0,18-54 0,-20 49 0,-15 38 0,1 1 0,0 0 0,0-1 0,0 1 0,0 0 0,0-1 0,0 1 0,0-1 0,0 1 0,0 0 0,1-1 0,-1 1 0,0 0 0,0 0 0,0-1 0,0 1 0,0 0 0,0-1 0,1 1 0,-1 0 0,0-1 0,0 1 0,1 0 0,-1 0 0,0-1 0,0 1 0,1 0 0,-1 0 0,0 0 0,0 0 0,1-1 0,-1 1 0,0 0 0,1 0 0,-1 0 0,0 0 0,1 0 0,-1 0 0,0 0 0,1 0 0,0 0 0,2 17 0,-3 40 0,0-53 0,-2 214 0,-7 161 0,8-374 0,0 23 0,-2 1 0,-9 37 0,11-60 0,-1 0 0,1 0 0,-1-1 0,-1 1 0,1-1 0,-1 1 0,0-1 0,0 0 0,0 0 0,-1 0 0,1 0 0,-1-1 0,0 1 0,-1-1 0,1 0 0,-1-1 0,-8 6 0,10-7 0,0-1 0,0 0 0,0 0 0,0-1 0,0 1 0,0-1 0,0 1 0,0-1 0,0 0 0,0 0 0,0 0 0,0-1 0,0 1 0,0-1 0,0 1 0,0-1 0,0 0 0,0 0 0,0 0 0,1-1 0,-1 1 0,0-1 0,1 0 0,-1 1 0,1-1 0,-1 0 0,1-1 0,0 1 0,-3-4 0,-3-4 0,0 0 0,1 0 0,1-1 0,0 0 0,0 0 0,-5-15 0,-5-24-341,3 0 0,2 0-1,-6-64 1,1-25-6485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4.9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24575,'4'4'0,"10"6"0,6 5 0,1 13 0,4 10 0,-2 11 0,8 14 0,-1 21 0,-6 18 0,-7 12 0,-6 12 0,-18 9 0,-21-5 0,-17-12 0,-1-26-8191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24575,'9'0'0,"14"0"0,22 0 0,18 0 0,17 0 0,6 0 0,-3 0 0,-11 0 0,-18 4 0,-18 2-8191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7.8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94 24575,'-4'0'0,"2"0"0,11 0 0,12 0 0,19-9 0,15-2 0,7-4 0,-3 1 0,-3 3 0,-20-6 0,-15 1-8191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8.1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24575,'-1'1'0,"0"-1"0,0 1 0,0-1 0,0 1 0,0-1 0,0 1 0,0-1 0,0 1 0,0 0 0,1-1 0,-1 1 0,0 0 0,1 0 0,-1 0 0,0-1 0,1 1 0,-1 0 0,1 0 0,-1 0 0,1 0 0,0 0 0,-1 0 0,1 0 0,0 0 0,0 0 0,-1 2 0,-4 34 0,5-32 0,-2 25 0,2 0 0,1-1 0,1 1 0,1 0 0,15 56 0,58 136 0,-43-134 0,-22-53 0,-1 1 0,-2 0 0,-2 1 0,-1 0 0,-2 0 0,-2 52 0,-1-84 11,0 1 0,0-1 0,-1 0 0,0 0 0,0 0 0,0 0-1,-1 0 1,1 0 0,-1-1 0,-5 10 0,6-12-64,-1-1 0,1 1 0,0 0 0,-1-1 0,0 1 0,1-1 0,-1 0 0,0 0 0,0 1 0,1-1 0,-1 0 0,0 0 0,0-1-1,0 1 1,0 0 0,0-1 0,-1 1 0,1-1 0,0 0 0,0 1 0,0-1 0,0 0 0,-1 0 0,1-1 0,0 1 0,0 0 0,-3-2 0,-25-8-6773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38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24575,'-8'0'0,"-8"12"0,0 9 0,-6 9 0,0 8 0,1 14 0,3 11 0,5 7 0,4 9 0,9 7 0,7 2 0,12-1 0,11-12 0,12-18 0,9-20 0,-6-14-8191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0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20 293 24575,'-19'-97'0,"19"84"0,0-1 0,1 1 0,0-1 0,2 1 0,5-24 0,-6 30 0,1 0 0,-1 0 0,1 1 0,1-1 0,-1 1 0,1 0 0,0 0 0,0 0 0,1 0 0,0 1 0,0 0 0,8-7 0,-13 12 0,1-1 0,0 0 0,-1 1 0,1-1 0,0 1 0,0-1 0,0 1 0,0 0 0,-1-1 0,1 1 0,0 0 0,0 0 0,0 0 0,0-1 0,0 1 0,0 0 0,0 0 0,0 0 0,0 0 0,0 1 0,-1-1 0,1 0 0,0 0 0,0 0 0,0 1 0,2 0 0,-2 0 0,1 1 0,-1-1 0,1 1 0,-1-1 0,1 1 0,-1-1 0,0 1 0,0 0 0,1 0 0,-1 0 0,1 3 0,14 58 0,-15-59 0,79 362 0,-2-10 0,-74-337 120,-4-19-165,0 0 0,1 0 0,-1 0 0,0 0 0,0 0 0,0-1 0,0 1 0,0 0 0,0 0 0,0 0 0,0 0 0,0 0 0,0 0 0,1 0 0,-1 0 0,0 0 0,0 0 0,0 0 0,0 0 0,0 0 0,0 0 0,0 0 0,0 0 0,0 0 0,1 0 0,-1 0 0,0 0 0,0 0 0,0 0 0,0 0 0,0 0 0,0 0 0,1-18-6781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5.7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24575,'0'0'0,"0"-1"0,0 1 0,0 0 0,0-1 0,0 1 0,0 0 0,-1 0 0,1-1 0,0 1 0,0 0 0,0 0 0,0-1 0,0 1 0,0 0 0,0-1 0,0 1 0,0 0 0,0 0 0,1-1 0,-1 1 0,0 0 0,0-1 0,0 1 0,0 0 0,0 0 0,0-1 0,1 1 0,-1 0 0,0 0 0,0 0 0,0-1 0,1 1 0,-1 0 0,0 0 0,0 0 0,0-1 0,1 1 0,-1 0 0,0 0 0,0 0 0,1 0 0,-1 0 0,0 0 0,1 0 0,-1 0 0,0 0 0,0 0 0,1 0 0,-1 0 0,0 0 0,1 0 0,14 14 0,13 29 0,-1 8 0,20 57 0,-27-59 0,44 76 0,-62-120 0,14 18 0,-15-23 0,-1 1 0,0-1 0,0 0 0,0 1 0,1-1 0,-1 0 0,0 0 0,1 1 0,-1-1 0,0 0 0,1 0 0,-1 1 0,0-1 0,1 0 0,-1 0 0,0 0 0,1 0 0,-1 0 0,0 0 0,1 0 0,-1 0 0,0 0 0,1 0 0,-1 0 0,1 0 0,-1 0 0,0 0 0,1 0 0,-1 0 0,0 0 0,1 0 0,-1 0 0,1 0 0,-1 0 0,0-1 0,0 1 0,1 0 0,-1 0 0,0-1 0,1 1 0,-1 0 0,0 0 0,0-1 0,1 1 0,-1 0 0,0 0 0,0-1 0,1 1 0,-1 0 0,0-1 0,0 1 0,0-1 0,0 1 0,0 0 0,0-1 0,0 1 0,0 0 0,0-1 0,1 1 0,-2-1 0,1 1 0,0-1 0,19-84-341,-4-1 0,-4-1-1,0-120 1,-11 172-6485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0.5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24575,'-4'0'0,"-2"8"0,-8 16 0,-1 20 0,-11 24 0,-10 25 0,-2 14 0,-4 1 0,-2-1 0,5-10 0,6-18 0,8-21-8191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0.9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86 1 24575,'0'8'0,"0"12"0,0 5 0,-9 4 0,-2 5 0,-8-3 0,-5-7 0,2-8-8191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1.4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24575,'-2'83'0,"3"89"0,1-153 0,0-1 0,1 0 0,1 0 0,0 0 0,2 0 0,13 31 0,-18-47 0,0 1 0,0-1 0,0 0 0,0 0 0,0 0 0,0 0 0,0 0 0,1 0 0,-1 0 0,1-1 0,-1 1 0,1 0 0,0-1 0,0 1 0,0-1 0,0 0 0,0 1 0,0-1 0,0 0 0,0 0 0,0 0 0,0-1 0,1 1 0,-1-1 0,0 1 0,3 0 0,-2-3 0,0 1 0,0 0 0,0 0 0,0-1 0,0 0 0,-1 1 0,1-1 0,0 0 0,-1-1 0,1 1 0,-1 0 0,0-1 0,0 1 0,0-1 0,0 1 0,-1-1 0,1 0 0,2-5 0,41-97 0,-23 52 0,-8 31 0,-14 22 0,0 0 0,1 0 0,-1 0 0,0 0 0,1 0 0,-1 0 0,0 1 0,1-1 0,-1 0 0,0 0 0,0 0 0,1 0 0,-1 1 0,0-1 0,1 0 0,-1 0 0,0 0 0,0 1 0,0-1 0,1 0 0,-1 1 0,0-1 0,0 0 0,0 0 0,1 1 0,-1-1 0,0 0 0,0 1 0,0-1 0,0 0 0,0 1 0,0-1 0,0 0 0,0 1 0,0-1 0,0 1 0,4 49 0,-4-41 0,-10 501 0,-3-410 0,12-91 0,-1-1 0,-1 1 0,0-1 0,0 0 0,-1 0 0,0 0 0,0 0 0,-1-1 0,-5 8 0,9-14 0,1 0 0,-1-1 0,1 1 0,-1 0 0,1-1 0,-1 1 0,0 0 0,1-1 0,-1 1 0,0-1 0,1 1 0,-1-1 0,0 1 0,0-1 0,1 0 0,-1 1 0,0-1 0,0 0 0,0 0 0,0 0 0,0 1 0,1-1 0,-1 0 0,0 0 0,0 0 0,0 0 0,0 0 0,0-1 0,0 1 0,1 0 0,-1 0 0,0-1 0,0 1 0,0 0 0,1-1 0,-1 1 0,0-1 0,0 1 0,1-1 0,-1 1 0,0-1 0,1 1 0,-1-1 0,0 0 0,1 1 0,-1-1 0,1 0 0,-1-1 0,-3-3 0,1-1 0,0 0 0,1 0 0,-1 0 0,-2-11 0,-11-61-1365,5-10-5461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1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24575,'4'0'0,"10"9"0,2 15 0,12 28 0,0 27 0,4 25 0,-3 15 0,-6 14 0,-17 8 0,-20-2 0,-26-9 0,-18-13 0,0-27-8191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4.7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24575,'-5'0'0,"12"0"0,9 0 0,10 0 0,4 0 0,2 0 0,0 0 0,2 0 0,-4 0-8191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47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1 24575,'7'1'0,"0"0"0,0 0 0,0 1 0,0 0 0,-1 0 0,1 1 0,-1-1 0,1 2 0,-1-1 0,0 1 0,0 0 0,0 0 0,-1 0 0,0 1 0,0 0 0,0 0 0,0 0 0,-1 1 0,1-1 0,4 10 0,8 13 0,-1 2 0,24 58 0,-38-83 0,8 24 0,0 0 0,-2 0 0,-2 1 0,0 1 0,1 43 0,-8 159 0,-2-102 0,1-72 20,-3 0 0,-2 0 0,-3-1 0,-3 0 0,-26 76 0,6-46-515,-3-1 0,-75 128 0,34-88-6331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6.4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24575,'0'8'0,"0"16"0,0 12 0,0 12 0,0 7 0,4 2 0,2-5 0,-1-6 0,-1 1 0,4-7 0,-1-19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6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24575,'0'4'0,"-9"10"0,-2 11 0,-4 1 0,1 4 0,-2-2 0,-2-7 0,3-2 0,11 4 0,15-2 0,10 0 0,5-4 0,7 3 0,2-1 0,0-4 0,-7-5-8191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7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0 127 24575,'0'-4'0,"0"-14"0,13-4 0,12 2 0,6-1 0,2 5 0,4 4 0,0 4 0,-3 4 0,-2 2 0,-7 2-8191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7.6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24575,'4'0'0,"6"0"0,9 0 0,7 0 0,1 0 0,2 0 0,4 0 0,-5-5 0,-5 0-8191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6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24575,'5'0'0,"4"0"0,6 0 0,9 0 0,8 0 0,12 0 0,6 0 0,-5 0-8191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8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24575,'0'12'0,"0"22"0,0 21 0,0 14 0,0 3 0,0-1 0,0-6 0,0-12-8191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59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 1 24575,'-4'0'0,"-5"0"0,-11 0 0,0 0-8191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0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97 24575,'412'-23'0,"-90"2"0,-134 19 0,-77 3 0,211-26 0,-279 15 0,-43 10 0,0 0 0,0 0 0,1 0 0,-1 0 0,0 0 0,0 0 0,0 0 0,0 0 0,1 0 0,-1 0 0,0 0 0,0 0 0,0 0 0,0 0 0,1 0 0,-1 0 0,0 0 0,0 0 0,0 0 0,0 0 0,1 0 0,-1 0 0,0 0 0,0 0 0,0 0 0,0-1 0,0 1 0,1 0 0,-1 0 0,0 0 0,0 0 0,0 0 0,0 0 0,0-1 0,0 1 0,0 0 0,0 0 0,1 0 0,-1 0 0,0-1 0,0 1 0,0 0 0,0 0 0,0 0 0,0 0 0,0-1 0,0 1 0,0 0 0,0 0 0,0 0 0,0 0 0,0-1 0,0 1 0,0 0 0,0 0 0,-1 0 0,1 0 0,0-1 0,0 1 0,0 0 0,0 0 0,0 0 0,0 0 0,0 0 0,0-1 0,-1 1 0,-17-5 0,-30 0 0,-52 7 0,-148 23 0,-100 37 0,234-40 0,-734 156 0,824-171 0,34-6 0,45-7 0,562-75 0,-244 26 0,-617 84 0,-28 2 0,147-10 0,108-16 0,23-4 0,38-4 0,-28 2 0,720-17-1365,-666 17-5461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0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24575,'13'0'0,"16"0"0,12 0 0,8 0 0,3 0 0,-3 0 0,-1 0 0,-5 0 0,-5 0 0,-13 0 0,-12 0-8191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24575,'-5'0'0,"0"4"0,0 6 0,5 13 0,2 16 0,10 18 0,2 16 0,8 16 0,0 6 0,0 0 0,-4-9 0,-4-10 0,-5-18-8191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29:22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24575,'-4'0'0,"0"1"0,0-1 0,0 1 0,0 0 0,0 0 0,0 1 0,0-1 0,0 1 0,0-1 0,1 1 0,-1 0 0,0 1 0,1-1 0,0 1 0,0-1 0,-1 1 0,2 0 0,-1 0 0,0 1 0,1-1 0,-1 0 0,1 1 0,0 0 0,-2 5 0,-5 10 0,2 1 0,0-1 0,-7 37 0,4-15 0,-1-1 0,2 1 0,1-1 0,3 2 0,1-1 0,2 46 0,5-28 0,3 1 0,25 111 0,-9-67 0,24 87 0,-44-186-136,0 0-1,-1-1 1,2 1-1,-1 0 1,0-1-1,1 0 1,0 1-1,0-1 0,7 7 1,4-2-6690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24575,'0'13'0,"4"12"0,2 15 0,-1 8 0,4 6 0,-1 5 0,-1 1 0,7 3 0,1 0 0,1-4 0,0-6 0,-5-5 0,-3-18 0,-3-28 0,-3-21 0,-1-9-8191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2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1 24575,'-5'0'0,"0"4"0,-13 6 0,-7 9 0,-8 10 0,-7 0 0,4 0 0,12 2 0,10 5 0,16-3 0,7 4 0,11-3 0,2 0 0,5-5 0,-1-3 0,3-7 0,-4-6-8191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3.3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5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24575,'-8'0'0,"1"0"0,10 8 0,18 3 0,21 0 0,21-2 0,12-3 0,2-3 0,-9 0 0,-6-3 0,-11 0 0,-13-4 0,-13-2-8191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28.8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52 122 24575,'-4'96'0,"-3"1"0,-26 118 0,28-248 0,3-33 0,1 7 0,8-143 0,-7 200 0,0-1 0,0 1 0,0-1 0,0 1 0,0-1 0,1 1 0,0-1 0,-1 1 0,1 0 0,0-1 0,0 1 0,0 0 0,0-1 0,1 1 0,-1 0 0,1 0 0,-1 0 0,1 0 0,0 1 0,-1-1 0,1 0 0,2-1 0,-1 3 0,-1 0 0,0 1 0,0-1 0,0 0 0,0 1 0,0 0 0,0-1 0,0 1 0,0 0 0,0 0 0,0 0 0,0 0 0,0 1 0,-1-1 0,1 0 0,0 1 0,-1-1 0,1 1 0,-1 0 0,0-1 0,1 1 0,-1 0 0,0 0 0,0 0 0,1 3 0,146 250 0,-120-203 0,-27-50 0,22 35 0,-22-37 0,-1 1 0,0-1 0,1 1 0,-1-1 0,0 1 0,1 0 0,-1-1 0,1 1 0,-1-1 0,1 0 0,-1 1 0,1-1 0,-1 1 0,1-1 0,-1 0 0,1 1 0,-1-1 0,1 0 0,0 0 0,-1 1 0,1-1 0,0 0 0,-1 0 0,1 0 0,-1 0 0,1 0 0,0 0 0,-1 0 0,1 0 0,0 0 0,-1 0 0,1 0 0,0 0 0,-1-1 0,1 1 0,0 0 0,-1 0 0,1-1 0,-1 1 0,1 0 0,-1-1 0,1 1 0,-1-1 0,1 1 0,-1 0 0,1-1 0,-1 1 0,1-1 0,-1 0 0,0 1 0,1-1 0,-1 1 0,0-1 0,1 1 0,-1-1 0,0-1 0,6-15 0,-2 0 0,0-1 0,-1 0 0,-1 0 0,-1 0 0,-1-35 0,0 13 0,0-198-1365,0 182-5461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6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24575,'5'0'0,"4"0"0,6 0 0,9 0 0,12 0 0,9 0 0,10 0 0,3 0 0,0 0 0,-5 0 0,-4 0 0,-9 0-8191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7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1 24575,'-8'-1'0,"-1"1"0,0 1 0,1 0 0,-1 0 0,1 0 0,-1 1 0,1 1 0,-15 5 0,18-5 0,-1 1 0,1-1 0,0 1 0,0 0 0,1 1 0,-1-1 0,1 1 0,0 0 0,0 0 0,0 1 0,1-1 0,-5 10 0,-1 5 0,1 0 0,0 1 0,2 0 0,0 0 0,1 1 0,2 0 0,0 0 0,0 26 0,3 9 0,15 112 0,-11-134 30,3-1 0,0 0 0,16 43 0,-18-65-144,0 0 0,0-1-1,1 0 1,0 0 0,1 0 0,0-1-1,1 0 1,0 0 0,1-1 0,0 0-1,0 0 1,17 11 0,2-5-6712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8.5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24575,'-5'0'0,"0"4"0,0 6 0,0 5 0,2 13 0,2 14 0,0 17 0,0 15 0,1 11 0,0 5 0,1-6 0,-1-7 0,0-23 0,0-19-8191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9.2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0 129 24575,'0'-5'0,"4"0"0,10-9 0,7-2 0,3-6 0,7 0 0,2 5 0,0 4 0,-2 5 0,2 3 0,-4 3-8191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0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24575,'0'8'0,"0"12"0,5 18 0,0 33 0,1 33 0,6 25 0,3 11 0,-3-2 0,-2-12 0,5-18 0,0-28-8191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0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24575,'0'5'0,"0"9"0,9 19 0,2 21 0,8 31 0,0 34 0,6 30 0,-1 24 0,-6 3 0,4-7 0,-3-28 0,-4-43 0,-1-50 0,-2-33-8191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0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24575,'-4'9'0,"-6"6"0,-9 10 0,-6 8 0,-7 3 0,-2 4 0,0-1 0,7-2 0,15-9 0,11 1 0,17-6 0,10 7 0,10-2 0,2-2 0,0-5 0,1-7 0,-7-8 0,-7-7-8191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1.1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24575,'9'0'0,"6"0"0,6 0 0,2 9 0,-2 10 0,4 16 0,-3 17 0,4 22 0,-3 15 0,-5 9 0,-6 4 0,-9 6 0,-13-2 0,-14-8 0,-10-6 0,-13-21 0,2-21-8191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2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2.7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24575,'4'0'0,"15"0"0,19-8 0,22-4 0,12 2 0,2 1 0,-2 3 0,-6 2 0,-13-2 0,-13 0 0,-12-8 0,-11-1-8191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5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271 26 24575,'-5'-1'0,"0"0"0,0 0 0,1 0 0,-1 0 0,0-1 0,1 1 0,-6-4 0,-29-7 0,32 12 0,0 0 0,0 1 0,0 0 0,0 0 0,0 0 0,1 1 0,-1 0 0,0 1 0,1-1 0,0 1 0,-1 1 0,1-1 0,0 1 0,1 0 0,-1 0 0,1 1 0,-1-1 0,-4 8 0,3-5 0,1 0 0,0 1 0,0 0 0,1 0 0,0 0 0,0 1 0,1 0 0,0 0 0,0 0 0,1 0 0,0 0 0,-1 15 0,3-21 0,1 0 0,0 0 0,0 0 0,0 0 0,0 0 0,1 0 0,-1 0 0,1 0 0,0 0 0,0 0 0,0 0 0,0 0 0,0 0 0,1 0 0,-1-1 0,1 1 0,0-1 0,0 1 0,0-1 0,0 0 0,4 4 0,4 1 0,-1-1 0,1 0 0,0 0 0,19 6 0,-22-10 0,0 1 0,0 0 0,-1 0 0,1 0 0,-1 1 0,1 0 0,-1 1 0,0-1 0,-1 1 0,1 0 0,7 10 0,-8-7 0,-2 0 0,1 1 0,-1-1 0,0 1 0,-1 0 0,0 0 0,0 0 0,-1 0 0,0 0 0,-1 18 0,0-23 0,0 1 0,-1 0 0,1 0 0,-1 0 0,0-1 0,-1 1 0,1-1 0,-1 1 0,0-1 0,0 1 0,0-1 0,0 0 0,-1 0 0,0 0 0,0 0 0,0 0 0,0-1 0,0 1 0,-1-1 0,0 0 0,-7 5 0,9-7-49,0 0 1,0 0-1,0 0 0,0-1 0,0 1 1,0-1-1,0 1 0,0-1 0,0 1 1,0-1-1,0 0 0,0 0 0,0 0 1,0-1-1,0 1 0,0 0 0,0-1 1,0 1-1,0-1 0,0 0 0,0 1 1,0-1-1,1 0 0,-1 0 0,0 0 0,0-1 1,-2-1-1,-18-20-6777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6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1 24575,'-1'0'0,"0"0"0,1 0 0,-1 0 0,0 1 0,1-1 0,-1 0 0,0 0 0,1 1 0,-1-1 0,0 0 0,1 1 0,-1-1 0,1 1 0,-1-1 0,1 1 0,-1-1 0,1 1 0,-1 0 0,1-1 0,-1 1 0,1-1 0,0 1 0,-1 0 0,1-1 0,0 1 0,0 0 0,-1 0 0,1-1 0,0 2 0,-3 24 0,8 219 0,-2 36 0,-4-260 0,2-13 0,-1-1 0,0 0 0,-1 1 0,1-1 0,-2 0 0,1 1 0,-1-1 0,0 0 0,0 0 0,-1 0 0,-5 10 0,8-17 0,-1 0 0,1 0 0,-1 0 0,1 0 0,0 0 0,-1 1 0,1-1 0,-1 0 0,1 0 0,0 0 0,-1 0 0,1-1 0,-1 1 0,1 0 0,0 0 0,-1 0 0,1 0 0,0 0 0,-1 0 0,1-1 0,0 1 0,-1 0 0,1 0 0,0-1 0,-1 1 0,1 0 0,0 0 0,-1-1 0,1 1 0,0 0 0,0-1 0,0 1 0,-1 0 0,1-1 0,0 1 0,0 0 0,0-1 0,-1 0 0,-8-16 0,2 0 0,1-2 0,0 1 0,1 0 0,1-1 0,1 0 0,1 0 0,1 0 0,0-1 0,1 1 0,1 0 0,1 0 0,8-33 0,-6 32 0,2-1 0,0 1 0,2 1 0,0-1 0,1 1 0,1 0 0,0 1 0,2 0 0,0 1 0,1 1 0,23-25 0,-33 38 0,0 0 0,1 0 0,-1 0 0,1 1 0,-1-1 0,1 1 0,0 0 0,0 0 0,0 0 0,0 1 0,0-1 0,0 1 0,0 0 0,1 0 0,-1 0 0,0 1 0,7-1 0,-7 2 0,-1 0 0,0 0 0,0 0 0,0 0 0,1 1 0,-1-1 0,-1 1 0,1 0 0,0 0 0,0 0 0,-1 0 0,1 0 0,-1 0 0,1 1 0,-1 0 0,0-1 0,0 1 0,0 0 0,-1 0 0,1 0 0,-1 0 0,3 6 0,7 23 0,-2 0 0,0 0 0,-3 1 0,0-1 0,-2 2 0,-1 53 0,9 69 0,-10-145 0,0 1 0,1-1 0,0 0 0,1 0 0,0 0 0,6 10 0,-8-18 0,-1-1 0,0 1 0,1-1 0,0 1 0,-1-1 0,1 0 0,0 1 0,0-1 0,0 0 0,1 0 0,-1-1 0,0 1 0,1 0 0,-1-1 0,1 0 0,-1 1 0,1-1 0,0 0 0,0 0 0,-1-1 0,1 1 0,0 0 0,0-1 0,0 0 0,0 0 0,0 0 0,0 0 0,0 0 0,3-1 0,4-3-124,-1 0 0,1 0 0,-1-1 0,0 0 0,0-1 0,0 0-1,-1 0 1,0-1 0,0 0 0,9-12 0,34-37-6702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3.1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24575,'-3'0'0,"1"0"0,-1 1 0,1-1 0,-1 0 0,1 1 0,-1 0 0,1-1 0,-1 1 0,1 0 0,-1 0 0,1 0 0,0 1 0,-1-1 0,1 1 0,0-1 0,0 1 0,0 0 0,0-1 0,-1 4 0,-1-1 0,1 1 0,1-1 0,-1 1 0,1 0 0,0 0 0,0 1 0,0-1 0,-2 10 0,1 9 0,1 1 0,1-1 0,2 32 0,-1-44 0,3 31 0,1 1 0,3-1 0,19 69 0,56 119 0,-53-154 0,30 123 0,-56-190 12,-2-1 0,0 1 0,0 0 0,0-1 0,-1 1 0,-1 0 0,0 0 0,0-1 0,-4 14 0,4-18-95,-1 0 1,0 0-1,0 1 1,-1-2-1,1 1 1,-1 0-1,0-1 1,0 1-1,-1-1 1,1 0-1,-1 0 1,0 0-1,0 0 1,-1-1-1,1 0 1,-1 0-1,-8 5 1,-20 4-6744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3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346 20 24575,'0'-4'0,"-4"-2"0,-6 0 0,-10 2 0,0 5 0,-7 11 0,3 20 0,-13 30 0,-7 30 0,3 15 0,0 12 0,7-3 0,10-13 0,9-19 0,10-24 0,20-22 0,15-18 0,2-12-8191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5.0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1 351 24575,'1'-20'0,"0"0"0,2 1 0,0-1 0,2 1 0,0 0 0,0 0 0,2 0 0,1 1 0,0 0 0,1 1 0,1 0 0,0 0 0,2 1 0,0 0 0,0 1 0,28-25 0,-38 38 0,0 0 0,0 0 0,1 0 0,-1 0 0,0 1 0,1-1 0,-1 1 0,1 0 0,0 0 0,-1 0 0,1 0 0,0 0 0,0 0 0,-1 1 0,1-1 0,0 1 0,0 0 0,4 0 0,-5 1 0,1-1 0,-1 1 0,0 0 0,0 0 0,1 0 0,-1 1 0,0-1 0,0 0 0,0 1 0,-1 0 0,1-1 0,0 1 0,0 0 0,-1 0 0,1 0 0,-1 0 0,0 0 0,0 0 0,1 0 0,-1 0 0,-1 1 0,2 2 0,14 42 0,-3 1 0,8 55 0,-2-13 0,3 17 0,-10-45 0,3 0 0,39 107 0,-54-169-19,17 32 160,-17-32-172,0 1 1,0-1-1,1 1 0,-1-1 0,0 1 0,1 0 0,-1-1 0,0 1 0,1-1 0,-1 1 0,0-1 0,1 0 0,-1 1 0,1-1 0,-1 1 0,1-1 0,-1 0 0,1 1 0,0-1 0,-1 0 0,1 0 0,-1 1 0,1-1 0,-1 0 0,1 0 0,0 0 0,-1 0 0,1 0 0,0 0 0,-1 0 0,1 0 0,-1 0 0,1 0 0,0 0 0,-1 0 0,1 0 0,0 0 0,-1-1 0,1 1 0,-1 0 0,1 0 0,-1-1 0,1 1 0,-1 0 0,1-1 0,-1 1 0,1-1 0,7-14-6795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5.3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362 1 24575,'-8'0'0,"-8"4"0,0 10 0,-6 15 0,-8 19 0,-7 15 0,-1 8 0,-4 5 0,7 3 0,0-9 0,6-11 0,0-17 0,5-14-8191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5.8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24575,'0'4'0,"0"10"0,-4 15 0,-2 11 0,1 7 0,-8-1 0,-1 2 0,-2-9 0,0-10-8191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6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24575,'1'31'0,"2"1"0,2-1 0,15 56 0,-4-21 0,-16-63 0,1 0 0,-1 0 0,1 0 0,0 0 0,0-1 0,0 1 0,0 0 0,0-1 0,0 1 0,1-1 0,0 1 0,-1-1 0,1 0 0,0 1 0,0-1 0,0 0 0,0 0 0,1 0 0,-1-1 0,0 1 0,1-1 0,-1 1 0,1-1 0,0 0 0,-1 0 0,5 1 0,-3-1 0,-1-1 0,1-1 0,0 1 0,-1 0 0,1-1 0,-1 0 0,1 0 0,0 0 0,-1 0 0,0 0 0,1-1 0,-1 0 0,0 0 0,0 0 0,0 0 0,0 0 0,0 0 0,0-1 0,-1 1 0,5-6 0,4-7 0,-1 0 0,-1 0 0,0-1 0,-1-1 0,-1 1 0,0-1 0,-2 0 0,7-29 0,-10 171 0,-1 62 0,-4 109 0,2-292 0,1 0 0,-1 0 0,0 0 0,0 0 0,0 0 0,0 0 0,-1 0 0,0-1 0,0 1 0,0 0 0,0-1 0,0 0 0,-1 1 0,1-1 0,-1 0 0,0 0 0,0-1 0,-5 5 0,6-6 0,1-1 0,-1 1 0,1 0 0,-1-1 0,1 1 0,-1-1 0,1 1 0,-1-1 0,1 0 0,-1 1 0,0-1 0,1 0 0,-1 0 0,0 0 0,1 0 0,-1-1 0,1 1 0,-1 0 0,-1-1 0,0 0 0,1-1 0,0 1 0,0-1 0,0 1 0,0-1 0,0 0 0,0 1 0,0-1 0,0 0 0,1 0 0,-1-1 0,1 1 0,-1 0 0,1 0 0,-2-4 0,-1-4 9,1 0 1,-1 0-1,2 0 0,-1 0 0,2-1 1,-1 1-1,1 0 0,1-1 0,0 1 0,0-1 1,1 1-1,3-14 0,1 3-257,0 1 1,1-1-1,1 2 1,1-1-1,11-19 1,6-5-6579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17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24575,'4'0'0,"1"9"0,13 6 0,3 9 0,7 22 0,-2 24 0,-5 17 0,-7 10 0,-4 14 0,-10 9 0,-16 5 0,-6-19-8191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0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24575,'9'0'0,"6"0"0,9 0 0,14 0 0,12 4 0,11 2 0,3-1 0,-1-1 0,-11-1-8191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2.0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24575,'9'0'0,"10"0"0,15 0 0,11 0 0,9 0 0,4 0 0,1 0 0,-1 0 0,-7 0 0,-11-4 0,-17-6 0,-13 0-8191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2.5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24575,'-5'14'0,"0"0"0,0 0 0,2 0 0,0 0 0,0 1 0,0 26 0,5 88 0,3-101 0,0-1 0,2-1 0,0 1 0,2-1 0,20 41 0,-1 2 0,-14-35 0,-5-12 0,-1-1 0,-1 1 0,-1 0 0,0 0 0,3 42 0,-8-46 0,1 4 0,0 0 0,-2-1 0,-1 1 0,0 0 0,-2 0 0,-7 32 0,9-53-41,1 0 0,0 0-1,0 1 1,-1-1-1,1 0 1,-1 0 0,1 0-1,-1 0 1,1 0 0,-1 0-1,1 0 1,-1 0-1,0 0 1,0 0 0,1-1-1,-1 1 1,0 0 0,0 0-1,0-1 1,0 1-1,0 0 1,0-1 0,0 1-1,0-1 1,0 0 0,0 1-1,0-1 1,-1 0-1,1 1 1,0-1 0,0 0-1,-2 0 1,-17-5-6785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7.1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24575,'0'-1'0,"1"-1"0,-1 1 0,1-1 0,0 1 0,0 0 0,0-1 0,0 1 0,-1 0 0,2 0 0,-1 0 0,0 0 0,0 0 0,0 0 0,0 0 0,1 0 0,-1 0 0,0 1 0,1-1 0,-1 0 0,0 1 0,1-1 0,2 0 0,38-11 0,-37 11 0,1-1 0,0 1 0,1-1 0,0 1 0,-1 0 0,1 1 0,0-1 0,-1 1 0,1 1 0,0-1 0,-1 1 0,1 0 0,0 1 0,-1-1 0,1 1 0,-1 1 0,0-1 0,0 1 0,0 0 0,0 1 0,0-1 0,-1 1 0,0 0 0,1 0 0,-1 1 0,-1 0 0,1 0 0,-1 0 0,0 0 0,4 7 0,5 10 0,-1 1 0,-1 0 0,-1 0 0,-1 1 0,12 49 0,-10-18 0,7 92 0,-16-119 20,-2 0 0,0-1 0,-2 1 0,-1-1 0,-10 39 0,9-50-155,-1-1 0,0 0 0,-1-1 0,-1 1 0,0-1 0,-1-1 0,0 1 0,-1-1 0,-1-1 0,-19 21 0,-29 15-6691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4.9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5 0,0 13 0,8 14 0,3 12 0,0 10 0,-2 7 0,5 7 0,1 8 0,-2 2 0,0-2 0,-1-7 0,-4-8 0,-2-8 0,-2-24 0,-3-21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5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85 1 24575,'-8'8'0,"-8"7"0,0 6 0,-2-2 0,2 5 0,8 3 0,5 0 0,12-4 0,4 3 0,4-4 0,0 3 0,4-2 0,0 2 0,3-2 0,-1-1 0,3-4 0,-2-1 0,-6-4-8191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6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24575,'5'0'0,"4"0"0,11 0 0,9 0 0,8 0 0,7 0 0,0 0 0,-8 0-8191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28.4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1 24575,'-8'12'0,"-3"9"0,-8 9 0,-1 8 0,-5 10 0,1 9 0,5 12 0,6 7 0,5 2 0,4 2 0,2-1 0,11-10 0,7-12 0,5-15 0,8-16 0,-1-12-8191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0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41 274 24575,'-2'-1'0,"0"1"0,0-1 0,0 0 0,1 0 0,-1 0 0,0 0 0,0 0 0,1 0 0,-1 0 0,1-1 0,-1 1 0,1-1 0,-1 1 0,1-1 0,0 1 0,0-1 0,0 0 0,0 0 0,0 1 0,0-1 0,0 0 0,1 0 0,-1 0 0,1 0 0,-1 0 0,1 0 0,0 0 0,-1-3 0,-4-61 0,5 54 0,0 0 0,0 0 0,1 0 0,1 0 0,0 0 0,1 1 0,0-1 0,1 1 0,0 0 0,9-18 0,-13 28 0,1 0 0,0 0 0,0 0 0,0 0 0,0 0 0,0 0 0,0 0 0,0 0 0,0 0 0,0 1 0,0-1 0,0 0 0,0 1 0,1-1 0,-1 0 0,0 1 0,1 0 0,-1-1 0,0 1 0,1 0 0,-1 0 0,0-1 0,1 1 0,-1 0 0,0 0 0,1 1 0,-1-1 0,0 0 0,1 0 0,-1 1 0,0-1 0,1 1 0,-1-1 0,0 1 0,0-1 0,1 1 0,-1 0 0,0 0 0,0-1 0,0 1 0,0 0 0,0 0 0,0 0 0,0 0 0,0 0 0,-1 0 0,2 2 0,5 5 0,-1 1 0,0 1 0,0-1 0,8 18 0,14 46 0,-3 1 0,22 107 0,1 7 0,-47-186-114,-1 0 1,1-1-1,-1 1 0,1 0 0,0 0 1,0 0-1,0 0 0,0-1 0,0 1 1,0 0-1,2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0.9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237 1 24575,'-5'8'0,"0"12"0,-1 14 0,-11 15 0,-2 10 0,-8 18 0,-6 7 0,2-2 0,-3-6 0,2-17 0,5-18-8191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1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108 1 24575,'-4'8'0,"-5"8"0,-2 4 0,-7 8 0,-1 3 0,-5-3 0,1-7-8191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0 24575,'0'40'0,"0"22"0,11 98 0,-11-156 0,1 1 0,0-1 0,0 0 0,0 1 0,1-1 0,-1 0 0,1 0 0,0 0 0,0 0 0,0-1 0,1 1 0,-1 0 0,6 4 0,-7-7 0,1 0 0,-1 0 0,1 0 0,-1 0 0,1-1 0,0 1 0,0-1 0,-1 1 0,1-1 0,0 1 0,0-1 0,0 0 0,-1 0 0,1 0 0,0 0 0,0 0 0,0 0 0,-1-1 0,1 1 0,0-1 0,0 1 0,-1-1 0,1 1 0,0-1 0,-1 0 0,1 0 0,0 0 0,-1 0 0,0 0 0,1 0 0,-1 0 0,1-1 0,-1 1 0,1-2 0,10-9 0,-1-1 0,0 0 0,-1-1 0,-1 0 0,0-1 0,11-25 0,16-26 0,-36 66 0,0 0 0,0 0 0,0 0 0,0 0 0,0 0 0,0 0 0,0 0 0,0 1 0,0-1 0,0 0 0,0 0 0,0 0 0,0 0 0,0 0 0,0 0 0,0 0 0,0 0 0,0 0 0,1 0 0,-1 0 0,0 1 0,0-1 0,0 0 0,0 0 0,0 0 0,0 0 0,0 0 0,0 0 0,0 0 0,0 0 0,0 0 0,1 0 0,-1 0 0,0 0 0,0 0 0,0 0 0,0 0 0,0 0 0,0 0 0,0 0 0,0 0 0,0 0 0,1 0 0,-1 0 0,0 0 0,0 0 0,0 0 0,0 0 0,0 0 0,0 0 0,0 0 0,0 0 0,0 0 0,0 0 0,0 0 0,1-1 0,-2 19 0,-4 30 0,4-42 0,-13 169 0,9-97 0,-26 139 0,26-193 0,-2 0 0,-15 36 0,18-51 0,0-1 0,0 0 0,-1 0 0,0-1 0,-1 1 0,1-1 0,-2 0 0,1-1 0,-1 1 0,-7 5 0,12-11-3,0 0 0,1 1 0,-1-1 0,0 0 0,1 0 0,-1 0 0,0 0 0,0-1 0,0 1 0,0 0 0,0-1 0,0 0 0,0 1 0,0-1 0,0 0 0,0 0 0,0 0 0,0 0 0,-1 0 0,1-1 0,0 1 0,-3-1 0,3-1 15,-1 0 1,1 1-1,-1-1 0,1 0 1,0 0-1,0 0 0,0 0 0,0 0 1,0-1-1,1 1 0,-1-1 0,0 1 1,-1-6-1,-3-8-306,1 0 1,0 0-1,1-1 1,-2-20-1,-3-38-6532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2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208 1 24575,'4'0'0,"2"4"0,-1 14 0,8 16 0,1 16 0,-2 15 0,-2 14 0,-4 14 0,-10 17 0,-18 10 0,-17 10 0,-19 9 0,-21-4 0,4-23-8191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8.2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0 140 24575,'4'-9'0,"10"-2"0,11 1 0,9-3 0,8 1 0,5 3 0,3-2 0,5 2 0,6 2 0,1 2 0,-1 2 0,-7-7 0,-5-2 0,-19 2 0,-14 2-8191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8.4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24575,'-2'1'0,"0"0"0,0 0 0,0-1 0,0 1 0,0 1 0,0-1 0,0 0 0,0 0 0,1 1 0,-1-1 0,0 1 0,1 0 0,-1-1 0,1 1 0,-1 0 0,1 0 0,0 0 0,0 0 0,0 0 0,0 0 0,0 0 0,1 0 0,-1 0 0,0 0 0,1 1 0,-1 3 0,-9 65 0,10-71 0,-1 50 0,2-1 0,10 63 0,1 29 0,-8 726 0,-7-448 0,3 112-1365,0-564-5461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39.5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77 121 24575,'-4'-3'0,"-1"-1"0,0 1 0,0-1 0,0 1 0,0 1 0,0-1 0,-9-2 0,-10-6 0,24 11 0,0 0 0,0 0 0,-1 0 0,1 0 0,0 0 0,0 0 0,0 0 0,-1 0 0,1 0 0,0 0 0,0-1 0,0 1 0,-1 0 0,1 0 0,0 0 0,0 0 0,0 0 0,0 0 0,0 0 0,-1-1 0,1 1 0,0 0 0,0 0 0,0 0 0,0 0 0,0-1 0,0 1 0,0 0 0,0 0 0,-1 0 0,1-1 0,0 1 0,0 0 0,0 0 0,0 0 0,0-1 0,0 1 0,0 0 0,0 0 0,0 0 0,0-1 0,0 1 0,1 0 0,-1 0 0,0 0 0,0-1 0,11-3 0,19 2 0,364-9 0,161-2 0,530 14 0,-1012-6-455,-1-3 0,104-25 0,-196 37-6371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1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24575,'18'398'0,"-16"-367"0,-2-21 0,1 0 0,0 0 0,0 0 0,1 0 0,4 14 0,-5-21 0,1 0 0,-1-1 0,1 1 0,-1-1 0,1 1 0,0-1 0,-1 0 0,1 1 0,1-1 0,-1 0 0,0-1 0,0 1 0,1 0 0,-1 0 0,1-1 0,-1 0 0,1 1 0,0-1 0,-1 0 0,1 0 0,0-1 0,0 1 0,4 0 0,35 3 0,0-2 0,0-1 0,46-6 0,19-1 0,-61 6 0,-1-2 0,87-15 0,138-25 0,-44 9 0,28-4 0,4-1 0,-102 14 0,1 7 0,235 5 0,-362 13 0,0 3 0,58 13 0,-7-1 0,-78-15-76,0-1 1,-1 1-1,1-1 0,0 0 0,0 0 0,-1 0 0,1 0 0,0 0 1,0-1-1,-1 1 0,1-1 0,0 0 0,-1 0 0,1 0 1,-1 0-1,1 0 0,2-2 0,8-10-6750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2.7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24575,'0'146'0,"4"310"0,34-3 0,-10-247 0,3 292 0,-3 64 0,-10-411 0,-16-141-1365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3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1 216 24575,'910'-13'0,"5"-75"0,-251-8 0,-549 77 0,-138 27-1365,-12 6-5461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4.6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93 273 24575,'-67'2'0,"42"-1"0,67-6 0,299-51 0,-186 26 0,33-3 0,317-54 0,7 32 0,548 45-1365,-1042 11-5461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5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16 24575,'-2'-16'0,"-4"18"0,-5 29 0,3 94 0,5 0 0,16 142 0,2-130 0,33 137 0,50 134 0,4 10 0,117 921 0,-179-1069 0,-34-251 0,-1-18 0,5-36 0,3-57-1365,-1-22-5461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6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24575,'-2'0'0,"1"1"0,0-1 0,0 1 0,1-1 0,-1 1 0,0-1 0,0 1 0,0-1 0,0 1 0,0 0 0,1 0 0,-1-1 0,0 1 0,0 0 0,1 0 0,-1 0 0,1 0 0,-1 0 0,1 0 0,-1 0 0,1 0 0,0 0 0,-1 0 0,1 0 0,0 0 0,0 0 0,0 0 0,0 2 0,-4 38 0,4-33 0,-5 404 0,7-250 0,26 267 0,34-4 0,-26-192 0,-10-59 0,38 300 0,-62-454-455,1-1 0,8 32 0,1-18-6371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8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73 129 24575,'-8'0'0,"-7"0"0,-2-8 0,-1-3 0,6 0 0,10 3 0,13 1 0,18 4 0,20-3 0,14-1 0,10-6 0,0-2 0,-7 1 0,-16 0 0,-25 2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9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189 66 24575,'-13'-14'0,"7"7"0,1 1 0,-1 0 0,-1 0 0,1 1 0,-1-1 0,-11-5 0,16 10 0,0 1 0,1-1 0,-1 0 0,0 1 0,0-1 0,0 1 0,0 0 0,0 0 0,-1 0 0,1 0 0,0 0 0,0 0 0,0 0 0,0 1 0,0-1 0,0 1 0,0-1 0,1 1 0,-1 0 0,0 0 0,0 0 0,0 0 0,1 0 0,-1 0 0,0 0 0,1 0 0,-1 1 0,1-1 0,-1 1 0,1-1 0,0 1 0,0 0 0,-2 2 0,-6 9 0,1 1 0,1 0 0,0 0 0,-8 24 0,12-32 0,1 0 0,0 0 0,1 0 0,-1 0 0,1 0 0,1 0 0,-1 0 0,1 0 0,0 1 0,0-1 0,1 0 0,-1 0 0,1 0 0,3 9 0,-3-14 0,-1 0 0,1 0 0,-1 0 0,1 0 0,0 0 0,0 0 0,0 0 0,-1 0 0,1 0 0,0 0 0,0 0 0,0 0 0,0 0 0,0-1 0,1 1 0,-1-1 0,0 1 0,0 0 0,0-1 0,1 0 0,-1 1 0,0-1 0,0 0 0,1 0 0,-1 0 0,0 1 0,1-1 0,-1-1 0,0 1 0,0 0 0,3 0 0,42-21 0,-42 19 0,0-1 0,0 1 0,1 0 0,-1 0 0,1 0 0,-1 1 0,1-1 0,5 0 0,-8 3 0,0-1 0,-1 1 0,1 0 0,0-1 0,-1 1 0,1 0 0,0 0 0,-1 0 0,1 1 0,-1-1 0,0 0 0,1 0 0,-1 1 0,0-1 0,0 1 0,0-1 0,0 1 0,0-1 0,0 1 0,0 0 0,-1-1 0,1 1 0,-1 0 0,1 0 0,-1 0 0,1-1 0,-1 1 0,0 4 0,5 63 0,-5-59 0,-3 187-1365,1-174-5461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8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24575,'4'0'0,"6"0"0,5 0 0,9 0 0,4 0 0,6 0 0,5 0 0,5 0 0,3 0 0,6 0 0,-1 0 0,-6 0 0,-15 0 0,-12 0-8191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49.4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24575,'-4'17'0,"-1"26"0,-1 23 0,2 17 0,5 6 0,3-2 0,4-9 0,2-17-8191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0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52 24575,'8'0'0,"8"-9"0,8-2 0,14 1 0,8 1 0,9 3 0,8 2 0,1 2 0,-10 1-8191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24575,'0'13'0,"0"12"0,0 14 0,0 10 0,0 4 0,0-7-8191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1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24575,'0'9'0,"0"10"0,0 12 0,0 7 0,0 3 0,0-6-8191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2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24575,'0'4'0,"0"10"0,0 11 0,0 14 0,0 13 0,0 10 0,0 2 0,-5-8 0,0-15-8191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2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24575,'0'4'0,"0"6"0,-8 9 0,-3 6 0,0 7 0,3 6 0,2 2 0,2 1 0,2-5-8191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3.2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1 24575,'0'12'0,"0"9"0,0 9 0,-4 12 0,-1 4 0,-1 1 0,2-7-8191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24575,'-8'0'0,"-4"4"0,2 10 0,-3 2 0,1 8 0,3 11 0,3 9 0,2-4-8191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4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24575,'0'9'0,"0"6"0,0 9 0,0 6 0,0 5 0,-4-3 0,-2-7-8191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5.0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0 24575,'-4'0'0,"-1"4"0,0 11 0,0 10 0,2 5 0,1 6 0,-3 10 0,-1 9 0,1-5-8191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40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24575,'5'12'0,"0"1"0,-1-1 0,0 1 0,-1 0 0,-1 0 0,0 0 0,0 13 0,-2 99 0,-1-66 0,0 7 0,2 25 0,-18 138 0,16-204 0,1-20 0,0 0 0,0 0 0,-1 1 0,1-1 0,-1 0 0,0 0 0,-1 0 0,-2 6 0,0-14-1365,-2-10-5461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0:55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24575,'0'4'0,"0"10"0,-8 15 0,-4 15 0,-2 13 0,0 9 0,2-7-8191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4.0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278 1 24575,'-16'-1'0,"1"2"0,-1 0 0,1 1 0,-26 6 0,35-6 0,0 0 0,0 0 0,1 1 0,-1-1 0,1 1 0,0 1 0,0-1 0,0 1 0,0 0 0,0 0 0,1 0 0,0 1 0,0-1 0,-7 11 0,-2 8 0,1 0 0,0 0 0,2 2 0,1-1 0,0 1 0,2 1 0,1-1 0,1 1 0,2 0 0,0 0 0,2 48 0,0 18 0,-1-27 0,13 115 0,-11-177-45,0 1-1,1 0 1,-1-1-1,1 1 1,0-1-1,0 1 1,0-1-1,0 1 1,0-1-1,1 1 1,0-1-1,0 0 1,0 0-1,0 0 1,0 0-1,0 0 1,1-1-1,-1 1 1,1-1-1,0 1 1,0-1-1,0 0 1,0 0-1,0 0 0,0-1 1,1 1-1,-1-1 1,1 0-1,5 2 1,19 2-6781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4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24575,'0'8'0,"0"12"0,0 10 0,0 13 0,0 12 0,0 13 0,0 11 0,0 6 0,0 1 0,0-7 0,0-12 0,0-13 0,0-7 0,0-21 0,0-14-8191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5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24575,'8'0'0,"11"0"0,11 0 0,9 0 0,6 0 0,3 0 0,-1 0 0,-1-4 0,-4-2 0,-9-8 0,-11-1-8191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5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24575,'0'4'0,"0"11"0,0 14 0,0 11 0,0 15 0,0 12 0,0 1 0,0-1 0,9-8 0,2-6 0,4-12 0,7-26 0,1-14-8191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6.0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24575,'4'9'0,"1"10"0,0 16 0,8 13 0,1 12 0,-1 8 0,-4 5 0,2-1 0,-1-5 0,-3-9 0,-2-3 0,6-10 0,1-13-8191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6.3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24575,'-8'12'0,"1"0"0,-2 0 0,0-1 0,0 0 0,-1-1 0,-20 17 0,15-14 0,2 0 0,-19 22 0,31-34 0,1 0 0,-1 0 0,0 0 0,0 0 0,1 1 0,-1-1 0,1 0 0,-1 1 0,1-1 0,0 0 0,-1 1 0,1-1 0,0 0 0,0 1 0,0-1 0,0 0 0,0 1 0,0-1 0,0 1 0,0-1 0,1 0 0,-1 1 0,1-1 0,-1 0 0,1 0 0,-1 1 0,1-1 0,-1 0 0,1 0 0,0 0 0,0 0 0,0 0 0,0 0 0,0 0 0,1 2 0,5 2 0,1 1 0,-1-1 0,1 0 0,12 5 0,-3-1 0,112 63 0,-126-70-114,1 0 1,-1 0-1,1-1 0,-1 1 0,1-1 1,0 1-1,-1-1 0,1-1 0,0 1 1,0 0-1,8-1 0,7-4-6712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105 0 24575,'4'0'0,"10"5"0,3 4 0,6 11 0,8 17 0,-1 16 0,2 11 0,-3 12 0,0 14 0,-3 8 0,-7 8 0,-19 12 0,-23 11 0,-19 4 0,-19-8 0,-13-12 0,-10-26 0,10-27-8191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7.5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24575,'0'8'0,"0"3"-8191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08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24575,'0'127'0,"-15"492"0,3 148 0,15-460 0,-3 1033 0,0-1298 0,4-29 25,1-30-1415,0-15-5436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57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24575,'29'275'0,"-4"-77"0,3 49 0,13 244 0,-40-476 0,-1-11 0,1 0 0,-1 1 0,0-1 0,-1 0 0,1 0 0,-1 1 0,1-1 0,-1 0 0,0 0 0,-4 8 0,5-12-23,0 0-1,0 0 1,0 1-1,0-1 1,0 0-1,0 0 0,0 0 1,-1 0-1,1 0 1,0 0-1,0 0 1,0 0-1,0 0 1,0 0-1,0 0 1,0 0-1,-1 1 1,1-1-1,0 0 0,0 0 1,0 0-1,0 0 1,0 0-1,0 0 1,-1 0-1,1 0 1,0 0-1,0 0 1,0 0-1,0 0 1,0 0-1,0-1 0,0 1 1,-1 0-1,1 0 1,0 0-1,0 0 1,0 0-1,0 0 1,0 0-1,0 0 1,0 0-1,-1 0 0,1 0 1,0 0-1,0-1 1,0 1-1,0 0 1,0 0-1,0 0 1,0 0-1,0 0 1,0 0-1,0 0 1,0-1-1,0 1 0,0 0 1,-5-12-6803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0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24575,'0'-1'0,"1"0"0,-1 0 0,1 0 0,-1 1 0,0-1 0,1 0 0,0 0 0,-1 1 0,1-1 0,-1 0 0,1 1 0,0-1 0,0 1 0,-1-1 0,1 1 0,0-1 0,0 1 0,-1-1 0,1 1 0,0 0 0,0 0 0,0-1 0,0 1 0,0 0 0,1 0 0,28-5 0,-25 4 0,86-7 0,159 8 0,-111 2 0,141-4 0,286 6 0,-338 20 0,51 2 0,31-29 0,187 5 0,-368 10 0,29 1 0,-128-11 0,0 1 0,54 15 0,29 3 0,-90-18-51,-14-1-212,0-1 0,1 0 0,-1-1 1,14-1-1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2.1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24575,'426'33'0,"-119"-3"0,23-13 0,615 46 0,-292-29 0,3-36 0,-226-1 0,-403 4 0,0 2 0,38 8 0,13 2 0,-77-13 2,0 0 0,0 0-1,0 1 1,0-1 0,0 0-1,0 0 1,0 0 0,0 0 0,0 0-1,0 0 1,0-1 0,0 1-1,0 0 1,0 0 0,0-1-1,0 1 1,-1-1 0,1 1 0,0-1-1,0 1 1,0-1 0,0 1-1,-1-1 1,1 0 0,1-1-1,-2 1-95,1-1 1,-1 0-1,0 1 0,0-1 0,1 0 0,-1 1 0,0-1 0,-1 0 0,1 1 0,0-1 0,0 1 0,-1-1 0,1 0 0,-2-2 0,-14-34-6732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3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24575,'25'353'0,"0"-23"0,-23 1301 0,-5-803 0,3-683-1365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5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24575,'1743'0'0,"-1706"3"0,0 1 0,-1 1 0,54 16 0,-36-8 0,59 19 0,-78-20 0,0-2 0,1-2 0,0-1 0,45 3 0,95 2 0,56 0 0,-210-12 0,-1 1 0,1 1 0,-1 1 0,39 10 0,10 1-1365,-43-13-5461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6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24575,'336'13'0,"-23"-1"0,-101-13 0,160 3 0,-143 21 0,11 1 0,19 4 0,-74-6 0,196 34 0,-290-43 0,0-5 0,0-3 0,149-12 0,-216 3-1365,-11-2-5461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18.7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24575,'-10'140'0,"1"-40"0,-18 139 0,0 19 0,24 414 0,5-338 0,-4-268 0,-22 127 0,-14-67 0,31-70 0,0 91 0,0 2 0,-7 157 0,14-361-1365,0-14-5461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0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24575,'15'411'0,"-5"-94"0,-11-196 0,22 166 0,13 139 0,-36 3 0,0-161 0,2 294 0,2-523 120,4-22-321,-6-17 173,0 1 0,1-1 0,-1 0 0,0 0 0,0 0 0,0 0 1,1 1-1,-1-1 0,0 0 0,1 0 0,-1 0 0,0 0 0,0 0 0,1 0 0,-1 0 0,0 0 0,0 0 1,1 0-1,-1 0 0,0 0 0,1 0 0,-1 0 0,0 0 0,0 0 0,1 0 0,-1 0 0,0 0 0,1 0 0,-1 0 1,0-1-1,0 1 0,1 0 0,-1 0 0,0 0 0,0 0 0,0-1 0,1 1 0,-1 0 0,0 0 0,0 0 1,0-1-1,1 1 0,-1 0 0,0 0 0,0-1 0,11-15-6798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1.1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7 24575,'0'-5'0,"0"4"0,0 18 0,-4 27 0,-1 19 0,-1 7 0,2 0 0,1-8 0,1-14-8191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3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110 0 24575,'-1'0'0,"-1"1"0,0-1 0,0 1 0,1-1 0,-1 1 0,0 0 0,1 0 0,-1 0 0,1 0 0,-1 0 0,1 0 0,-1 0 0,1 0 0,0 0 0,0 1 0,-1-1 0,1 0 0,0 1 0,0-1 0,0 1 0,0 0 0,1-1 0,-1 1 0,0 2 0,-16 52 0,12-37 0,-14 53 0,-15 127 0,33-194 0,1 0 0,0 0 0,0 0 0,0 0 0,1 0 0,0 0 0,0 0 0,0 0 0,3 7 0,-4-11 0,1 0 0,-1 0 0,1 0 0,-1 0 0,1 0 0,0 0 0,-1 0 0,1 0 0,0 0 0,0-1 0,-1 1 0,1 0 0,0 0 0,0-1 0,0 1 0,0-1 0,0 1 0,0-1 0,0 1 0,0-1 0,0 0 0,0 1 0,0-1 0,0 0 0,0 0 0,0 0 0,0 0 0,1 0 0,-1 0 0,0 0 0,0 0 0,0 0 0,0 0 0,0-1 0,0 1 0,0 0 0,0-1 0,0 1 0,0-1 0,0 1 0,0-1 0,0 0 0,0 1 0,0-1 0,-1 0 0,1 1 0,0-1 0,1-2 0,4-3 0,0 0 0,0-1 0,0 0 0,-1 0 0,0 0 0,0-1 0,6-13 0,25-67 0,-24 56 0,-6 17 24,0-1 0,-1-1 0,-1 1 0,4-30 0,-7 41-95,-1 0 1,0 1-1,0-1 0,0 0 0,-1 0 1,1 0-1,-1 0 0,0 0 1,-1 1-1,1-1 0,-1 1 0,0-1 1,0 1-1,0-1 0,-1 1 1,0 0-1,0 0 0,0 0 0,0 1 1,-6-7-1,-11-4-6755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5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24575,'-4'0'0,"1"1"0,-1 0 0,1 0 0,0 0 0,-1 0 0,1 0 0,0 1 0,0-1 0,0 1 0,0 0 0,0 0 0,0 0 0,0 1 0,1-1 0,-1 1 0,1-1 0,0 1 0,0 0 0,0 0 0,0 0 0,-2 4 0,-2 2 0,2 1 0,-1 0 0,1 0 0,0 0 0,-3 19 0,-6 48 0,4 0 0,1 102 0,8-173 0,1 0 0,0 0 0,0 0 0,1 0 0,0-1 0,0 1 0,0 0 0,1-1 0,0 0 0,3 6 0,-6-10 0,1 0 0,0 0 0,0 1 0,-1-1 0,1 0 0,0 0 0,0 0 0,0 0 0,0 0 0,0 0 0,1 0 0,-1-1 0,0 1 0,0 0 0,0 0 0,1-1 0,-1 1 0,0-1 0,1 1 0,-1-1 0,1 0 0,-1 0 0,0 1 0,1-1 0,-1 0 0,1 0 0,-1 0 0,0-1 0,1 1 0,-1 0 0,1 0 0,-1-1 0,0 1 0,1-1 0,-1 1 0,0-1 0,1 0 0,-1 1 0,0-1 0,0 0 0,0 0 0,0 0 0,0 0 0,0 0 0,0 0 0,0 0 0,0 0 0,1-2 0,6-8 0,-1 0 0,0-1 0,0 0 0,-1 0 0,-1-1 0,0 0 0,0 0 0,-2 0 0,1 0 0,0-15 0,1-7 0,-1-1 0,-3-59 0,-1 83 30,-1 1 0,-1-1 0,-4-22 0,5 31-108,0 0 0,0 0 0,0 0-1,-1 0 1,1 0 0,-1 1 0,0-1 0,0 0 0,1 1-1,-2-1 1,1 1 0,0 0 0,0 0 0,-1 0 0,1 0-1,-1 0 1,0 0 0,-3-2 0,-20-3-6748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58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24575,'0'13'0,"0"21"0,0 25 0,0 20 0,0 13 0,8 11 0,3 6 0,0-3 0,-2-12 0,-3-17 0,-2-14 0,-2-13 0,-2-15-8191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6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66 24575,'-2'120'0,"5"172"0,-4-289 0,1-1 0,0 1 0,0 0 0,0 0 0,1-1 0,-1 1 0,1 0 0,-1-1 0,1 1 0,0 0 0,0-1 0,0 1 0,1-1 0,-1 1 0,0-1 0,1 0 0,0 0 0,-1 1 0,1-1 0,0 0 0,0-1 0,0 1 0,0 0 0,1 0 0,-1-1 0,0 1 0,1-1 0,-1 0 0,1 0 0,-1 0 0,1 0 0,0 0 0,-1-1 0,1 1 0,0-1 0,-1 0 0,1 1 0,0-1 0,0 0 0,2-1 0,3 0 0,-1-1 0,0 1 0,0-2 0,0 1 0,0-1 0,0 0 0,0 0 0,-1-1 0,1 0 0,-1 0 0,0 0 0,-1-1 0,1 0 0,5-6 0,-1-1 0,0 0 0,0 0 0,-2-1 0,1-1 0,-2 1 0,0-1 0,0-1 0,-1 1 0,-1-1 0,0 0 0,-2 0 0,1-1 0,-2 1 0,0-1 0,-1 1 0,0-1 0,-1 0 0,-1 1 0,-1-1 0,0 1 0,-1-1 0,0 1 0,-10-26 0,10 34-68,0 0 0,0 0-1,0 1 1,-1-1 0,0 1 0,0 0-1,0 0 1,-1 0 0,0 0 0,0 1-1,-1 0 1,1 0 0,-1 0 0,0 1-1,0 0 1,-1 0 0,1 0-1,-1 1 1,-13-5 0,-14 2-6758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7.4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24575,'0'402'0,"-1"-394"0,2 0 0,-1-1 0,1 1 0,0-1 0,1 1 0,0-1 0,0 1 0,4 6 0,-6-12 0,1-1 0,0 1 0,0-1 0,0 0 0,0 1 0,0-1 0,0 0 0,0 0 0,0 0 0,1 1 0,-1-1 0,0 0 0,1-1 0,-1 1 0,1 0 0,-1 0 0,1-1 0,-1 1 0,1-1 0,-1 1 0,1-1 0,0 1 0,-1-1 0,1 0 0,0 0 0,-1 0 0,1 0 0,0 0 0,-1 0 0,1-1 0,0 1 0,-1-1 0,1 1 0,-1-1 0,1 1 0,-1-1 0,1 0 0,-1 0 0,1 1 0,-1-1 0,0 0 0,1 0 0,0-2 0,6-3 0,0 0 0,0 0 0,-1-1 0,0 0 0,-1 0 0,1-1 0,-1 0 0,-1 0 0,1 0 0,-2-1 0,1 1 0,5-16 0,1-9 0,-1 0 0,6-42 0,-11 49 0,-2 12 17,-1-1 0,0 1 1,0 0-1,-2-1 0,0 1 0,-4-28 0,3 35-110,-1 0 0,0 1 1,0-1-1,-1 0 0,0 1 0,0-1 0,0 1 0,-1 0 1,0 0-1,0 0 0,0 1 0,-1 0 0,0 0 1,0 0-1,-11-8 0,-9-3-6733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28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128 135 24575,'-2'1'0,"0"-1"0,0 1 0,-1-1 0,1 1 0,0 0 0,0-1 0,0 1 0,0 0 0,0 0 0,0 1 0,1-1 0,-1 0 0,0 1 0,1-1 0,-1 1 0,0-1 0,1 1 0,0 0 0,-2 2 0,-23 43 0,18-32 0,-1 3 0,0 0 0,2 0 0,0 1 0,1 0 0,1 0 0,1 0 0,0 1 0,2-1 0,0 1 0,1 0 0,1 0 0,1 0 0,5 29 0,-6-47 0,1 1 0,-1-1 0,1 1 0,0-1 0,-1 1 0,1-1 0,0 1 0,1-1 0,-1 0 0,0 1 0,1-1 0,-1 0 0,1 0 0,-1 0 0,1 0 0,0 0 0,0-1 0,0 1 0,0-1 0,4 3 0,-4-3 0,1-1 0,-1 0 0,0 1 0,0-1 0,1 0 0,-1 0 0,0-1 0,1 1 0,-1 0 0,0-1 0,0 1 0,0-1 0,1 0 0,-1 0 0,0 0 0,0 0 0,0 0 0,2-2 0,7-5 0,-1 0 0,0-1 0,0 0 0,-1 0 0,0-1 0,11-17 0,-8 6 0,-2 0 0,0-1 0,-1 0 0,-1 0 0,-1-1 0,-1 0 0,-1 0 0,-1 0 0,-1-1 0,-1 0 0,-1 1 0,-1-1 0,-1 0 0,-2 1 0,0-1 0,-10-35 0,12 55 9,0 1-1,0 0 1,0 0-1,0 0 1,-1 0-1,1 0 1,-1 0-1,0 0 1,0 0 0,0 0-1,0 1 1,0-1-1,-5-3 1,5 5-80,0 0 0,0 0 1,-1 0-1,1 1 0,0-1 0,0 0 1,0 1-1,-1-1 0,1 1 1,0 0-1,-1 0 0,1 0 1,0 0-1,-1 0 0,1 1 0,0-1 1,0 0-1,-1 1 0,1 0 1,-4 1-1,-23 11-6755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30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104 96 24575,'-4'0'0,"1"0"0,0 1 0,-1-1 0,1 1 0,0-1 0,0 1 0,-1 0 0,1 0 0,0 1 0,0-1 0,0 0 0,0 1 0,0 0 0,0 0 0,1 0 0,-1 0 0,1 0 0,-4 4 0,2-1 0,0 1 0,1-1 0,-1 1 0,1 0 0,1 0 0,-1 0 0,1 0 0,-3 13 0,0 9 0,2 0 0,0 1 0,3 42 0,0-57 0,0 38 0,-2-30 0,2 1 0,1-1 0,1 1 0,5 27 0,-7-48 0,0-1 0,1 1 0,-1-1 0,0 1 0,1-1 0,0 1 0,-1-1 0,1 0 0,0 1 0,-1-1 0,1 0 0,0 1 0,0-1 0,0 0 0,0 0 0,1 0 0,-1 0 0,0 0 0,0 0 0,0 0 0,1 0 0,-1 0 0,1-1 0,-1 1 0,1-1 0,-1 1 0,0-1 0,3 1 0,-1-1 0,0 0 0,1-1 0,-1 1 0,0-1 0,0 0 0,0 0 0,1 0 0,-1 0 0,0-1 0,0 1 0,-1-1 0,6-3 0,6-6 0,0 0 0,-1-1 0,21-24 0,-18 17 0,-1 0 0,-1-1 0,0-1 0,-2 0 0,18-43 0,-25 51 0,-1 0 0,0-1 0,-1 0 0,0 1 0,-2-1 0,1 0 0,-2 0 0,0 0 0,0-1 0,-2 1 0,-4-23 0,3 27-91,-1 0 0,0 1 0,0 0 0,-1 0 0,0 0 0,0 1 0,-1 0 0,0 0 0,-1 0 0,0 0 0,0 1 0,0 0 0,-1 1 0,-12-8 0,0 2-6735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31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72 160 24575,'-2'0'0,"1"0"0,-1 0 0,0 1 0,1-1 0,-1 1 0,0-1 0,1 1 0,-1 0 0,1-1 0,-1 1 0,1 0 0,-1 0 0,1 0 0,0 0 0,-1 1 0,1-1 0,0 0 0,0 0 0,0 1 0,0-1 0,0 1 0,0-1 0,0 1 0,1-1 0,-1 1 0,0 0 0,0 2 0,-10 52 0,9-39 0,-5 18 0,4-24 0,0 1 0,1 0 0,1 0 0,0 0 0,1 0 0,1 16 0,-1-25 0,1 0 0,0 0 0,0 0 0,0 0 0,0 0 0,1 0 0,-1-1 0,1 1 0,0 0 0,0-1 0,0 1 0,0-1 0,0 0 0,0 1 0,1-1 0,-1 0 0,1-1 0,-1 1 0,1 0 0,0-1 0,-1 1 0,1-1 0,0 0 0,0 0 0,0 0 0,0 0 0,0-1 0,1 1 0,2-1 0,4 2 0,0-1 0,0 0 0,0 0 0,1-1 0,-1 0 0,0-1 0,12-2 0,-18 1 0,1 1 0,-1 0 0,1-1 0,-1 0 0,0 0 0,0 0 0,0-1 0,0 0 0,0 1 0,-1-1 0,1-1 0,-1 1 0,1 0 0,-1-1 0,0 0 0,-1 1 0,4-7 0,3-4 0,-2-2 0,0 1 0,0-1 0,-1 0 0,-1-1 0,-1 1 0,0-1 0,-2 0 0,0 0 0,0 0 0,-2-18 0,0 25 0,-1 1 0,0 0 0,-1 0 0,0 0 0,0 0 0,-1 1 0,0-1 0,-1 1 0,0-1 0,0 1 0,-1 0 0,0 1 0,0-1 0,0 1 0,-1 0 0,-1 0 0,1 1 0,-1 0 0,0 0 0,0 0 0,-1 1 0,-10-6 0,15 10 3,1-1 1,-1 1-1,0 0 0,0 0 0,0 0 1,0 1-1,0-1 0,0 1 0,0-1 0,0 1 1,0 0-1,0 0 0,0 0 0,0 1 1,0-1-1,0 1 0,0-1 0,0 1 0,0 0 1,1 0-1,-1 1 0,0-1 0,0 0 1,1 1-1,-1 0 0,1-1 0,0 1 0,-4 4 1,-4 4-178,1 0 0,0 1 1,1 1-1,-13 20 0,14-19-416,-25 38-6236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3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165 74 24575,'1'-1'0,"-1"-1"0,0 1 0,0 0 0,0-1 0,0 1 0,-1 0 0,1 0 0,0-1 0,0 1 0,-1 0 0,1 0 0,-1-1 0,1 1 0,-1 0 0,1 0 0,-1 0 0,0 0 0,0 0 0,1 0 0,-1 0 0,0 0 0,0 0 0,0 0 0,0 1 0,0-1 0,0 0 0,0 0 0,0 1 0,-1-1 0,1 1 0,0-1 0,0 1 0,0 0 0,-1-1 0,1 1 0,0 0 0,-1 0 0,1 0 0,0 0 0,0 0 0,-1 0 0,1 0 0,-3 1 0,1-1 0,0 1 0,-1 0 0,1 0 0,0 0 0,0 1 0,-1-1 0,1 1 0,0-1 0,1 1 0,-1 0 0,0 0 0,0 1 0,1-1 0,-1 0 0,-2 5 0,-4 10 0,1 1 0,0-1 0,2 1 0,-8 33 0,1-5 0,8-31 0,1 0 0,1 0 0,0 0 0,1 0 0,0 1 0,1 20 0,1-32 0,0-1 0,1 1 0,-1-1 0,1 0 0,-1 1 0,1-1 0,0 0 0,1 1 0,-1-1 0,0 0 0,1 0 0,0 0 0,-1 0 0,1 0 0,0-1 0,1 1 0,-1 0 0,0-1 0,1 0 0,0 1 0,-1-1 0,1 0 0,0-1 0,0 1 0,0 0 0,0-1 0,0 1 0,1-1 0,-1 0 0,0 0 0,0-1 0,1 1 0,-1 0 0,7-1 0,-2 1 0,0-1 0,0 1 0,0-1 0,0-1 0,-1 0 0,1 0 0,0-1 0,0 1 0,0-2 0,-1 1 0,1-1 0,-1 0 0,0-1 0,0 0 0,0 0 0,0 0 0,-1-1 0,0 0 0,0 0 0,0-1 0,0 1 0,-1-1 0,0 0 0,0-1 0,-1 0 0,0 1 0,0-1 0,0 0 0,-1-1 0,0 1 0,0-1 0,-1 1 0,0-1 0,1-15 0,2-27 0,-3 1 0,-6-70 0,4 116-38,0 1 0,0-1 0,-1 0 1,1 1-1,-1-1 0,1 1 0,-1-1 0,0 0 0,0 1 0,0-1 0,0 1 0,0 0 0,-1-1 0,1 1 0,-1 0 0,0 0 1,1 0-1,-1 0 0,0 0 0,0 0 0,0 1 0,-1-1 0,1 1 0,0-1 0,0 1 0,-1 0 0,1 0 0,-1 0 0,1 0 1,-1 0-1,0 1 0,1-1 0,-1 1 0,0-1 0,-3 1 0,-17 2-6788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37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24575,'-4'0'0,"3"0"0,5 0 0,11 8 0,11 3 0,10 0 0,6-3 0,2-1 0,0-4 0,2-1 0,-3-1 0,-9-1-8191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39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24575,'-9'0'0,"-2"4"0,0 6 0,3 9 0,2 10 0,2 8 0,2 11 0,1 10 0,1 7 0,0 5 0,-3 0 0,-2-5 0,0-4 0,1-8 0,1-14-8191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244 1 24575,'-3'1'0,"1"0"0,0 0 0,-1 0 0,1 0 0,0 0 0,0 1 0,0-1 0,0 1 0,0-1 0,0 1 0,0 0 0,0 0 0,1 0 0,-1 0 0,-1 2 0,-10 10 0,-5 2 0,-22 21 0,-60 41 0,97-77 0,0 0 0,1 1 0,-1 0 0,1 0 0,0 0 0,-1 0 0,1 0 0,0 0 0,0 0 0,0 1 0,1-1 0,-1 1 0,1-1 0,-1 1 0,1-1 0,0 1 0,0 0 0,0 0 0,0 0 0,0 0 0,1 0 0,-1 4 0,2-4 0,0 0 0,0 1 0,0-1 0,0 0 0,0 0 0,1 1 0,0-1 0,-1 0 0,1 0 0,0-1 0,1 1 0,-1 0 0,0-1 0,1 1 0,-1-1 0,1 0 0,0 0 0,0 0 0,4 2 0,14 8-121,0-1-1,1-2 0,0 0 1,26 7-1,-30-10-635,6 2-6069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0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24575,'4'0'0,"6"0"0,13 4 0,12 1 0,8 5 0,5 0 0,3 7 0,5 0 0,14 6 0,12-1 0,9-5 0,1-4 0,-6-5 0,-14-4 0,-19-7 0,-18-2-8191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58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24575,'0'7'0,"1"1"0,0-1 0,1 0 0,0 1 0,0-1 0,0 0 0,1 0 0,0 0 0,0 0 0,9 12 0,53 63 0,-27-35 0,247 340 0,-283-384 0,0-1 0,0 1 0,0 0 0,0-1 0,1 1 0,-1-1 0,1 0 0,-1 0 0,1 0 0,0 0 0,-1 0 0,1-1 0,0 1 0,5 1 0,-6-3 0,1 0 0,0 0 0,-1 0 0,1 0 0,0 0 0,-1-1 0,1 1 0,-1-1 0,1 0 0,0 0 0,-1 0 0,0 0 0,1 0 0,-1 0 0,0-1 0,1 1 0,-1-1 0,0 1 0,3-4 0,30-30 0,0-1 0,-3-1 0,31-46 0,-5 8 0,44-48-341,6 5 0,5 5-1,139-109 1,-219 197-6485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1.9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280 127 24575,'-1'-6'0,"1"0"0,-1 1 0,-1-1 0,1 1 0,-1-1 0,0 1 0,0 0 0,-1 0 0,1 0 0,-1 0 0,0 0 0,0 0 0,-1 1 0,0 0 0,0 0 0,0 0 0,0 0 0,0 0 0,-1 1 0,1-1 0,-1 1 0,0 1 0,0-1 0,-8-2 0,8 2 0,1 1 0,-1 0 0,0 1 0,0-1 0,0 1 0,-1 0 0,1 0 0,0 1 0,0-1 0,-1 1 0,1 0 0,0 1 0,0-1 0,-1 1 0,1 0 0,0 1 0,0-1 0,0 1 0,0 0 0,0 0 0,1 0 0,-1 1 0,1-1 0,-1 1 0,1 0 0,-4 5 0,0 2 0,2 0 0,-1 0 0,2 1 0,-1 0 0,1 1 0,1-1 0,0 1 0,1 0 0,0 0 0,1 0 0,0 0 0,1 0 0,0 0 0,1 1 0,0-1 0,4 21 0,-4-30 0,0-1 0,0 1 0,1 0 0,-1-1 0,1 1 0,-1-1 0,1 1 0,0 0 0,0-1 0,0 1 0,0-1 0,0 0 0,1 1 0,-1-1 0,1 0 0,-1 0 0,1 0 0,0 0 0,0 0 0,0 0 0,0-1 0,0 1 0,0-1 0,0 1 0,1-1 0,-1 0 0,1 0 0,-1 0 0,1 0 0,-1 0 0,1-1 0,-1 1 0,1-1 0,0 1 0,4-1 0,-1-1 0,0 0 0,0 0 0,0-1 0,0 0 0,-1 0 0,1 0 0,-1-1 0,1 0 0,-1 0 0,0 0 0,0-1 0,0 1 0,-1-1 0,8-8 0,-3-1 0,0 0 0,-1 0 0,-1-1 0,0 0 0,4-15 0,-27 95 0,4 0 0,2 1 0,3 0 0,2 79 0,5-113-1365,0-7-5461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3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24575,'9'0'0,"10"0"0,16 0 0,17 4 0,14 10 0,-5 2-8191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5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24575,'-1'77'0,"0"-1"0,2 0 0,19 119 0,-6-96 0,2 196 0,-14-202 0,10 111 0,0 52 0,-9-210 0,1 0 0,13 53 0,7 64 0,-20 40 0,7 86 0,-5-125 0,0-12 0,-2-120 0,14 46 0,-10-50 0,-2 1 0,4 41 0,-6 122 0,9-286-1365,-9 27-5461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6.7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0 174 24575,'0'-3'0,"0"1"0,1 0 0,-1-1 0,0 1 0,1-1 0,0 1 0,-1 0 0,1-1 0,0 1 0,0 0 0,0 0 0,0-1 0,1 1 0,-1 0 0,1 0 0,-1 1 0,1-1 0,3-3 0,-1 2 0,0 0 0,0 1 0,1-1 0,0 1 0,-1 0 0,1 0 0,0 0 0,8-1 0,10-1 0,-1 1 0,1 1 0,29 1 0,-36 1 0,179 1 0,284-14 0,-70 2 0,-276 12 0,-92-3 0,0-2 0,64-15 0,42-4 0,-28 12 0,121-5 0,22 17-1365,-231 0-5461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49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24575,'466'15'0,"-364"-10"0,193 20 0,-196-12 0,1-4 0,-1-5 0,189-15 0,119-1 0,-273 13 0,41 12 0,-4-1 0,183-31 0,-121 12-227,-176 8-911,-24-1-5688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0.6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24575,'0'2766'-1365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2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1 180 24575,'1'-5'0,"0"-1"0,0 1 0,0 0 0,1 0 0,0-1 0,0 1 0,0 0 0,1 1 0,0-1 0,0 0 0,0 1 0,0-1 0,1 1 0,0 0 0,0 0 0,0 1 0,7-6 0,3-2 0,0 1 0,1 1 0,0 0 0,22-9 0,-17 11 0,-1 0 0,1 2 0,-1 0 0,1 2 0,1 0 0,19 0 0,130 6 0,-67 1 0,1276-3 67,-706-2-1499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3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80 24575,'355'-25'0,"-14"0"0,1123 26 0,-1296-14 0,-11 1 0,-118 10-73,-27 0-88,1 1-1,0 1 1,0 0-1,-1 1 1,1 0-1,0 0 0,15 5 1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5.2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3 24575,'-2'-2'0,"-3"13"0,-3 21 0,-1 89 0,6 1 0,15 144 0,-3-88 0,19 187 0,2 97 0,-32 1119-1365,2-1571-5461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6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202 0 24575,'-2'1'0,"1"-1"0,-1 1 0,0-1 0,1 1 0,-1 0 0,0 0 0,1 0 0,-1 0 0,1 0 0,0 0 0,-1 0 0,1 0 0,0 0 0,0 1 0,-1-1 0,1 1 0,0-1 0,0 1 0,1-1 0,-1 1 0,0-1 0,0 1 0,1 0 0,-1-1 0,1 1 0,0 0 0,-1 2 0,-9 56 0,10-51 0,-7 113 0,5 0 0,18 157 0,-5-127 0,-3-28 0,9 243 0,-23-113 0,1-198 0,-2-1 0,-22 85 0,4-37 0,5 0 0,4 2 0,5 0 0,4 163 0,10-178 0,-1-29 0,-6 86 0,2-133-136,-1 1-1,0 0 1,0-1-1,-2 1 1,0-1-1,0 0 1,-2-1-1,1 1 0,-18 23 1,9-18-6690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8.6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24575,'13'0'0,"12"0"0,7 0 0,5 0 0,10 0 0,5 0 0,1 0 0,-3 0 0,-6 0 0,-15 0 0,-16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8.1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 24575,'0'-4'0,"0"7"0,0 11 0,0 12 0,0 14 0,0 8 0,0 5 0,0-3 0,0-9-8191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24575,'0'5'0,"0"9"0,0 10 0,0 11 0,0 7 0,0 4 0,0 4 0,0-7-8191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1:5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24575,'0'9'0,"0"6"0,0 5 0,0 12 0,0 9 0,0 6 0,0-2 0,0-3 0,0-9-8191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0.0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24575,'8'0'0,"4"8"0,-2 12 0,-1 14 0,-3 19 0,-2 20 0,-6 20 0,-3-6-8191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0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24575,'0'9'0,"0"14"0,0 17 0,0 18 0,0-1-8191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1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24575,'0'9'0,"-8"14"0,-3 9 0,0 2 0,2 1 0,3 1 0,3-4-8191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2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24575,'0'9'0,"0"10"0,0 11 0,0 9 0,0 6 0,0-5-8191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2.5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24575,'0'9'0,"0"6"0,0 5 0,0 4 0,0 9 0,0 9 0,0-4-8191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2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24575,'0'12'0,"-4"13"0,-2 11 0,1 7 0,1 5 0,1-6-8191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5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24575,'0'-4'0,"4"-2"0,10 1 0,11 1 0,14 1 0,12 1 0,7 1 0,1 4 0,-5 3 0,-3-1 0,-10 4 0,-21 4 0,-14 0-8191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24575,'8'0'0,"12"0"0,10 0 0,9 0 0,6 0 0,-1 0 0,1 0 0,-7 0-8191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05.4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24575,'9'0'0,"10"0"0,11 0 0,13 0 0,12 0 0,9 0 0,1 0 0,0 0 0,-5 4 0,-11 10 0,-14 2-8191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13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24575,'0'-4'0,"4"-2"0,14 1 0,13 1 0,0 1-8191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13.7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24575,'0'-4'0,"4"-2"0,10-4 0,3 0-8191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2:1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24575,'0'9'0,"0"2"-8191</inkml:trace>
  <inkml:trace contextRef="#ctx0" brushRef="#br0" timeOffset="1">469 123 24575,'-8'0'0,"-8"0"0,-4 0 0,0 0-8191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0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24575,'-4'0'0,"-10"4"0,-3 14 0,-2 21 0,2 29 0,-13 36 0,-2 26 0,-7 20 0,2 9 0,4-4 0,8-18 0,7-26 0,7-46 0,6-50 0,3-28-8191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1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24575,'3'2'0,"1"1"0,0-1 0,-1 1 0,0 0 0,0 0 0,0 0 0,0 0 0,0 0 0,0 1 0,-1 0 0,0-1 0,1 1 0,2 7 0,17 60 0,-12-35 0,7 18 0,-10-29 0,1 0 0,1 0 0,20 37 0,-28-60 0,0 1 0,0-1 0,0 0 0,1 1 0,-1-1 0,1 0 0,0 0 0,0 0 0,0 0 0,0 0 0,0 0 0,0-1 0,0 1 0,1-1 0,-1 1 0,0-1 0,1 0 0,-1 0 0,1 0 0,-1 0 0,1-1 0,0 1 0,-1-1 0,1 1 0,0-1 0,0 0 0,-1 0 0,1 0 0,0 0 0,-1-1 0,1 1 0,0-1 0,-1 0 0,1 1 0,0-1 0,-1 0 0,1-1 0,-1 1 0,0 0 0,1-1 0,2-2 0,8-6 0,-1-1 0,0 0 0,0-1 0,-1 0 0,14-21 0,8-16 0,-26 35 0,2 1 0,-1 0 0,2 1 0,0 0 0,0 0 0,24-20 0,-33 32 0,-1-1 0,0 1 0,1 0 0,-1 0 0,0 0 0,0 0 0,1-1 0,-1 1 0,0 0 0,1 0 0,-1 0 0,1 0 0,-1 0 0,0 0 0,1 0 0,-1 0 0,0 0 0,1 0 0,-1 0 0,0 0 0,1 0 0,-1 0 0,0 0 0,1 0 0,-1 1 0,0-1 0,1 0 0,-1 0 0,0 0 0,1 0 0,-1 1 0,0-1 0,0 0 0,1 0 0,-1 1 0,7 15 0,-4 25 0,-2-38 0,-3 356 0,0-7 0,6-305-1365,1-15-5461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2.1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14 24575,'-7'-3'0,"-1"1"0,1 0 0,-1 0 0,1 0 0,-1 1 0,0 0 0,0 0 0,1 1 0,-12 1 0,14 0 0,1 0 0,0 1 0,0-1 0,0 1 0,0 0 0,0 0 0,0 1 0,1-1 0,-1 1 0,1-1 0,0 1 0,0 0 0,0 1 0,0-1 0,0 0 0,0 1 0,1 0 0,-3 4 0,-8 17 0,1 0 0,1 0 0,1 1 0,1 0 0,2 1 0,-8 47 0,5 5 0,1 85 0,9-154 0,-1-1 0,0 0 0,1 0 0,0 0 0,1 0 0,0 0 0,0-1 0,1 1 0,5 16 0,-6-24 0,-1 0 0,1-1 0,-1 1 0,1 0 0,0 0 0,-1 0 0,1 0 0,0-1 0,-1 1 0,1 0 0,0-1 0,0 1 0,-1-1 0,1 1 0,0-1 0,0 1 0,0-1 0,0 1 0,0-1 0,0 0 0,0 0 0,0 1 0,0-1 0,0 0 0,0 0 0,0 0 0,0 0 0,0 0 0,0 0 0,0-1 0,0 1 0,1 0 0,1-2 0,0 1 0,0 0 0,0-1 0,-1 1 0,1-1 0,-1 0 0,1 0 0,-1 0 0,5-5 0,11-18 0,-2-1 0,0 0 0,-2-1 0,0-1 0,-2 0 0,11-40 0,-19 58 0,35-132 0,1 0 0,-33 134 0,-3 21 0,-1 21 0,-4 34-66,-1-46-120,2 1 1,0-1-1,1 0 1,1 0-1,2 0 0,7 31 1,5-17-6641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2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1 24575,'-4'0'0,"0"0"0,1 0 0,-1 1 0,0-1 0,0 1 0,1 0 0,-1 0 0,0 0 0,1 0 0,-1 1 0,1 0 0,0-1 0,-1 1 0,1 1 0,0-1 0,0 0 0,-5 6 0,5-4 0,-1 1 0,1 0 0,0-1 0,1 1 0,-1 1 0,1-1 0,0 0 0,0 1 0,1-1 0,-1 1 0,0 5 0,1 2 0,0 1 0,1-1 0,0 0 0,1 1 0,0-1 0,1 1 0,1-1 0,0 0 0,8 21 0,3-6 0,1-1 0,31 43 0,-24-39 0,28 54 0,-45-76 0,-1 0 0,0 1 0,-1-1 0,0 1 0,0 0 0,-1 0 0,-1 0 0,0 0 0,0 0 0,-1 16 0,0-23-33,-1 1 0,1-1-1,-1 0 1,0 0 0,0 0-1,0 0 1,0 0 0,0 0 0,-1 0-1,1 0 1,-1 0 0,0-1-1,0 1 1,0-1 0,0 1-1,0-1 1,-1 0 0,1 0 0,-1 0-1,1 0 1,-1 0 0,0 0-1,0-1 1,0 1 0,0-1-1,0 0 1,0 0 0,0 0 0,0 0-1,0-1 1,0 1 0,-1-1-1,1 0 1,0 0 0,0 0-1,-1 0 1,1-1 0,0 1 0,0-1-1,-4-1 1,-35-9-6793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24575,'7'9'0,"-1"-1"0,0 1 0,-1 1 0,0-1 0,-1 1 0,0 0 0,0 0 0,-1 0 0,0 1 0,-1-1 0,1 12 0,5 13 0,41 200 0,-10 1 0,-10 2 0,-3 296 0,-26-513 0,1-12 0,0 0 0,-1 1 0,-1-1 0,0 0 0,0 1 0,0-1 0,-1 0 0,-4 10 0,6-19 0,0 1 0,0-1 0,0 0 0,0 0 0,-1 1 0,1-1 0,0 0 0,0 0 0,0 1 0,0-1 0,-1 0 0,1 0 0,0 1 0,0-1 0,-1 0 0,1 0 0,0 0 0,0 0 0,-1 1 0,1-1 0,0 0 0,0 0 0,-1 0 0,1 0 0,0 0 0,-1 0 0,1 0 0,0 0 0,0 0 0,-1 0 0,1 0 0,0 0 0,-1 0 0,1 0 0,0 0 0,-1 0 0,1 0 0,0 0 0,0 0 0,-1 0 0,1-1 0,0 1 0,0 0 0,-1 0 0,1 0 0,0 0 0,0-1 0,-1 1 0,1 0 0,0 0 0,0 0 0,0-1 0,0 1 0,-1 0 0,1 0 0,0-1 0,0 1 0,-5-7 0,0 0 0,1-1 0,0 1 0,0-1 0,0 1 0,1-1 0,1 0 0,-3-11 0,-12-75 0,14 72 0,-9-56 0,3 0 0,4 0 0,3 0 0,10-94 0,-4 150 0,0-1 0,2 1 0,0 0 0,2 0 0,12-25 0,-15 36 0,1 0 0,1 0 0,0 0 0,0 1 0,1 0 0,0 0 0,1 1 0,0 0 0,0 1 0,20-14 0,-26 20 0,-1 0 0,1 1 0,-1-1 0,1 1 0,0-1 0,-1 1 0,1 0 0,0 0 0,0 1 0,0-1 0,0 0 0,0 1 0,0 0 0,-1 0 0,1 0 0,0 0 0,0 0 0,0 0 0,0 1 0,0 0 0,5 1 0,-5 0 0,0 0 0,-1 0 0,1 0 0,0 1 0,-1-1 0,0 1 0,1 0 0,-1-1 0,0 1 0,0 0 0,-1 0 0,1 0 0,-1 1 0,1-1 0,0 5 0,3 11 0,-1 0 0,0 1 0,-2-1 0,0 1 0,-2 24 0,0-37 0,0 0 0,-1 0 0,0 0 0,0 0 0,0 0 0,-1-1 0,0 1 0,-4 8 0,4-11 0,0-1 0,0 0 0,-1 1 0,1-1 0,-1 0 0,1 0 0,-1 0 0,0-1 0,0 1 0,-1-1 0,1 0 0,0 0 0,-1 0 0,1 0 0,-1 0 0,-5 1 0,6-2 0,-3 1 0,-1 0 0,1 0 0,0 1 0,0 0 0,0 0 0,0 0 0,-7 7 0,11-9 0,1 1 0,0 0 0,-1 0 0,1 0 0,0 0 0,0 0 0,0 0 0,0 1 0,0-1 0,1 0 0,-1 0 0,1 1 0,-1-1 0,1 0 0,0 1 0,0-1 0,0 0 0,0 1 0,0-1 0,1 0 0,-1 0 0,1 1 0,-1-1 0,1 0 0,1 4 0,8 20 0,1 1 0,0-1 0,2-1 0,1 0 0,1-1 0,1-1 0,1 0 0,1-1 0,1-1 0,1-1 0,1 0 0,30 21 0,-42-35-151,0-1-1,0 0 0,0 0 0,0-1 1,1-1-1,0 1 0,-1-2 1,19 4-1,20-3-6674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6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249 1 24575,'-5'0'0,"-1"0"0,1 0 0,-1 1 0,1-1 0,-1 1 0,1 0 0,-1 1 0,1 0 0,0 0 0,0 0 0,0 0 0,0 1 0,0-1 0,1 1 0,-1 0 0,-6 7 0,5-3 0,0 0 0,0 1 0,1 0 0,0 0 0,1 1 0,0-1 0,0 1 0,1 0 0,-3 11 0,-17 63 0,5 0 0,-10 97 0,1 171 0,24-306 0,-3 67 0,8 126 0,-2-225 24,2-1 0,0 1 0,0-1 0,6 18 0,-6-26-107,-1-1 1,1 1-1,-1-1 1,1 1-1,0-1 1,1 0-1,-1 0 1,1 0-1,-1 0 1,1 0-1,0 0 1,0-1-1,0 0 1,0 1-1,0-1 1,1 0-1,4 2 1,23 4-6744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6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24575,'0'0'0,"0"0"0,0 0 0,0 1 0,0-1 0,0 0 0,0 0 0,0 0 0,0 0 0,0 0 0,0 0 0,0 0 0,0 1 0,0-1 0,0 0 0,0 0 0,0 0 0,0 0 0,0 0 0,0 0 0,1 0 0,-1 0 0,0 0 0,0 0 0,0 1 0,0-1 0,0 0 0,0 0 0,0 0 0,0 0 0,0 0 0,1 0 0,-1 0 0,0 0 0,0 0 0,0 0 0,0 0 0,0 0 0,0 0 0,0 0 0,1 0 0,-1 0 0,0 0 0,0 0 0,0 0 0,0 0 0,0 0 0,0 0 0,0 0 0,0 0 0,1 0 0,-1 0 0,0-1 0,0 1 0,0 0 0,0 0 0,10 20 0,10 27 0,30 100 0,-4-14 0,40 184 0,-60-191 0,-5-29 0,11 121 0,-48-302 0,16 83 0,-7-79 0,3-1 0,8-88 0,-3 158 0,1 0 0,1 0 0,0 0 0,5-11 0,-8 19 0,1 1 0,0 0 0,-1 0 0,1 0 0,0-1 0,0 1 0,1 0 0,-1 0 0,0 1 0,1-1 0,-1 0 0,1 0 0,0 1 0,-1-1 0,1 0 0,0 1 0,0 0 0,0 0 0,0-1 0,0 1 0,0 0 0,0 0 0,1 1 0,-1-1 0,5 0 0,-6 1 0,1 1 0,0 0 0,0 0 0,-1 0 0,1 0 0,-1 0 0,1 0 0,-1 1 0,1-1 0,-1 0 0,1 1 0,-1-1 0,0 1 0,0-1 0,0 1 0,0 0 0,0 0 0,0-1 0,-1 1 0,1 0 0,0 0 0,-1 0 0,0 0 0,1 0 0,-1 2 0,8 56 0,-8-55 0,1 10 0,0 1 0,-1-1 0,-1 1 0,-1-1 0,0 1 0,-7 25 0,8-38 0,0 1 0,0-1 0,-1 0 0,1 0 0,-1 1 0,0-1 0,1 0 0,-1 0 0,-1-1 0,1 1 0,0 0 0,-1-1 0,1 1 0,-1-1 0,0 0 0,0 0 0,0 0 0,0 0 0,0 0 0,0-1 0,0 0 0,-1 1 0,1-1 0,0 0 0,-1-1 0,1 1 0,-1 0 0,1-1 0,-1 0 0,1 0 0,-1 0 0,0 0 0,1-1 0,-7-1 0,9 2 0,0 0 0,0 0 0,-1 0 0,1 0 0,0-1 0,0 1 0,0 0 0,-1-1 0,1 1 0,0 0 0,0-1 0,0 0 0,0 1 0,0-1 0,0 0 0,0 1 0,0-1 0,0 0 0,0 0 0,1 0 0,-1 0 0,0 0 0,0 0 0,1 0 0,-1 0 0,0-1 0,2 1 0,-1 0 0,1 0 0,0 1 0,-1-1 0,1 0 0,0 1 0,0-1 0,0 0 0,-1 1 0,1-1 0,0 1 0,0-1 0,0 1 0,0 0 0,0-1 0,0 1 0,0 0 0,0 0 0,0 0 0,0 0 0,0-1 0,0 1 0,0 1 0,0-1 0,0 0 0,0 0 0,0 0 0,0 0 0,0 1 0,0-1 0,0 0 0,1 1 0,22 6 0,0 1 0,0 1 0,0 1 0,-1 1 0,-1 1 0,42 29 0,0-1 0,-61-38-57,0 1 0,1-1 1,-1 0-1,1 0 0,0 0 0,0 0 0,0-1 0,0 0 0,0 1 0,0-1 1,0-1-1,0 1 0,0-1 0,0 1 0,0-1 0,0 0 0,1-1 0,-1 1 0,0-1 1,0 0-1,0 0 0,0 0 0,6-3 0,11-13-6769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0.4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374 243 24575,'0'-14'0,"-1"1"0,0-1 0,-1 1 0,-1-1 0,0 1 0,0 0 0,-2 0 0,-9-20 0,10 25 0,0 0 0,-1 1 0,0 0 0,0 0 0,0 0 0,-1 1 0,0 0 0,-1 0 0,1 0 0,-1 1 0,0 0 0,-1 0 0,1 0 0,-11-3 0,16 7 0,-1 0 0,1 0 0,-1 0 0,1 0 0,-1 1 0,1-1 0,-1 1 0,0 0 0,1 0 0,-1 0 0,0 0 0,1 0 0,-1 1 0,1-1 0,-1 1 0,1-1 0,-1 1 0,1 0 0,-1 0 0,1 0 0,-1 1 0,1-1 0,0 0 0,0 1 0,0-1 0,0 1 0,0 0 0,0 0 0,0 0 0,1 0 0,-1 0 0,0 0 0,1 0 0,-2 4 0,-3 6 0,0 1 0,1-1 0,0 1 0,1 0 0,-3 18 0,-19 121 0,23-130 0,2-1 0,0 0 0,2 1 0,0-1 0,5 26 0,-6-45 0,1 0 0,-1 0 0,0 0 0,1 0 0,0 0 0,-1 0 0,1 0 0,0 0 0,0 0 0,0 0 0,0-1 0,0 1 0,1 0 0,-1-1 0,0 1 0,1-1 0,-1 1 0,1-1 0,0 0 0,-1 0 0,4 2 0,-3-3 0,0 1 0,0-1 0,0 0 0,0 0 0,0 0 0,0 0 0,0 0 0,0-1 0,0 1 0,0 0 0,0-1 0,0 0 0,0 1 0,0-1 0,0 0 0,0 0 0,2-2 0,6-3 0,-1-1 0,0-1 0,0 0 0,0 0 0,-1-1 0,7-9 0,2-6 0,-2-1 0,-1 0 0,18-46 0,-8 20 0,-24 50 0,0 1 0,0-1 0,0 1 0,0-1 0,0 1 0,0 0 0,0-1 0,1 1 0,-1-1 0,0 1 0,0-1 0,0 1 0,1 0 0,-1-1 0,0 1 0,1 0 0,-1-1 0,0 1 0,1 0 0,-1-1 0,0 1 0,1 0 0,-1 0 0,1-1 0,-1 1 0,0 0 0,1 0 0,-1 0 0,1-1 0,-1 1 0,1 0 0,0 0 0,4 15 0,-4 33 0,-1-44 0,-36 590 0,28-535 0,5-25 0,-2 0 0,-1-1 0,-14 42 0,16-65 0,0 0 0,0 0 0,-1-1 0,0 0 0,-1 0 0,0 0 0,0-1 0,-1 1 0,0-2 0,-1 1 0,0-1 0,0 0 0,0 0 0,-17 9 0,22-14 0,0 0 0,-1 0 0,1 0 0,-1 0 0,1-1 0,-1 1 0,0-1 0,0 0 0,1 0 0,-1 0 0,0-1 0,0 1 0,0-1 0,0 0 0,0 0 0,0 0 0,0-1 0,0 0 0,0 1 0,1-1 0,-1-1 0,0 1 0,1 0 0,-1-1 0,0 0 0,1 0 0,0 0 0,-1 0 0,1 0 0,0-1 0,0 1 0,0-1 0,1 0 0,-1 0 0,1 0 0,-1 0 0,-1-5 0,-1-1 0,0-1 0,0 1 0,2-1 0,-1-1 0,1 1 0,0 0 0,1-1 0,1 0 0,-1 1 0,2-1 0,-1 0 0,1 0 0,2-10 0,1 2 12,1 2 0,0-1 0,2 0 0,0 1 0,0 0 0,2 0 0,0 1 0,1 0 0,20-28 0,-5 15-383,2 0-1,0 2 1,51-41 0,-48 44-6455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24575,'0'4'0,"0"10"0,8 15 0,4 15 0,-2 13 0,-1 9 0,-3 6 0,-2 0 0,-6-10 0,-3-22 0,0-31 0,0-26 0,2-14 0,0-10 0,2-2 0,0 6-8191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7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15 336 24575,'-1'-1'0,"0"1"0,0-1 0,0 0 0,0 1 0,0-1 0,1 0 0,-1 1 0,0-1 0,0 0 0,0 0 0,1 0 0,-1 0 0,1 0 0,-1 0 0,1 0 0,-1 0 0,1 0 0,-1 0 0,1 0 0,0 0 0,0 0 0,-1 0 0,1 0 0,0 0 0,0 0 0,0 0 0,0-1 0,0 0 0,1-35 0,1 25 0,0 0 0,2 0 0,-1 0 0,1 1 0,1 0 0,0 0 0,1 0 0,0 0 0,1 1 0,0 0 0,9-11 0,1 2 0,1 1 0,0 0 0,1 1 0,30-21 0,-47 36 0,1 1 0,-1-1 0,1 0 0,0 1 0,-1-1 0,1 1 0,0 0 0,0 0 0,0 0 0,0 0 0,0 1 0,0-1 0,0 1 0,0 0 0,0-1 0,0 1 0,0 1 0,0-1 0,0 0 0,0 1 0,0 0 0,0-1 0,0 1 0,0 0 0,0 1 0,-1-1 0,1 0 0,0 1 0,-1 0 0,1-1 0,-1 1 0,1 0 0,-1 0 0,0 0 0,0 1 0,0-1 0,0 1 0,2 3 0,5 9 0,0 0 0,-1 1 0,-1-1 0,-1 2 0,8 25 0,-3 4 0,-1 1 0,-2 0 0,3 71 0,-13 142 0,2-336 0,-1 29 0,2-1 0,1 1 0,14-72 0,-11 100 0,5-24 0,22-55 0,-28 87 0,0 1 0,1 0 0,0 0 0,1 1 0,0 0 0,0 0 0,1 0 0,0 0 0,1 1 0,14-12 0,-21 19 0,0 0 0,0 0 0,1 0 0,-1 0 0,0 0 0,0 0 0,1 0 0,-1 0 0,1 1 0,-1-1 0,1 1 0,-1-1 0,1 1 0,-1-1 0,1 1 0,-1 0 0,1 0 0,-1 0 0,1 0 0,-1 0 0,1 0 0,0 0 0,-1 1 0,1-1 0,-1 0 0,1 1 0,-1-1 0,1 1 0,-1 0 0,0-1 0,1 1 0,-1 0 0,0 0 0,1 0 0,-1 0 0,0 0 0,0 0 0,0 0 0,0 0 0,0 1 0,0-1 0,0 0 0,0 1 0,-1-1 0,1 0 0,0 1 0,-1-1 0,1 1 0,-1 1 0,5 11 0,-2 0 0,0-1 0,0 1 0,0 20 0,-3-27 0,7 82 0,-7-50 0,3 0 0,1 0 0,2 0 0,2-1 0,24 73 0,-29-104-76,-1-2 1,1 1-1,1 0 0,-1 0 0,1-1 0,0 0 0,0 0 0,0 0 1,1 0-1,0-1 0,0 0 0,0 0 0,0 0 0,1 0 1,-1-1-1,1 0 0,12 5 0,16 1-6750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7.9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125 1 24575,'0'8'0,"0"8"0,0 12 0,-9 11 0,-10 3 0,-11-6 0,-5-9 0,4-9-8191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8.4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24575,'9'80'0,"1"-12"0,-4 318 0,-7-225 0,2-189 0,2-1 0,0 1 0,15-52 0,32-83 0,-48 157 0,7-21 0,0 1 0,2 0 0,1 0 0,0 1 0,2 0 0,1 1 0,27-32 0,-40 54 0,-1 0 0,1 0 0,0 0 0,1 1 0,-1-1 0,0 0 0,0 1 0,1-1 0,-1 1 0,1 0 0,-1 0 0,1 0 0,3-1 0,-5 2 0,0 0 0,1 0 0,-1 0 0,0 0 0,1 0 0,-1 1 0,0-1 0,1 0 0,-1 1 0,0-1 0,1 0 0,-1 1 0,0 0 0,0-1 0,0 1 0,1 0 0,-1-1 0,0 1 0,1 2 0,2 1 0,-1 0 0,0 0 0,0 1 0,-1 0 0,1-1 0,-1 1 0,0 0 0,-1 0 0,1 0 0,-1 0 0,2 10 0,1 30 0,-2 87 0,-3-92 0,1-1 0,2 1 0,8 45 0,-8-78-85,-1 0 0,1 0-1,0 0 1,0 0 0,1 0-1,0 0 1,0-1 0,1 1-1,0-1 1,0 0 0,0 0-1,1 0 1,-1-1 0,2 0-1,6 7 1,10 0-6741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8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24575,'9'0'0,"10"0"0,15 0 0,7 0 0,3 13 0,-1 12 0,1 15 0,-7 17 0,-2 24 0,-6 28 0,-9 20 0,-7 14 0,-11 3 0,-17 2 0,-24-3 0,-26-10 0,-14-19 0,6-29-8191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19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3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24575,'4'0'0,"10"0"0,15 0 0,15 0 0,13 0 0,5 0 0,0 0 0,-14 0 0,-16 0-8191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3.8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24575,'0'12'0,"0"22"0,0 21 0,0 26 0,0 17 0,-9 4 0,-2-7 0,1-11 0,1-25 0,3-34 0,2-34 0,2-16-8191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4.4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24575,'12'31'0,"-4"-17"0,16 50 0,22 89 0,-4-12 0,-41-137 0,1 1 0,-1-1 0,1 1 0,1-1 0,-1 0 0,1 0 0,-1 0 0,1 0 0,6 7 0,-8-11 0,0 1 0,-1-1 0,1 0 0,0 1 0,-1-1 0,1 1 0,0-1 0,-1 0 0,1 0 0,0 1 0,0-1 0,0 0 0,-1 0 0,1 0 0,0 0 0,0 0 0,-1 0 0,1 0 0,0 0 0,0 0 0,0 0 0,-1 0 0,2-1 0,0 0 0,0 0 0,0 0 0,-1-1 0,1 1 0,-1-1 0,1 1 0,-1-1 0,0 1 0,0-1 0,0 0 0,1 1 0,-2-1 0,3-3 0,13-34 0,21-73 0,-27 75 0,2 2 0,1-1 0,22-39 0,-34 72 0,0 1 0,1-1 0,-1 1 0,1 0 0,0-1 0,0 1 0,0 0 0,0 0 0,0 0 0,0 0 0,1 1 0,-1-1 0,0 1 0,5-3 0,-6 4 0,0 0 0,0 0 0,1 0 0,-1 0 0,0 0 0,0 0 0,0 1 0,1-1 0,-1 0 0,0 1 0,0-1 0,0 0 0,0 1 0,0 0 0,0-1 0,0 1 0,0-1 0,0 1 0,0 0 0,0 0 0,0 0 0,0 0 0,0-1 0,-1 1 0,1 0 0,0 0 0,-1 0 0,1 1 0,-1-1 0,1 0 0,-1 0 0,1 0 0,-1 0 0,0 0 0,1 2 0,7 25 0,-1 0 0,-2 1 0,5 53 0,0 6 0,21 93-1365,-25-136-5461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5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24575,'-4'0'0,"-6"0"0,-9 0 0,-6 4 0,-3 1 0,-5 5 0,-1 0 0,5 7 0,4 0 0,5 2 0,11-3 0,16 5 0,9-2 0,12 5 0,5-2 0,1 4 0,7-3 0,-3-5-8191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1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231 0 24575,'-3'1'0,"0"-1"0,0 1 0,0 0 0,0 0 0,0 0 0,1 0 0,-1 1 0,0-1 0,0 1 0,1 0 0,-1-1 0,1 1 0,-1 0 0,-2 5 0,-33 37 0,30-34 0,-9 14 0,1 0 0,1 1 0,2 0 0,0 1 0,2 0 0,1 1 0,1 1 0,1-1 0,1 1 0,-2 31 0,1 9 0,4 1 0,3-1 0,8 76 0,-6-136 15,0 1 0,0-1 0,1 1 0,0-1 0,0 0 0,1 0 0,4 10 0,-6-16-66,0 0 0,1 0-1,-1 0 1,0 0 0,1 0 0,-1 0 0,1 0-1,0 0 1,0-1 0,0 1 0,0-1-1,0 1 1,0-1 0,0 0 0,0 0 0,0 0-1,1 0 1,-1 0 0,0 0 0,1 0 0,-1-1-1,0 0 1,1 1 0,-1-1 0,1 0 0,-1 0-1,1 0 1,2-1 0,16-4-6775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5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24575,'0'4'0,"13"2"0,7 3 0,10 1 0,4 7 0,0 0 0,-6-2-8191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6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24575,'-10'67'0,"0"-14"0,7 38 0,3-58 0,-2-1 0,-9 56 0,11-88 0,0 0 0,0 0 0,0 0 0,0 0 0,0 0 0,-1 0 0,1-1 0,0 1 0,0 0 0,0 0 0,0 0 0,0 0 0,-1 0 0,1 0 0,0 0 0,0 0 0,0 0 0,0 0 0,0 0 0,0 0 0,-1 0 0,1 0 0,0 0 0,0 0 0,0 0 0,0 0 0,0 1 0,-1-1 0,1 0 0,0 0 0,0 0 0,0 0 0,0 0 0,0 0 0,0 0 0,0 0 0,0 0 0,-1 0 0,1 1 0,0-1 0,-4-30 0,-1-40 0,5 53 0,1 0 0,0 0 0,2 1 0,0-1 0,0 1 0,9-22 0,-10 32 0,0 0 0,1-1 0,0 1 0,0 1 0,0-1 0,1 0 0,0 1 0,0 0 0,0 0 0,1 0 0,-1 0 0,1 1 0,1 0 0,-1 0 0,0 0 0,1 0 0,0 1 0,11-5 0,-15 8 0,0-1 0,-1 1 0,1 0 0,0 0 0,0-1 0,-1 1 0,1 0 0,0 1 0,0-1 0,0 0 0,-1 0 0,1 1 0,0-1 0,0 1 0,-1 0 0,1-1 0,0 1 0,-1 0 0,1 0 0,-1 0 0,1 0 0,-1 0 0,0 0 0,1 1 0,-1-1 0,0 0 0,0 1 0,0-1 0,0 1 0,0-1 0,0 1 0,0-1 0,0 1 0,-1 0 0,1-1 0,-1 1 0,1 0 0,-1 0 0,0 0 0,1 2 0,2 12 0,-1-1 0,0 2 0,0 24 0,-2-28 0,0 57 0,-4 0 0,-13 81 0,15-146 0,2-7 0,0-21 0,4-38 0,2 28 0,1 0 0,19-52 0,-20 69 0,1 1 0,0 0 0,1 0 0,1 0 0,0 1 0,1 1 0,13-16 0,-21 27 0,-1 1 0,1-1 0,0 0 0,-1 1 0,1-1 0,0 1 0,0-1 0,0 1 0,0 0 0,0 0 0,0 0 0,1 0 0,-1 0 0,0 1 0,0-1 0,3 0 0,-4 1 0,0 1 0,1-1 0,-1 0 0,0 1 0,0-1 0,0 0 0,0 1 0,0-1 0,0 1 0,0 0 0,0-1 0,0 1 0,0 0 0,0 0 0,0-1 0,0 1 0,-1 0 0,1 0 0,0 0 0,-1 0 0,1 0 0,0 2 0,4 9 0,-1-1 0,-1 1 0,0 0 0,-1 0 0,1 13 0,4 14 0,7-5-1365,1-8-5461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7.8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359 1 24575,'-2'2'0,"0"-1"0,0 1 0,1-1 0,-1 1 0,0-1 0,-1 0 0,1 1 0,0-1 0,0 0 0,0 0 0,-1-1 0,1 1 0,0 0 0,-1-1 0,-3 1 0,0 0 0,-69 24 0,-138 68 0,211-92 0,-1 0 0,1 0 0,0 0 0,0 0 0,0 1 0,0-1 0,0 1 0,0-1 0,0 1 0,-2 3 0,4-4 0,-1-1 0,1 0 0,0 1 0,0-1 0,0 1 0,0-1 0,0 1 0,-1-1 0,1 1 0,0-1 0,0 1 0,0-1 0,0 1 0,0-1 0,0 1 0,1-1 0,-1 1 0,0-1 0,0 1 0,0-1 0,0 1 0,1-1 0,-1 0 0,0 1 0,0-1 0,1 1 0,-1-1 0,0 0 0,1 1 0,-1-1 0,1 1 0,4 3 0,1-1 0,0 0 0,0 0 0,0 0 0,1-1 0,7 3 0,-5-2 0,44 14-93,42 15 305,-86-28-398,0 0 1,0 0-1,-1 1 1,0 1-1,0-1 1,0 1-1,11 12 1,-9-6-6641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8.1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24575,'8'0'0,"8"0"0,8 0 0,5 4 0,2 2 0,-5 8 0,2 1 0,5-1 0,-4-3-8191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8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89 0 24575,'0'4'0,"0"6"0,0 5 0,0 13 0,-5 14 0,0 21 0,-5 12 0,1 6 0,-8-2 0,0-11 0,2-20 0,4-28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29.1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81 24575,'2'23'0,"1"0"0,2 0 0,0 0 0,2-1 0,0 0 0,19 39 0,4 15 0,-28-72 0,1 6 0,0-1 0,1 0 0,0 0 0,7 11 0,-10-19 0,-1 0 0,1 0 0,-1-1 0,1 1 0,0 0 0,-1 0 0,1 0 0,0 0 0,0 0 0,-1-1 0,1 1 0,0 0 0,0-1 0,0 1 0,0-1 0,0 1 0,0-1 0,0 1 0,0-1 0,0 0 0,0 0 0,0 1 0,0-1 0,0 0 0,1 0 0,-1 0 0,0 0 0,0 0 0,0 0 0,0 0 0,0-1 0,0 1 0,0 0 0,0-1 0,0 1 0,0 0 0,0-1 0,0 1 0,0-1 0,0 0 0,0 1 0,0-1 0,0 0 0,-1 1 0,1-1 0,0 0 0,0 0 0,-1 0 0,1-1 0,14-17 0,-2-1 0,0-1 0,-2 0 0,10-24 0,10-17 0,-8 18 0,-5 10 0,1 0 0,43-57 0,-60 89 0,-1 1 0,0-1 0,1 0 0,-1 0 0,1 0 0,0 1 0,0-1 0,-1 1 0,1 0 0,0-1 0,0 1 0,0 0 0,1 0 0,-1 0 0,0 0 0,0 1 0,0-1 0,1 0 0,2 1 0,-3 0 0,-1 0 0,0 1 0,1 0 0,-1-1 0,1 1 0,-1 0 0,0-1 0,0 1 0,1 0 0,-1 0 0,0 0 0,0 0 0,0 0 0,0 1 0,0-1 0,0 0 0,0 0 0,-1 1 0,1-1 0,0 0 0,0 3 0,4 9 0,-1 0 0,-1 0 0,0 0 0,-1 1 0,0 16 0,0 241 0,-3-56 0,4-180-1365,2-10-5461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1.8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24575,'5'0'0,"9"0"0,11 0 0,13 0 0,10 0 0,4 0 0,2 0 0,-8-4 0,-13-1-8191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2.2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24575,'-4'8'0,"-2"16"0,1 16 0,-4 18 0,1 12 0,-8 6 0,0-1 0,-2-5 0,2-10 0,4-7 0,3-21 0,5-28 0,1-15-8191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2.6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 24575,'0'7'0,"-1"25"0,1-1 0,2 1 0,1 0 0,1-1 0,2 0 0,11 36 0,-2-22 0,-3-6 0,2 1 0,2-2 0,1 0 0,33 52 0,-49-89 0,0 1 0,-1-1 0,1 0 0,0 0 0,0 1 0,0-1 0,0 0 0,0 0 0,0 0 0,0 0 0,0 0 0,1 0 0,-1-1 0,0 1 0,0 0 0,1 0 0,-1-1 0,1 1 0,-1-1 0,0 0 0,1 1 0,-1-1 0,1 0 0,2 0 0,-2 0 0,-1-1 0,1 0 0,-1 0 0,1 0 0,-1 0 0,1 0 0,-1 0 0,0 0 0,1 0 0,-1-1 0,0 1 0,0 0 0,0-1 0,0 1 0,0-1 0,0 1 0,0-3 0,5-10 0,-1 0 0,-1 1 0,5-28 0,6-40-455,4 1 0,48-124 0,-51 168-6371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3.2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380 0 24575,'-13'2'0,"0"-1"0,1 2 0,-1 0 0,1 0 0,0 1 0,-23 11 0,-18 6 0,-12-6 0,52-13 0,-1 0 0,1 1 0,0 1 0,0 0 0,0 1 0,0 0 0,1 1 0,-18 11 0,28-17 0,1 1 0,0 0 0,0 0 0,0 0 0,0-1 0,0 1 0,0 0 0,0 0 0,0 1 0,0-1 0,1 0 0,-1 0 0,0 0 0,1 0 0,-1 1 0,0-1 0,1 0 0,0 1 0,-1-1 0,1 0 0,0 1 0,0-1 0,0 0 0,0 1 0,0-1 0,0 1 0,0-1 0,0 0 0,0 1 0,1-1 0,-1 0 0,1 1 0,-1-1 0,1 0 0,-1 1 0,1-1 0,0 0 0,-1 0 0,1 0 0,0 0 0,0 0 0,0 0 0,0 0 0,0 0 0,0 0 0,0 0 0,0 0 0,0-1 0,2 2 0,7 4 0,0 0 0,0-1 0,1 0 0,16 5 0,65 21 16,71 27-1397,-123-39-5445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2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1 246 24575,'0'-8'0,"1"-1"0,1 1 0,-1-1 0,1 1 0,1 0 0,0 0 0,0 0 0,0 0 0,1 0 0,0 0 0,1 1 0,-1 0 0,11-12 0,7-5 0,0 2 0,34-27 0,-53 46 0,-1 1 0,1 0 0,-1-1 0,1 1 0,0 0 0,-1 1 0,1-1 0,0 0 0,0 1 0,0-1 0,0 1 0,0 0 0,1 0 0,-1 1 0,0-1 0,0 0 0,1 1 0,-1 0 0,0 0 0,1 0 0,-1 0 0,0 0 0,1 1 0,-1 0 0,6 1 0,-5 1 0,0-1 0,0 1 0,-1 0 0,1 0 0,-1 0 0,0 0 0,0 1 0,0-1 0,0 1 0,-1 0 0,1 0 0,-1 0 0,0 0 0,0 0 0,-1 0 0,1 1 0,-1-1 0,1 5 0,11 56 0,8 115 0,-10-65 0,-7-73 0,16 91 0,-17-118 0,0 0 0,2 0 0,0 0 0,1-1 0,0 0 0,10 17 0,-16-31-20,0-1-1,0 1 1,0 0 0,0-1-1,0 1 1,0 0 0,0-1-1,0 1 1,1-1-1,-1 1 1,0 0 0,0-1-1,0 1 1,0 0 0,1-1-1,-1 1 1,0 0-1,0-1 1,0 1 0,1 0-1,-1 0 1,0-1 0,1 1-1,-1 0 1,0 0-1,1-1 1,-1 1 0,0 0-1,1 0 1,-1 0 0,0 0-1,1 0 1,-1-1-1,0 1 1,1 0 0,-1 0-1,1 0 1,-1 0-1,0 0 1,1 0 0,-1 0-1,0 0 1,1 0 0,-1 1-1,1-1 1,-1 0-1,0 0 1,1 0 0,-1 0-1,0 0 1,1 1 0,-1-1-1,0 0 1,1 0-1,-1 1 1,0-1 0,0 0-1,1 0 1,-1 1 0,0-1-1,0 0 1,1 1-1,-1-1 1,0 0 0,0 1-1,0-1 1,5-20-6806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3.6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24575,'8'0'0,"12"5"0,10 0 0,5 9 0,4 2 0,-4 2 0,0-2 0,-2-4 0,-5-4-8191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7.9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 24575,'2'135'0,"1"-39"0,-17 164 0,14-256 0,-1 7 0,-1-1 0,1 1 0,-2-1 0,1 0 0,-2 0 0,1 0 0,-6 10 0,9-19 0,0-1 0,-1 1 0,1-1 0,0 0 0,0 1 0,0-1 0,-1 1 0,1-1 0,0 0 0,-1 1 0,1-1 0,0 0 0,0 1 0,-1-1 0,1 0 0,-1 0 0,1 1 0,0-1 0,-1 0 0,1 0 0,-1 0 0,1 0 0,0 1 0,-1-1 0,1 0 0,-1 0 0,1 0 0,-1 0 0,1 0 0,0 0 0,-1 0 0,1 0 0,-1 0 0,1 0 0,-1-1 0,0 1 0,-9-16 0,0-26 0,6 2 0,2 1 0,2-1 0,1 0 0,3 0 0,0 1 0,3-1 0,1 1 0,16-42 0,-22 75 0,0-1 0,1 1 0,0 0 0,0 0 0,0 0 0,1 1 0,0-1 0,0 1 0,1 0 0,-1 0 0,1 1 0,0-1 0,9-6 0,-11 10 0,-1 0 0,1 0 0,-1 0 0,1 0 0,0 0 0,-1 1 0,1-1 0,0 1 0,0 0 0,-1-1 0,1 1 0,0 1 0,0-1 0,-1 0 0,1 1 0,0-1 0,-1 1 0,1 0 0,0 0 0,-1 0 0,1 0 0,-1 0 0,1 1 0,-1-1 0,0 1 0,0-1 0,1 1 0,-1 0 0,0 0 0,-1 0 0,1 0 0,0 0 0,-1 0 0,1 1 0,1 2 0,5 9 0,-1 1 0,0-1 0,-2 1 0,1 0 0,-2 0 0,0 1 0,-1 0 0,2 15 0,5 21 0,1 1-76,-4-17-354,1-1 0,18 49 1,-12-54-6397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8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24575,'-17'3'0,"2"0"0,-1 0 0,0 2 0,-20 8 0,-32 8 0,42-15 0,-48 14 0,70-19 0,1 0 0,-1 1 0,1-1 0,-1 1 0,1 0 0,0 0 0,-1 0 0,1 0 0,0 1 0,1-1 0,-1 1 0,0 0 0,1 0 0,-1 0 0,-3 6 0,6-8 0,0 0 0,0 1 0,0-1 0,0 0 0,0 1 0,0-1 0,0 0 0,0 0 0,0 1 0,0-1 0,1 0 0,-1 0 0,1 1 0,-1-1 0,1 0 0,-1 0 0,1 0 0,-1 0 0,1 0 0,0 0 0,0 0 0,0 0 0,0 1 0,27 23 0,-21-18 0,180 146-1365,-158-131-5461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9.0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24575,'13'9'0,"8"2"0,9 7 0,3 2 0,5 1 0,0-3 0,-2 4 0,-8-2-8191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39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0 24575,'0'13'0,"-8"20"0,-3 22 0,-8 23 0,-1 14 0,3 0 0,1-7 0,2-13 0,4-16 0,3-25 0,4-31 0,1-23 0,2-8-8191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40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85 24575,'19'25'0,"-9"-6"0,-1 1 0,0-1 0,-2 1 0,0 1 0,-1 0 0,4 34 0,4 132 0,-12-128 0,14 86 0,-14-135 0,9 42 0,-10-50 0,-1 0 0,1 1 0,0-1 0,0 0 0,0 0 0,0 0 0,0 0 0,1 0 0,-1 0 0,0 0 0,1 0 0,0 0 0,-1-1 0,1 1 0,0 0 0,0-1 0,2 2 0,-3-3 0,0 0 0,0 1 0,0-1 0,0 0 0,0 0 0,0 0 0,0-1 0,0 1 0,0 0 0,0 0 0,0 0 0,0-1 0,0 1 0,0 0 0,0-1 0,-1 1 0,1-1 0,0 1 0,0-1 0,0 0 0,-1 1 0,1-1 0,0 0 0,-1 1 0,1-1 0,0 0 0,0-1 0,16-27 0,-17 29 0,137-358 0,-60 140 0,-35 97-1365,-34 84-5461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47.1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650 270 24575,'0'-9'0,"0"0"0,-1 1 0,0-1 0,0 0 0,-1 0 0,0 1 0,0-1 0,-1 1 0,-1 0 0,1 0 0,-1 0 0,0 0 0,-10-12 0,6 10 0,-1 1 0,-1 0 0,0 1 0,0 0 0,0 0 0,-1 1 0,0 0 0,-21-8 0,8 4 0,0 1 0,0 2 0,-1 0 0,0 2 0,0 1 0,-46-4 0,62 8 0,0 0 0,0 1 0,0 0 0,0 1 0,0 0 0,0 1 0,0-1 0,0 2 0,0-1 0,0 1 0,1 1 0,0-1 0,-1 2 0,2-1 0,-1 1 0,0 0 0,1 0 0,0 1 0,0 0 0,0 1 0,1-1 0,-9 13 0,2 5 0,2 1 0,0 0 0,-13 46 0,16-30 0,1 0 0,2 0 0,2 1 0,2-1 0,5 60 0,-1-14 0,-2-61 0,0-1 0,2 0 0,1 0 0,1 0 0,1-1 0,17 46 0,-20-62 0,1 1 0,0 0 0,1-1 0,0 0 0,0 0 0,0-1 0,1 1 0,0-1 0,1-1 0,0 1 0,0-1 0,0 0 0,0 0 0,1-1 0,0 0 0,0-1 0,1 1 0,-1-2 0,1 1 0,0-1 0,13 3 0,-12-4 0,0-1 0,1 0 0,-1 0 0,1-1 0,-1 0 0,0-1 0,1 0 0,-1-1 0,0 0 0,0 0 0,0-1 0,0 0 0,0-1 0,0 0 0,-1-1 0,0 0 0,0-1 0,0 1 0,-1-2 0,0 1 0,0-1 0,-1 0 0,1-1 0,-2 0 0,1 0 0,-1 0 0,0-1 0,-1 0 0,0 0 0,0 0 0,-1-1 0,0 0 0,-1 1 0,0-1 0,2-16 0,0 4 0,-2-1 0,0 0 0,-2 0 0,-1-27 0,0 44 0,0 0 0,-1 0 0,0 0 0,0 1 0,0-1 0,-1 0 0,0 1 0,0-1 0,-1 1 0,1-1 0,-1 1 0,0 0 0,0 0 0,-1 1 0,0-1 0,0 0 0,0 1 0,0 0 0,0 0 0,-1 1 0,-5-4 0,-6-1 0,-5-2 0,21 9 0,0 1 0,0-1 0,0 1 0,0-1 0,0 1 0,0-1 0,0 1 0,0-1 0,0 1 0,1 0 0,-1-1 0,0 1 0,0-1 0,0 1 0,0-1 0,1 1 0,-1 0 0,0-1 0,0 1 0,1-1 0,-1 1 0,0 0 0,1-1 0,-1 1 0,0 0 0,1 0 0,-1-1 0,0 1 0,1 0 0,-1 0 0,1-1 0,-1 1 0,1 0 0,-1 0 0,1 0 0,-1 0 0,0 0 0,1 0 0,-1 0 0,1 0 0,-1 0 0,1 0 0,-1 0 0,1 0 0,12-5 0,0 0 0,1 1 0,-1 1 0,18-3 0,-28 6 0,0 0 0,0-1 0,0 1 0,0 0 0,0 1 0,0-1 0,0 0 0,0 1 0,0 0 0,0-1 0,0 1 0,0 1 0,-1-1 0,1 0 0,0 1 0,-1-1 0,1 1 0,-1 0 0,1-1 0,-1 1 0,0 1 0,0-1 0,1 0 0,-2 0 0,1 1 0,2 2 0,1 6 0,-1 0 0,0 0 0,0 0 0,-1 0 0,-1 1 0,0-1 0,1 15 0,-1 88 0,-2-78 0,-3 74 0,2 73 0,5-160 120,-4-23-151,0 0 0,0 1 0,0-1 0,0 0 0,0 1 0,0-1 0,0 1 0,0-1 0,1 0 1,-1 1-1,0-1 0,0 0 0,0 0 0,0 1 0,1-1 0,-1 0 0,0 1 0,0-1 0,1 0 0,-1 0 0,0 1 0,0-1 0,1 0 0,-1 0 1,0 0-1,1 1 0,-1-1 0,0 0 0,1 0 0,-1 0 0,0 0 0,1 0 0,-1 0 0,0 0 0,1 0 0,-1 0 0,0 0 0,1 0 0,-1 0 0,1 0 1,-1 0-1,0 0 0,1 0 0,-1 0 0,0 0 0,1 0 0,-1-1 0,11-10-6795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4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24575,'-4'1'0,"0"-1"0,1 0 0,-1 1 0,0 0 0,0 0 0,1 0 0,-1 0 0,1 0 0,-1 1 0,1 0 0,-1 0 0,1 0 0,0 0 0,0 0 0,-3 3 0,0 1 0,0 0 0,1 0 0,0 1 0,0 0 0,1-1 0,-7 15 0,3-2 0,0 0 0,2 1 0,0 0 0,1 0 0,-2 22 0,-1 40 0,3 0 0,9 130 0,-3-203 0,0 0 0,0 0 0,1 0 0,0-1 0,1 1 0,5 14 0,-6-20 0,0 1 0,1-1 0,-1 1 0,0-1 0,1 0 0,0 0 0,0 0 0,0 0 0,0 0 0,0-1 0,0 1 0,1-1 0,-1 0 0,1 0 0,0 0 0,7 2 0,-1-1-273,1-1 0,-1 0 0,1-1 0,12 0 0,46-2-6553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49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20 24575,'-1'96'0,"-2"-44"0,3 0 0,2 0 0,2 0 0,14 60 0,-8-81 0,-10-31 0,0 0 0,0 0 0,0 0 0,0 1 0,0-1 0,0 0 0,0 0 0,0 0 0,0 0 0,0 1 0,0-1 0,0 0 0,1 0 0,-1 0 0,0 0 0,0 0 0,0 1 0,0-1 0,0 0 0,0 0 0,0 0 0,1 0 0,-1 0 0,0 0 0,0 1 0,0-1 0,0 0 0,1 0 0,-1 0 0,0 0 0,0 0 0,0 0 0,0 0 0,1 0 0,-1 0 0,0 0 0,0 0 0,0 0 0,0 0 0,1 0 0,-1 0 0,0 0 0,0 0 0,0 0 0,0 0 0,1 0 0,-1 0 0,0 0 0,0-1 0,0 1 0,0 0 0,1 0 0,-1 0 0,0 0 0,0 0 0,0 0 0,0 0 0,0-1 0,0 1 0,1 0 0,4-17 0,1-22 0,-5-45 0,-2 51 0,2-1 0,6-35 0,-6 59 0,1 0 0,1 0 0,0 0 0,1 0 0,-1 0 0,2 1 0,-1-1 0,2 1 0,-1 0 0,13-15 0,-11 16 0,0 0 0,1 1 0,-1 0 0,1 1 0,1-1 0,-1 2 0,1-1 0,13-5 0,-19 10 0,0-1 0,0 2 0,0-1 0,0 0 0,0 0 0,0 1 0,0 0 0,0-1 0,0 1 0,0 0 0,0 1 0,0-1 0,1 1 0,-1-1 0,0 1 0,0 0 0,0 0 0,-1 0 0,1 0 0,0 1 0,0-1 0,0 1 0,-1 0 0,1 0 0,-1 0 0,0 0 0,1 0 0,-1 0 0,0 1 0,0-1 0,2 4 0,8 16 0,-1 0 0,-1 0 0,-1 1 0,-1 1 0,-1-1 0,-1 1 0,3 33 0,-1-19 0,22 135 0,-31-263 0,0-95 0,2 177 0,0-1 0,1 1 0,0-1 0,0 1 0,1 0 0,0 0 0,0 0 0,1 0 0,0 0 0,1 1 0,-1 0 0,12-13 0,-15 18 0,1 0 0,0 1 0,0-1 0,-1 1 0,1-1 0,0 1 0,0 0 0,0-1 0,1 1 0,-1 0 0,0 1 0,0-1 0,0 0 0,1 0 0,-1 1 0,0 0 0,1-1 0,-1 1 0,5 0 0,-4 1 0,0 0 0,0 1 0,0-1 0,0 1 0,0-1 0,0 1 0,0 0 0,-1 0 0,1 0 0,-1 0 0,1 1 0,-1-1 0,0 1 0,0-1 0,0 1 0,0 0 0,0 0 0,1 5 0,13 25 0,-3 1 0,0 1 0,-3 0 0,0 1 0,7 65 0,1-4 0,-17-88-195,2 0 0,-1 0 0,1 0 0,0-1 0,1 1 0,5 8 0,3-2-6631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0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24575,'8'0'0,"8"0"0,0 5 0,-2 13 0,-3 12 0,-4 10 0,-8 6 0,-11-4 0,-4-10-8191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2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456 0 24575,'0'4'0,"-4"10"0,-10 24 0,-15 30 0,-19 25 0,-19 13 0,-5 9 0,0-1 0,13-9 0,7-17 0,14-24-8191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1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97 24575,'2'36'0,"7"43"0,2 19 0,-9-47 0,1 89 0,-3-122 0,-2 0 0,0 0 0,-1 0 0,0 0 0,-9 21 0,12-38 0,0 0 0,0-1 0,0 1 0,0 0 0,0-1 0,-1 1 0,1 0 0,0-1 0,-1 1 0,1 0 0,0-1 0,-1 1 0,1-1 0,-1 1 0,1-1 0,-1 1 0,1-1 0,-1 1 0,1-1 0,-1 0 0,0 1 0,1-1 0,-2 1 0,-5-11 0,-1-29 0,5-25 0,4 0 0,2 0 0,20-111 0,-21 164 0,1-9 0,1 0 0,1 1 0,1-1 0,13-27 0,-16 41 0,-1 0 0,1 0 0,0 0 0,1 1 0,-1 0 0,1-1 0,0 1 0,0 1 0,1-1 0,-1 1 0,1-1 0,0 1 0,1 1 0,-1-1 0,0 1 0,1 0 0,0 0 0,6-2 0,-10 4 0,1 1 0,-1-1 0,1 1 0,-1 0 0,1-1 0,-1 1 0,1 0 0,-1 1 0,1-1 0,-1 0 0,1 1 0,-1-1 0,0 1 0,1 0 0,-1 0 0,0 0 0,1 0 0,-1 0 0,0 0 0,0 1 0,3 2 0,-2-1 0,0 1 0,0 0 0,0 0 0,0 0 0,-1 0 0,0 0 0,0 0 0,0 1 0,0-1 0,1 9 0,1 10 0,0-1 0,-2 2 0,-1 39 0,-1-55 0,-12 308 0,6-197 0,6-116-27,-1 10 57,0 1 0,2 0 0,0 0 0,2 15 0,-2-27-73,-1 0-1,0 0 0,1 0 0,-1 0 1,1 0-1,0 0 0,0 0 0,0 0 0,0 0 1,0 0-1,0-1 0,0 1 0,0 0 1,1-1-1,-1 1 0,1-1 0,-1 1 0,1-1 1,0 0-1,-1 0 0,1 1 0,0-1 1,0 0-1,0-1 0,0 1 0,0 0 0,0-1 1,0 1-1,0-1 0,0 1 0,0-1 1,0 0-1,4 0 0,28-6-6782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1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24575,'0'-5'0,"8"0"0,12-1 0,10 10 0,9 21 0,6 23 0,-5 20 0,-5 19 0,-8 12 0,-9 6 0,-12 6 0,-19 5 0,-24-5 0,-32-12 0,-3-24-8191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2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4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24575,'-4'0'0,"6"0"0,9 0 0,9 0 0,10 0 0,9 0 0,10 0 0,5 0 0,-3 0 0,-1 0 0,-5 0 0,-15 0 0,-12 0-8191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39:55.0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24575,'-8'0'0,"1"0"0,6 0 0,11 0 0,18 0 0,19 0 0,20 0 0,14 0 0,-6 0-8191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2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0 103 24575,'0'-4'0,"0"-10"0,5-2 0,0-3 0,9 1 0,2 1 0,-3 2-8191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4.9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0 24575,'12'171'0,"-1"-39"0,-7 27 0,-4-159 0,0 1 0,0-1 0,0 0 0,0 0 0,1 1 0,-1-1 0,0 0 0,0 0 0,0 1 0,0-1 0,0 0 0,0 1 0,0-1 0,0 0 0,0 1 0,0-1 0,0 0 0,0 1 0,0-1 0,0 0 0,0 0 0,0 1 0,0-1 0,0 0 0,0 1 0,0-1 0,-1 0 0,1 0 0,0 1 0,0-1 0,0 0 0,0 0 0,-1 1 0,1-1 0,0 0 0,0 0 0,-1 1 0,1-1 0,0 0 0,0 0 0,-1 0 0,1 0 0,0 0 0,-1 1 0,1-1 0,0 0 0,0 0 0,-1 0 0,1 0 0,0 0 0,-1 0 0,1 0 0,0 0 0,-1 0 0,1 0 0,0 0 0,-1 0 0,1 0 0,0 0 0,0-1 0,-1 1 0,1 0 0,0 0 0,-1 0 0,1 0 0,0 0 0,0-1 0,-1 1 0,1 0 0,-23-26 0,1 3 0,17 18 0,-1 2 0,1-1 0,-1 1 0,0-1 0,0 2 0,0-1 0,0 1 0,-1 0 0,1 0 0,0 0 0,-1 1 0,0 0 0,1 1 0,-1-1 0,1 1 0,-1 0 0,-8 2 0,6 0 0,0 1 0,1-1 0,-1 2 0,1-1 0,-1 1 0,1 1 0,1-1 0,-1 1 0,1 1 0,-1-1 0,-9 11 0,5-3 0,0 0 0,1 0 0,1 2 0,0-1 0,1 1 0,0 1 0,1 0 0,1 0 0,0 0 0,2 1 0,0 0 0,-5 32 0,8-35 0,2 0 0,0 1 0,1-1 0,1 1 0,0-1 0,0 0 0,2 0 0,0 0 0,0 0 0,1-1 0,1 0 0,0 0 0,1 0 0,0 0 0,1-1 0,11 12 0,-13-16 0,1-1 0,1 1 0,-1-1 0,1 0 0,1-1 0,-1 0 0,1 0 0,0-1 0,0 0 0,1-1 0,-1 0 0,1 0 0,0-1 0,0 0 0,1-1 0,-1 0 0,0-1 0,1 0 0,-1 0 0,1-1 0,-1-1 0,20-3 0,37-16-1365,-6-7-5461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5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24575,'-5'0'0,"-5"4"0,0 2-8191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6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15 653 24575,'-1'0'0,"1"0"0,-1 0 0,0-1 0,1 1 0,-1 0 0,1 0 0,-1 0 0,0 0 0,1-1 0,-1 1 0,1 0 0,-1-1 0,1 1 0,-1 0 0,1-1 0,-1 1 0,1-1 0,-1 1 0,1-1 0,-1 1 0,1-1 0,0 1 0,-1-1 0,1 1 0,0-1 0,-1 1 0,1-1 0,0 0 0,0 1 0,0-1 0,0 0 0,-1 1 0,1-1 0,0 1 0,0-1 0,0 0 0,0 1 0,0-1 0,1 0 0,-1 1 0,0-1 0,0 0 0,0 1 0,0-1 0,1 1 0,-1-1 0,1 0 0,14-31 0,-2 21 0,0 0 0,0 1 0,1 0 0,0 1 0,0 0 0,1 2 0,0-1 0,1 2 0,18-6 0,9-5 0,58-23 0,86-39 0,-167 69 0,0-2 0,-1 0 0,0-1 0,-1 0 0,0-2 0,25-26 0,-37 34 0,-1-1 0,0 1 0,0-1 0,-1 1 0,0-1 0,0 0 0,-1-1 0,0 1 0,0-1 0,-1 1 0,0-1 0,1-14 0,-3 18 0,0 1 0,0-1 0,0 1 0,0-1 0,-1 1 0,0-1 0,0 1 0,0 0 0,0-1 0,-1 1 0,1 0 0,-1 0 0,0 0 0,0 0 0,-1 0 0,1 1 0,-1-1 0,0 1 0,0-1 0,0 1 0,-1 0 0,1 0 0,-1 0 0,1 1 0,-1-1 0,-6-2 0,-4-1 0,0 1 0,-1 1 0,1 0 0,-1 1 0,0 0 0,1 1 0,-1 1 0,0 0 0,-1 1 0,-18 3 0,21-2 0,0 1 0,0 1 0,0 0 0,1 0 0,-1 1 0,1 1 0,0 0 0,1 1 0,-1 0 0,1 1 0,0 0 0,-12 10 0,12-4 0,-1 0 0,2 0 0,0 1 0,0 0 0,2 1 0,-1-1 0,2 2 0,-6 16 0,-38 133 0,43-134 0,1 1 0,1 0 0,1 0 0,2 0 0,2 0 0,1 1 0,6 50 0,-5-77 0,1-1 0,0 1 0,0-1 0,0 0 0,0 1 0,1-1 0,0-1 0,0 1 0,0 0 0,1-1 0,-1 1 0,1-1 0,0 0 0,0 0 0,1-1 0,-1 1 0,1-1 0,0 0 0,0 0 0,0-1 0,0 1 0,0-1 0,1 0 0,-1-1 0,1 1 0,8 0 0,8 1 0,0 0 0,0-2 0,0-1 0,1 0 0,35-7 0,73-17-1365,-2-8-5461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24575,'9'0'0,"10"0"0,11 0 0,5 0 0,0 0 0,3 0 0,-5 5 0,-4 0 0,-7 0-8191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3.1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0 24575,'0'4'0,"0"10"0,0 7 0,0 4 0,0 1 0,-8 6 0,-7-3 0,-2-7-8191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8.7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1 163 24575,'180'-9'0,"318"-57"0,-305 34 0,235-10 0,-231 43 0,40-1 0,-231 0-195,0-1 0,0 1 0,0-1 0,0 0 0,0-1 0,7-2 0,-4-1-6631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0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24575,'0'-5'0,"1"0"0,1 1 0,-1-1 0,1 0 0,-1 1 0,1-1 0,1 1 0,-1 0 0,1-1 0,-1 1 0,1 0 0,0 1 0,1-1 0,-1 0 0,5-3 0,3-3 0,1 0 0,0 0 0,21-11 0,-28 18 0,0 0 0,0 1 0,0 0 0,0 0 0,1 0 0,-1 0 0,1 1 0,-1 0 0,1 0 0,0 0 0,-1 1 0,1 0 0,0 0 0,-1 0 0,1 1 0,7 1 0,-10-1 0,1 1 0,-1-1 0,0 1 0,0 0 0,-1-1 0,1 1 0,0 0 0,-1 1 0,1-1 0,-1 0 0,1 1 0,-1 0 0,0-1 0,0 1 0,-1 0 0,1 0 0,0 0 0,-1 0 0,0 0 0,0 0 0,0 1 0,0-1 0,0 0 0,0 1 0,-1-1 0,0 0 0,0 1 0,0 4 0,-1 6 0,0 0 0,-1-1 0,0 1 0,-1-1 0,-1 1 0,0-1 0,-1 0 0,0-1 0,-1 1 0,0-1 0,-1 0 0,-13 16 0,-6 5 0,-1 0 0,-54 48 0,66-61 0,15-19 0,0-1 0,0 1 0,0-1 0,0 0 0,0 1 0,0-1 0,0 1 0,0-1 0,0 1 0,0-1 0,0 0 0,0 1 0,1-1 0,-1 1 0,0-1 0,0 0 0,0 1 0,0-1 0,1 1 0,-1-1 0,0 0 0,1 1 0,-1-1 0,0 0 0,0 0 0,1 1 0,-1-1 0,1 0 0,0 1 0,3 0 0,1 1 0,0-1 0,0 0 0,0 0 0,-1 0 0,10 0 0,-1 0 0,22 2-1365,-3-1-5461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0.2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53 24575,'0'-1'0,"1"0"0,-1 0 0,1 0 0,-1 1 0,1-1 0,-1 0 0,1 0 0,-1 1 0,1-1 0,0 0 0,-1 1 0,1-1 0,0 1 0,-1-1 0,1 1 0,0-1 0,0 1 0,0-1 0,0 1 0,-1 0 0,1-1 0,0 1 0,0 0 0,0 0 0,1 0 0,29-5 0,-26 4 0,9-1 0,1 0 0,0 1 0,0 1 0,0 0 0,-1 1 0,1 1 0,0 0 0,0 1 0,21 8 0,-30-9 0,0 1 0,0 0 0,0 1 0,0-1 0,0 1 0,-1 0 0,0 0 0,0 1 0,0 0 0,0 0 0,-1 0 0,0 0 0,0 1 0,0 0 0,-1-1 0,0 1 0,0 1 0,0-1 0,-1 0 0,0 1 0,0-1 0,0 1 0,0 7 0,-1-4 0,1 1 0,-2-1 0,0 1 0,0 0 0,-1-1 0,0 1 0,-1-1 0,0 1 0,0-1 0,-1 0 0,-1 0 0,0 0 0,-7 13 0,8-18 0,0 0 0,0-1 0,-1 1 0,0 0 0,0-1 0,0 0 0,0 0 0,-1 0 0,1-1 0,-1 1 0,0-1 0,0 0 0,-1-1 0,1 1 0,0-1 0,-1 0 0,0 0 0,1-1 0,-1 0 0,0 0 0,0 0 0,0 0 0,1-1 0,-1 0 0,-8-1 0,8 0 0,1 0 0,0-1 0,0 1 0,-1-1 0,1 0 0,0 0 0,1-1 0,-1 1 0,0-1 0,1 0 0,-1-1 0,1 1 0,0-1 0,0 1 0,1-1 0,-1 0 0,1-1 0,0 1 0,0-1 0,0 1 0,0-1 0,1 0 0,0 0 0,0 0 0,0 0 0,-1-6 0,-1-5 0,0 0 0,2 0 0,0-1 0,0 1 0,2 0 0,0-1 0,3-24 0,-2 35 7,0 0 0,1 0 0,0 0 0,0 0 0,0 0 1,1 1-1,-1-1 0,1 1 0,1-1 0,-1 1 0,1 0 0,0 0 0,0 1 0,1-1 0,-1 1 0,6-4 0,0 1-193,0 0 1,0 2-1,1-1 0,-1 1 1,1 0-1,0 1 1,17-4-1,3 1-6640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0.7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0 168 24575,'2'-6'0,"0"1"0,0-1 0,1 0 0,-1 1 0,1 0 0,0-1 0,0 1 0,1 1 0,0-1 0,0 0 0,5-4 0,-4 3 0,7-7 0,1 0 0,0 1 0,15-10 0,-22 17 0,-1 1 0,1 0 0,0 1 0,0 0 0,1 0 0,-1 0 0,0 0 0,1 1 0,0 0 0,9-1 0,-14 3 0,0 0 0,0 1 0,0-1 0,0 0 0,0 1 0,-1-1 0,1 1 0,0 0 0,0-1 0,0 1 0,-1 0 0,1 0 0,-1 0 0,1 0 0,-1 0 0,1 1 0,-1-1 0,1 0 0,-1 1 0,0-1 0,0 1 0,0 0 0,0-1 0,0 1 0,0 0 0,0-1 0,-1 1 0,1 0 0,0 0 0,-1 0 0,1 2 0,0 4 0,1 0 0,-1 0 0,0 1 0,-1-1 0,-1 17 0,-3 1 0,-2 0 0,-1-1 0,-1 0 0,-1 0 0,-1-1 0,-1 0 0,-20 32 0,30-54 0,0 0 0,-1 0 0,1 0 0,0 0 0,0 0 0,1 0 0,-1 1 0,0-1 0,1 0 0,-1 1 0,1-1 0,0 0 0,0 1 0,0-1 0,0 5 0,1-5 0,0-1 0,0 0 0,0 1 0,0-1 0,0 0 0,0 1 0,0-1 0,1 0 0,-1 0 0,0 0 0,1 0 0,-1 0 0,1-1 0,-1 1 0,1 0 0,-1-1 0,1 1 0,0-1 0,-1 1 0,1-1 0,0 0 0,-1 0 0,3 1 0,41 3-1365,4-4-5461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2.2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24575,'0'445'0,"0"-487"0,1 0 0,2 0 0,3 1 0,0-1 0,3 1 0,2 1 0,27-70 0,-36 106 0,-1 0 0,2 0 0,-1 0 0,0 0 0,1 0 0,0 0 0,0 1 0,0-1 0,0 1 0,0 0 0,1 0 0,0 0 0,-1 0 0,1 1 0,7-4 0,-10 5 0,1 1 0,-1 0 0,0 0 0,1-1 0,-1 1 0,1 0 0,-1 0 0,0 0 0,1 0 0,-1 1 0,1-1 0,-1 0 0,0 0 0,1 1 0,-1-1 0,0 1 0,1-1 0,-1 1 0,0 0 0,2 1 0,-1 0 0,1 1 0,-1-1 0,0 1 0,0-1 0,0 1 0,0 0 0,0 0 0,0 0 0,-1 0 0,0 0 0,2 6 0,4 22 0,-1 1 0,-2-1 0,-1 1 0,-1 0 0,-2-1 0,-4 41 0,3-66 0,1 0 0,-1 0 0,0 0 0,0 0 0,0 0 0,-5 10 0,6-16 0,0 0 0,0 0 0,-1 0 0,1 0 0,0 0 0,0 1 0,0-1 0,0 0 0,-1 0 0,1 0 0,0 0 0,0 0 0,0 0 0,-1 0 0,1 0 0,0 0 0,0 0 0,0 0 0,-1 0 0,1 0 0,0 0 0,0 0 0,0 0 0,-1 0 0,1 0 0,0-1 0,0 1 0,0 0 0,0 0 0,-1 0 0,1 0 0,0 0 0,0 0 0,0 0 0,0-1 0,0 1 0,-1 0 0,1 0 0,0 0 0,0 0 0,0-1 0,0 1 0,0 0 0,0 0 0,0 0 0,0-1 0,0 1 0,0 0 0,0 0 0,0 0 0,0 0 0,0-1 0,0 1 0,0 0 0,0 0 0,0 0 0,0-1 0,0 1 0,0 0 0,0 0 0,0 0 0,0-1 0,-4-17 0,4-4 0,0 0 0,1 0 0,2 0 0,0 1 0,1-1 0,1 1 0,1-1 0,1 1 0,1 1 0,1 0 0,18-31 0,-26 49 0,-1 0 0,1 0 0,0 0 0,0 1 0,1-1 0,-1 0 0,0 1 0,1-1 0,-1 1 0,1-1 0,-1 1 0,1 0 0,-1 0 0,1 0 0,0 0 0,0 0 0,2-1 0,-3 2 0,0 0 0,0 0 0,0 0 0,0 0 0,0 0 0,0 1 0,0-1 0,-1 0 0,1 1 0,0-1 0,0 1 0,0-1 0,0 1 0,-1-1 0,1 1 0,0-1 0,0 1 0,-1 0 0,1-1 0,0 1 0,-1 0 0,1 0 0,-1-1 0,1 1 0,0 1 0,2 6 0,0-1 0,0 1 0,0 0 0,-1 0 0,0 0 0,2 16 0,-1 105 0,-1-12 0,5-81-1365,3-9-5461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3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10 24575,'0'-4'0,"8"-2"0,3 13 0,0 14 0,-11 12 0,-5 12 0,-10 3 0,-3-2 0,6-9 0,10-12 0,17-8 0,19-9 0,7-5 0,-2-3-8191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3.5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24575,'4'-8'0,"10"-3"0,7-8 0,4-1 0,6 3 0,2 5 0,-1 4 0,-5 3-8191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24575,'0'4'0,"0"11"0,0 14 0,0 15 0,0 13 0,0 9 0,0 6 0,0 3 0,-8-6 0,-4-16-8191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4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1 220 24575,'1'0'0,"0"1"0,0-1 0,0 1 0,0-1 0,0 1 0,0 0 0,0 0 0,0 0 0,0 0 0,0-1 0,0 1 0,-1 0 0,1 0 0,0 1 0,-1-1 0,1 0 0,0 0 0,-1 0 0,1 0 0,-1 0 0,0 1 0,0-1 0,1 0 0,-1 0 0,0 1 0,0-1 0,0 2 0,4 44 0,-4-39 0,3 303 0,18-406 0,-12 56 0,41-175 0,-40 181 0,1 1 0,1 1 0,2 0 0,25-42 0,-35 66 0,1 0 0,0 0 0,1 1 0,0-1 0,0 1 0,0 1 0,1-1 0,7-4 0,-13 9 0,0 0 0,0 1 0,1-1 0,-1 1 0,0-1 0,0 1 0,0-1 0,0 1 0,1 0 0,-1 0 0,0-1 0,0 1 0,1 0 0,-1 0 0,0 0 0,0 1 0,1-1 0,-1 0 0,0 0 0,0 1 0,1-1 0,-1 0 0,1 2 0,0-1 0,0 1 0,-1 0 0,1 0 0,-1 0 0,1 0 0,-1 0 0,0 0 0,0 0 0,0 0 0,0 1 0,0-1 0,0 0 0,-1 1 0,1-1 0,-1 1 0,1 4 0,2 29 0,0 0 0,-3 1 0,-5 58 0,-27 111 0,23-158 0,6-34-341,1 0 0,1 0-1,1 17 1,2-6-6485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24575,'9'-8'0,"-1"1"0,1 0 0,1 0 0,-1 1 0,1 1 0,0-1 0,1 2 0,-1-1 0,1 1 0,17-3 0,-24 5 0,0 1 0,-1 1 0,1-1 0,0 0 0,0 1 0,0 0 0,0 0 0,-1 0 0,1 0 0,0 1 0,0-1 0,0 1 0,0 0 0,-1 0 0,1 0 0,-1 1 0,1 0 0,-1-1 0,1 1 0,-1 0 0,0 0 0,0 1 0,0-1 0,0 1 0,0-1 0,0 1 0,-1 0 0,0 0 0,1 0 0,-1 1 0,0-1 0,0 0 0,1 6 0,0 3 0,0 0 0,-2 0 0,1 1 0,-2-1 0,1 0 0,-2 1 0,0-1 0,0 0 0,-1 0 0,0 0 0,-1 0 0,-6 16 0,-6 30 0,15-56 3,-1 1 1,1-1-1,-1 0 0,1 0 0,0 0 0,0 1 0,0-1 1,0 0-1,0 0 0,1 0 0,-1 1 0,1-1 0,-1 0 1,1 0-1,0 0 0,0 0 0,0 0 0,0 0 0,0 0 1,0 0-1,1 0 0,-1-1 0,0 1 0,1 0 0,0-1 1,-1 1-1,1-1 0,0 0 0,0 1 0,0-1 0,2 1 1,6 2-248,-1-1 0,1 0 0,-1-1-1,1 0 1,17 1 0,-27-3 242,59 4-6824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3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24575,'-1'137'0,"3"150"0,4-240 0,-6-46 0,1-1 0,-1 1 0,0 0 0,0 0 0,0-1 0,1 1 0,-1 0 0,0-1 0,1 1 0,-1 0 0,1-1 0,-1 1 0,0-1 0,1 1 0,-1-1 0,1 1 0,0-1 0,-1 1 0,1-1 0,-1 1 0,1-1 0,0 0 0,-1 1 0,1-1 0,0 0 0,-1 1 0,1-1 0,0 0 0,0 0 0,-1 0 0,1 0 0,0 0 0,0 0 0,-1 0 0,1 0 0,0 0 0,0 0 0,-1 0 0,1 0 0,0-1 0,-1 1 0,1 0 0,0 0 0,0-1 0,-1 1 0,1 0 0,-1-1 0,1 1 0,0-1 0,-1 1 0,1-1 0,-1 1 0,1-1 0,-1 0 0,1 1 0,-1-1 0,1 0 0,17-21 0,0 0 0,-2-1 0,0 0 0,-2-2 0,0 1 0,18-49 0,29-50 0,-61 122 0,0 0 0,1 0 0,-1 0 0,1 0 0,-1 0 0,1 0 0,-1 0 0,1 1 0,-1-1 0,1 0 0,0 0 0,0 1 0,-1-1 0,1 0 0,0 1 0,0-1 0,0 1 0,-1-1 0,1 1 0,0 0 0,2-1 0,1 17 0,-8 34 0,-50 271 0,47-274 0,0 76 0,-4 28 0,9-142 0,1 0 0,-2-1 0,1 1 0,-1-1 0,0 1 0,-1-1 0,0 0 0,-10 14 0,13-20 0,-1 0 0,1 0 0,-1 0 0,1-1 0,-1 1 0,0-1 0,0 1 0,1-1 0,-1 0 0,0 1 0,0-1 0,0 0 0,-1 0 0,1-1 0,0 1 0,0 0 0,0-1 0,-1 1 0,1-1 0,0 0 0,-1 0 0,1 0 0,0 0 0,-1 0 0,1 0 0,0-1 0,0 1 0,-1-1 0,1 1 0,0-1 0,0 0 0,0 0 0,0 0 0,0 0 0,0 0 0,0-1 0,0 1 0,0 0 0,-2-3 0,-3-3 0,-1 0 0,1-1 0,1 0 0,-1 0 0,1-1 0,1 0 0,0 0 0,0 0 0,0 0 0,1-1 0,1 0 0,0 0 0,-2-12 0,-1-3 0,2-1 0,1 0 0,1 0 0,2-31 0,3 19-455,1 0 0,16-62 0,1 26-6371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2.1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64 24575,'2'0'0,"0"1"0,0 0 0,0-1 0,0 1 0,0 0 0,0 0 0,-1 0 0,1 0 0,0 0 0,-1 1 0,1-1 0,0 0 0,-1 1 0,0-1 0,1 1 0,-1-1 0,0 1 0,0 0 0,0 0 0,0 0 0,0-1 0,0 1 0,-1 0 0,1 0 0,0 0 0,-1 0 0,1 3 0,9 60 0,-9-63 0,0 234 0,-1-23 0,1-200 0,1 0 0,0 0 0,1-1 0,1 1 0,7 17 0,-10-26 0,1 0 0,0 0 0,0-1 0,1 1 0,-1-1 0,1 1 0,0-1 0,0 0 0,4 3 0,-6-5 0,1 1 0,0-1 0,-1 0 0,1-1 0,0 1 0,0 0 0,0-1 0,-1 1 0,1 0 0,0-1 0,0 0 0,0 0 0,0 1 0,0-1 0,0 0 0,0-1 0,0 1 0,0 0 0,0 0 0,3-2 0,5-2 0,0-1 0,0 0 0,-1 0 0,1-1 0,-1-1 0,0 1 0,-1-1 0,0-1 0,0 0 0,12-16 0,4-7 0,35-60 0,-35 48 0,-2-1 0,-2-1 0,19-61 0,-30 75 0,-1 0 0,-1-1 0,-2 0 0,-2 0 0,0 0 0,-3-35 0,-5 33-1365,-2 9-5461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2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192 15 24575,'0'-1'0,"-1"0"0,1 0 0,0 1 0,-1-1 0,1 0 0,-1 0 0,1 1 0,0-1 0,-1 0 0,0 1 0,1-1 0,-1 1 0,1-1 0,-1 1 0,0-1 0,1 1 0,-1-1 0,0 1 0,0-1 0,1 1 0,-1 0 0,0-1 0,0 1 0,1 0 0,-1 0 0,0 0 0,0 0 0,0 0 0,0 0 0,1 0 0,-1 0 0,0 0 0,-1 0 0,-31 4 0,25 0 0,-1 0 0,0 1 0,1 0 0,0 0 0,0 1 0,0 0 0,1 0 0,0 0 0,0 1 0,1 1 0,-1-1 0,2 1 0,-1 0 0,1 0 0,-5 10 0,8-13 0,-1 0 0,1 0 0,-1 1 0,2-1 0,-1 1 0,1 0 0,-1-1 0,1 1 0,1 0 0,-1 0 0,1-1 0,0 1 0,1 0 0,-1 0 0,1-1 0,0 1 0,1 0 0,-1-1 0,1 1 0,0-1 0,0 1 0,1-1 0,0 0 0,0 0 0,0 0 0,5 5 0,66 61 0,-59-59 0,-1 0 0,0 1 0,-1 1 0,0 0 0,-2 0 0,1 2 0,-2-1 0,0 1 0,10 22 0,-15-25 0,-1 0 0,0 1 0,-1-1 0,-1 1 0,0 0 0,-1 0 0,0 0 0,-2 23 0,1-33 0,-1 0 0,1 0 0,-1 0 0,1 0 0,-1 0 0,0-1 0,-1 1 0,1 0 0,-1-1 0,0 1 0,1-1 0,-2 0 0,1 1 0,0-1 0,-1 0 0,1 0 0,-1 0 0,0-1 0,0 1 0,0-1 0,0 1 0,0-1 0,-1 0 0,1 0 0,-1-1 0,1 1 0,-1-1 0,0 1 0,1-1 0,-1 0 0,0-1 0,0 1 0,0-1 0,0 1 0,-4-1 0,-36-9-1365,3-7-5461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3.6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0 24575,'0'13'0,"0"21"0,0 25 0,-4 28 0,-2 25 0,-3 5 0,-1-4 0,2-13 0,-7-24 0,0-16 0,2-23 0,3-30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4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88 24575,'22'25'0,"-1"0"0,-2 2 0,19 31 0,-26-36 0,2 0 0,0-2 0,1 0 0,1 0 0,1-2 0,30 27 0,-45-43 0,0-1 0,0 1 0,1-1 0,-1 1 0,0-1 0,0 0 0,1 0 0,-1 0 0,1 0 0,-1-1 0,1 1 0,-1-1 0,1 1 0,-1-1 0,1 0 0,-1 0 0,1 0 0,-1 0 0,1 0 0,-1-1 0,5-1 0,-3 1 0,-1-1 0,0 0 0,1 0 0,-1 0 0,0-1 0,0 1 0,0-1 0,-1 0 0,1 0 0,-1 0 0,0 0 0,1 0 0,1-4 0,2-5 0,0-1 0,0 0 0,-1 0 0,-1-1 0,0 1 0,3-27 0,-5 17 0,0 0 0,2 1 0,1-1 0,1 1 0,0 0 0,2 0 0,0 0 0,22-36 0,-30 57 0,1 1 0,-1-1 0,0 1 0,1-1 0,-1 1 0,1-1 0,-1 1 0,1-1 0,-1 1 0,1-1 0,-1 1 0,1 0 0,0 0 0,-1-1 0,1 1 0,0 0 0,-1 0 0,1-1 0,0 1 0,-1 0 0,1 0 0,0 0 0,-1 0 0,1 0 0,0 0 0,-1 0 0,1 0 0,0 0 0,-1 1 0,1-1 0,-1 0 0,1 0 0,0 1 0,-1-1 0,1 0 0,-1 0 0,1 1 0,0-1 0,-1 1 0,1-1 0,-1 1 0,1-1 0,-1 1 0,0-1 0,1 1 0,-1-1 0,1 1 0,-1-1 0,0 1 0,0 0 0,1-1 0,-1 1 0,0-1 0,0 1 0,0 0 0,1 0 0,15 43 0,-6 4 0,-1 2 0,2 72 0,-8 107 0,-3-133 0,-1 292-1365,0-321-5461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5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4 24575,'0'-4'0,"-12"20"0,-5 19 0,1 21 0,-10 30 0,1 26 0,3 22 0,6 7 0,6-5 0,8-9 0,9-17 0,12-28 0,11-27 0,0-24-8191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6.4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21 157 24575,'1'133'0,"1"-16"0,-21 199 0,19-316 0,0 0 0,0 0 0,0 0 0,0 0 0,0 0 0,0 0 0,0 0 0,0 0 0,-1 0 0,1 0 0,0 0 0,0 0 0,0 0 0,0 0 0,0 0 0,0 0 0,0 0 0,0 0 0,0 1 0,0-1 0,-1 0 0,1 0 0,0 0 0,0 0 0,0 0 0,0 0 0,-2-23 0,2-38 0,3-7 0,3 1 0,3 0 0,2 0 0,4 1 0,38-104 0,-47 154 0,2 0 0,0 0 0,13-18 0,-18 29 0,0 1 0,0 0 0,1 0 0,-1 0 0,1 0 0,0 1 0,0-1 0,1 1 0,-1 0 0,1 0 0,-1 1 0,1-1 0,0 1 0,7-2 0,-10 4 0,1-1 0,-1 1 0,1 0 0,-1 0 0,1 0 0,-1 0 0,0 1 0,1-1 0,-1 1 0,1 0 0,-1-1 0,0 1 0,1 0 0,-1 0 0,0 0 0,0 1 0,0-1 0,0 0 0,0 1 0,0 0 0,0-1 0,-1 1 0,1 0 0,0 0 0,-1 0 0,0 0 0,1 0 0,-1 0 0,2 4 0,2 6 0,0-1 0,0 1 0,-1 0 0,4 18 0,2 41 0,-2 1 0,-3-1 0,-7 102 0,2-150 0,0-16 0,0 0 0,0 0 0,0 1 0,0-1 0,-1 0 0,0 0 0,0 0 0,-1 0 0,0-1 0,0 1 0,0 0 0,-1-1 0,-5 9 0,8-14 0,0-1 0,0 0 0,0 0 0,0 0 0,0 0 0,0 1 0,-1-1 0,1 0 0,0 0 0,0 0 0,0 0 0,0 0 0,0 0 0,-1 0 0,1 1 0,0-1 0,0 0 0,0 0 0,0 0 0,-1 0 0,1 0 0,0 0 0,0 0 0,0 0 0,-1 0 0,1 0 0,0 0 0,0 0 0,0 0 0,-1 0 0,1 0 0,0 0 0,0 0 0,0 0 0,0 0 0,-1 0 0,1 0 0,0-1 0,0 1 0,0 0 0,0 0 0,-1 0 0,1 0 0,0 0 0,0 0 0,0-1 0,0 1 0,0 0 0,0 0 0,-1 0 0,1 0 0,0 0 0,0-1 0,0 1 0,0 0 0,0 0 0,0 0 0,0-1 0,0 1 0,0 0 0,0 0 0,0 0 0,0-1 0,0 1 0,0 0 0,0 0 0,0 0 0,0-1 0,-1-17 0,4-9 0,1 1 0,2-1 0,0 1 0,2 1 0,1-1 0,13-26 0,-5 17 0,1 1 0,2 0 0,40-51 0,-51 73 0,1 1 0,0 0 0,1 0 0,0 1 0,21-14 0,-30 23 0,0-1 0,0 1 0,0 0 0,0 0 0,0 0 0,0 0 0,0 0 0,0 0 0,1 1 0,-1-1 0,0 1 0,0 0 0,1-1 0,-1 1 0,0 0 0,1 0 0,-1 1 0,0-1 0,1 0 0,-1 1 0,0-1 0,0 1 0,1 0 0,-1 0 0,0 0 0,0 0 0,0 0 0,0 0 0,0 0 0,0 1 0,0-1 0,-1 1 0,1 0 0,0-1 0,-1 1 0,1 0 0,-1 0 0,0 0 0,0 0 0,0 0 0,0 0 0,0 0 0,0 0 0,0 0 0,0 3 0,10 25 4,-1 0 0,-2 0-1,-1 1 1,5 53 0,-2 132-60,-5-63-1272,0-88-5498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6.8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24575,'8'0'0,"3"4"0,0 14 0,-7 13 0,-12 9 0,-13 6 0,-12-5 0,1-9-8191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1 122 24575,'0'-4'0,"4"-1"0,2-5 0,3 0 0,1-2 0,-1-8 0,5-1 0,1 0 0,-2 2-8191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8.5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94 1 24575,'-6'12'0,"1"0"0,0 1 0,1-1 0,0 1 0,1 0 0,0 1 0,1-1 0,0 0 0,1 20 0,-1-5 0,-7 276 0,1-7 0,8-285 0,-2 1 0,1-1 0,-2 0 0,-5 19 0,8-31 0,0 0 0,0 0 0,0 1 0,0-1 0,0 0 0,0 0 0,0 1 0,0-1 0,0 0 0,0 0 0,0 1 0,0-1 0,-1 0 0,1 0 0,0 1 0,0-1 0,0 0 0,0 0 0,0 0 0,-1 1 0,1-1 0,0 0 0,0 0 0,0 0 0,-1 0 0,1 1 0,0-1 0,0 0 0,-1 0 0,1 0 0,0 0 0,0 0 0,-1 0 0,1 0 0,0 0 0,0 0 0,-1 0 0,1 0 0,0 0 0,0 0 0,-1 0 0,1 0 0,0 0 0,0 0 0,-1 0 0,1 0 0,0 0 0,0 0 0,-1 0 0,-6-17 0,0-26 0,5-10 0,2-1 0,3 1 0,2 0 0,2 0 0,3 0 0,2 1 0,2 1 0,3 0 0,25-54 0,10 3 0,-46 91 0,2 0 0,-1 1 0,1 0 0,1 0 0,0 0 0,16-12 0,-23 20 0,0 0 0,0 1 0,0-1 0,1 1 0,-1 0 0,0-1 0,1 1 0,-1 0 0,1 1 0,-1-1 0,1 0 0,0 1 0,-1-1 0,1 1 0,-1 0 0,5 0 0,-5 1 0,0-1 0,0 1 0,0 0 0,0-1 0,0 1 0,-1 0 0,1 0 0,0 0 0,0 1 0,-1-1 0,1 0 0,-1 1 0,1-1 0,-1 1 0,0-1 0,2 4 0,3 5 0,-2 0 0,0 0 0,0 0 0,0 1 0,-1-1 0,2 17 0,19 151 0,4 286 0,-26-397 0,-2-59-136,0-1-1,0 1 1,1-1-1,0 1 1,1-1-1,-1 0 1,1 1-1,1-1 0,4 10 1,8 3-6690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28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24575,'1'-1'0,"-1"-1"0,0 0 0,0 0 0,1 1 0,-1-1 0,1 0 0,-1 1 0,1-1 0,0 1 0,0-1 0,0 1 0,0-1 0,0 1 0,0-1 0,0 1 0,0 0 0,1 0 0,-1-1 0,0 1 0,1 0 0,-1 0 0,1 0 0,-1 1 0,1-1 0,-1 0 0,1 0 0,0 1 0,-1-1 0,1 1 0,0 0 0,-1-1 0,3 1 0,0 0 0,-1-1 0,1 1 0,-1 0 0,1 0 0,-1 0 0,1 0 0,-1 1 0,1-1 0,-1 1 0,1 0 0,-1 0 0,1 1 0,-1-1 0,0 1 0,5 2 0,7 9 0,-1 0 0,0 1 0,-1 1 0,-1 0 0,17 26 0,44 91 0,-55-93 0,-1 1 0,-3 0 0,-1 2 0,-1-1 0,6 54 0,-15-69 0,0 1 0,-2-1 0,-1 1 0,-1 0 0,-1-1 0,-1 0 0,-1 1 0,-2-1 0,-15 44 0,15-57-136,0 0-1,0-1 1,-2 0-1,1 0 1,-2 0-1,1-1 1,-2 0-1,1-1 0,-16 13 1,-31 18-6690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4.2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209 1 24575,'0'4'0,"0"6"0,9 1 0,2 15 0,4 21 0,-1 18 0,-3 16 0,-3 10 0,-3 6 0,-2 4 0,-6 2 0,-15-5 0,-17-2 0,-24-4 0,-26-19 0,0-20-8191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30.7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22 24575,'-1'92'0,"-6"-109"0,1 1 0,-2-1 0,0 2 0,-16-24 0,23 38 0,1 1 0,0-1 0,0 1 0,0 0 0,0-1 0,0 1 0,-1-1 0,1 1 0,0-1 0,-1 1 0,1 0 0,0-1 0,0 1 0,-1 0 0,1-1 0,-1 1 0,1 0 0,0-1 0,-1 1 0,1 0 0,-1 0 0,1-1 0,0 1 0,-1 0 0,1 0 0,-1 0 0,1 0 0,-1 0 0,1 0 0,-1 0 0,1 0 0,-1 0 0,1 0 0,-1 0 0,-4 16 0,5 31 0,21 367-1365,-19-331-5461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32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70 24575,'-4'0'0,"7"0"0,19-4 0,24-2 0,15-8 0,11-1 0,1 1 0,-7 4 0,-3 3 0,-16 7 0,-16 4-8191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0:32.7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24575,'-4'0'0,"3"0"0,13 0 0,23 0 0,21 0 0,18 0 0,14 0 0,4 0 0,-14 0-8191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25.2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1 334 24575,'0'-29'0,"4"-31"0,14-22 0,8-6 0,0 13-8191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27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543 2 24575,'-57'0'0,"10"-2"0,-65 8 0,99-5 0,0 1 0,0 1 0,1 0 0,-1 1 0,1 0 0,-1 1 0,1 0 0,1 1 0,-20 12 0,24-12 0,1 0 0,0 0 0,0 1 0,1 0 0,-1 0 0,1 0 0,1 1 0,0-1 0,-6 14 0,-25 83 0,23-65 0,-26 116 0,15-53 0,17-76 0,2 0 0,0 0 0,2 1 0,1 0 0,3 30 0,25 133 0,-19-158 0,2 0 0,25 57 0,-18-51 0,12 45 0,44 146 0,-59-186 0,-4-14 0,3 7 0,-2 0 0,-1 1 0,5 39 0,-5-9 0,-3-26 0,1 46 0,-8-74 0,0 0 0,0-1 0,-2 1 0,1-1 0,-2 1 0,0-1 0,0 0 0,-6 13 0,2-7-85,-2-1 0,0 0-1,0 0 1,-2-1 0,0 0-1,-1 0 1,0-2 0,-2 0-1,1 0 1,-2-1 0,0-1-1,0 0 1,-1-1 0,0-1-1,-19 9 1,-11-2-6741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28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24575,'18'-6'0,"-1"1"0,0 1 0,1 0 0,0 1 0,0 1 0,0 1 0,0 0 0,30 4 0,-38-3 0,-1 1 0,-1 1 0,1-1 0,0 1 0,0 1 0,0 0 0,-1 0 0,0 0 0,0 1 0,0 0 0,0 1 0,0 0 0,-1 0 0,0 1 0,0 0 0,12 13 0,-9-6 0,-1 0 0,0 1 0,-1 0 0,0 1 0,-2 0 0,1 0 0,-2 0 0,6 24 0,14 69 0,-4 1 0,-5 1 0,3 217 0,-21 693 0,4-1000 0,1 1 0,0-1 0,12 40 0,2 7 0,-2 38 0,12 56 0,-22-139 0,2 0 0,0 0 0,1 0 0,21 38 0,-25-53 5,0-1 0,0 0 0,0 0 0,1 0 0,0-1 0,0 1 1,1-1-1,-1 0 0,1-1 0,0 1 0,1-1 0,-1 0 0,1-1 0,-1 0 0,1 0 0,0 0 0,0-1 0,0 0 0,1 0 0,-1-1 0,0 0 0,15 1 0,-4-3-190,1-1 0,-1-1 0,0 0 0,0-1-1,0-1 1,0-1 0,31-14 0,54-31-6641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3.6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169 104 24575,'-2'2'0,"1"0"0,-1-1 0,1 1 0,0 0 0,0 0 0,0 0 0,0 0 0,0 0 0,0 0 0,0 0 0,0 0 0,1 0 0,-1 0 0,1 1 0,0-1 0,0 0 0,0 0 0,0 4 0,-1-1 0,-8 124 0,8 140 0,-2 30 0,0-242 0,-4 0 0,-1 0 0,-20 65 0,25-112 0,0 1 0,-1 0 0,-10 18 0,14-28 0,-1-1 0,1 1 0,-1 0 0,1 0 0,-1-1 0,1 1 0,-1 0 0,0-1 0,1 1 0,-1 0 0,0-1 0,1 1 0,-1-1 0,0 1 0,0-1 0,0 1 0,1-1 0,-1 0 0,0 1 0,0-1 0,0 0 0,0 0 0,-1 1 0,0-2 0,1 0 0,0 0 0,0 0 0,-1 0 0,1 0 0,0 0 0,0 0 0,0 0 0,0 0 0,0 0 0,0 0 0,0-1 0,0 1 0,1 0 0,-1-1 0,0 1 0,1-1 0,-1 1 0,0-4 0,-7-20 0,1-1 0,2 0 0,0-1 0,-2-49 0,8-117 0,1 143 0,-1-17 0,4 1 0,2 0 0,3 1 0,34-113 0,-40 165 0,0 1 0,2 0 0,0 0 0,0 0 0,1 1 0,0 0 0,1 0 0,17-18 0,-19 23 0,1 0 0,0 1 0,0 0 0,0 0 0,1 1 0,-1 0 0,1 0 0,0 1 0,0 0 0,1 0 0,-1 1 0,1 0 0,-1 0 0,12 0 0,-9 1 0,0 1 0,-1-1 0,1 2 0,0-1 0,0 2 0,-1-1 0,1 1 0,12 5 0,-19-5 0,0 0 0,0 0 0,0 0 0,-1 0 0,1 1 0,0 0 0,-1 0 0,0 0 0,1 0 0,-1 0 0,0 1 0,-1 0 0,1-1 0,-1 1 0,0 0 0,0 0 0,0 0 0,0 0 0,0 1 0,-1-1 0,0 0 0,1 5 0,2 33 0,-1 0 0,-2 0 0,-1 0 0,-3 0 0,-8 42 0,4-21 0,-6 85 0,11-335 0,20-78 0,-13 224 0,2 0 0,2 1 0,2 0 0,21-51 0,-14 61 0,-8 25 0,-1 19 0,-4 16 0,-1 1 0,-2 0 0,-1 0 0,-3 36 0,0-4 0,9 162 0,-3-187 0,1-1 0,2 1 0,21 67 0,-25-96-136,1 0-1,0 0 1,1-1-1,0 1 1,0-1-1,1 0 1,0-1-1,0 1 0,11 9 1,14 6-6690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4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24575,'8'0'0,"16"0"0,16 0 0,13-4 0,12-2 0,6 1 0,-5 1 0,-13 1-8191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4.8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97 24575,'-4'0'0,"3"0"0,5 0 0,11-8 0,16-3 0,14 0 0,9-2 0,7 1 0,1 3 0,-4 3 0,-9 2 0,-4-7 0,-10 0-8191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5.6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1 143 24575,'3'2'0,"-1"0"0,1 0 0,0 0 0,-1 0 0,1 0 0,-1 0 0,0 1 0,0-1 0,0 1 0,0-1 0,0 1 0,0 0 0,-1 0 0,1 0 0,-1 0 0,1 4 0,0-3 0,10 25 0,-1 0 0,-1 0 0,-2 1 0,-1 0 0,-2 1 0,3 39 0,-5 191 0,-4-181 0,0-28 0,0-50 0,1-6 0,0-28 0,1-78 0,20-156 0,-14 218 0,3 0 0,1 0 0,3 1 0,1 1 0,38-77 0,-50 116 0,1 1 0,0 0 0,0 0 0,0 0 0,1 1 0,0 0 0,10-9 0,-14 13 0,0 0 0,0 0 0,1 0 0,-1 1 0,0-1 0,0 0 0,1 1 0,-1-1 0,0 1 0,1 0 0,-1-1 0,0 1 0,1 0 0,-1 0 0,1 0 0,-1 0 0,0 0 0,1 0 0,-1 0 0,1 1 0,-1-1 0,0 0 0,1 1 0,-1-1 0,0 1 0,1-1 0,-1 1 0,0 0 0,0 0 0,0-1 0,0 1 0,0 0 0,0 0 0,0 0 0,0 0 0,0 0 0,0 0 0,0 0 0,0 1 0,-1-1 0,1 0 0,-1 0 0,1 1 0,-1-1 0,1 2 0,4 9 0,0 0 0,-2-1 0,1 1 0,-2 0 0,1 1 0,-2-1 0,1 13 0,-4 94 0,0-59 0,-1-4-94,1 49 307,2-95-398,1 1-1,0-1 1,1 1-1,0-1 1,1 1-1,0-1 0,5 12 1,9 4-6641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5.6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24575,'147'-12'0,"-13"0"0,937 9 0,-543 5 0,-112-2 0,-409 1-195,1-2 0,-1 1 0,0-1 0,0 0 0,1 0 0,10-5 0,3-4-6631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6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24575,'8'0'0,"11"0"0,8 0 0,6 0 0,2 0 0,4 0 0,-1 0 0,-2-4 0,-4-2 0,-7 0-8191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6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64 24575,'4'0'0,"14"0"0,17-4 0,14-2 0,13-8 0,7-2 0,0 3 0,-10 2-8191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47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204 70 24575,'0'-1'0,"0"1"0,1 0 0,-1-1 0,0 1 0,0 0 0,0-1 0,0 1 0,-1-1 0,1 1 0,0 0 0,0-1 0,0 1 0,0 0 0,0-1 0,0 1 0,0 0 0,-1-1 0,1 1 0,0 0 0,0 0 0,0-1 0,-1 1 0,1 0 0,0 0 0,0-1 0,-1 1 0,1 0 0,0 0 0,-1 0 0,1-1 0,0 1 0,-1 0 0,1 0 0,0 0 0,-1 0 0,1 0 0,-1 0 0,-16 5 0,-13 18 0,18-9 0,1 0 0,0 1 0,1 1 0,0 0 0,2 0 0,0 1 0,-10 30 0,4-3 0,-15 89 0,28-123 0,-15 122 0,15-118 0,0 0 0,2 0 0,-1 0 0,2 0 0,0 0 0,1 0 0,5 17 0,-5-27 0,-1 1 0,1-1 0,-1 1 0,1-1 0,1 0 0,-1 0 0,0-1 0,1 1 0,0-1 0,0 0 0,0 0 0,0 0 0,1 0 0,-1-1 0,1 1 0,-1-1 0,1 0 0,0-1 0,0 1 0,0-1 0,7 1 0,3 1 0,1-1 0,0-1 0,1-1 0,-1 0 0,24-4 0,-32 2 0,0 0 0,-1 0 0,1-1 0,-1 0 0,1 0 0,-1-1 0,0 0 0,0 0 0,-1-1 0,1 0 0,-1 0 0,0 0 0,0-1 0,-1 0 0,0 0 0,0 0 0,0-1 0,-1 0 0,0 0 0,0 0 0,0 0 0,3-14 0,1 0 0,-1-1 0,-1-1 0,-1 1 0,-1-1 0,-2 0 0,1-42 0,-2-23 0,-8-106 0,6 185-85,-2-1 0,1 1-1,-1 0 1,-1 0 0,0 0-1,0 0 1,-1 0 0,0 1-1,0 0 1,-1 0 0,0 0-1,0 1 1,-1 0 0,0 0-1,-12-9 1,4 6-6741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4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63 24575,'-7'0'0,"-9"0"0,1 0 0,0 1 0,0 0 0,-22 6 0,32-6 0,-1 1 0,1 0 0,0 1 0,0 0 0,0-1 0,0 2 0,1-1 0,-1 0 0,1 1 0,0 0 0,0 0 0,0 0 0,0 1 0,1-1 0,-5 7 0,-2 7 0,0 0 0,2 0 0,0 1 0,1 0 0,0 1 0,2 0 0,0 0 0,2 0 0,0 0 0,0 39 0,3-49 0,1 1 0,0-1 0,1 0 0,0 1 0,0-1 0,1 0 0,1 0 0,-1-1 0,2 1 0,5 10 0,-5-14 0,-1 0 0,1 0 0,0 0 0,0 0 0,1-1 0,0 0 0,0 0 0,0-1 0,0 0 0,1 0 0,0 0 0,-1-1 0,1 1 0,1-2 0,7 3 0,-9-3 0,0 0 0,-1 0 0,1-1 0,0 0 0,0 0 0,0-1 0,0 1 0,0-1 0,0-1 0,0 1 0,0-1 0,-1 0 0,1 0 0,0-1 0,0 0 0,-1 0 0,1 0 0,-1 0 0,0-1 0,1 0 0,-1 0 0,0-1 0,-1 1 0,1-1 0,-1 0 0,0 0 0,1-1 0,-2 1 0,1-1 0,-1 0 0,1 0 0,-1 0 0,-1 0 0,4-7 0,10-30 0,-1 0 0,-2-1 0,-2-1 0,-1 0 0,-3-1 0,3-85 0,-9 126-39,-1-1 0,0 1 0,-1 0 0,1 0 0,-1-1 0,0 1 0,0 0 0,0 0 0,0 0 0,-1 0 0,1 0 0,-1 1 0,0-1 0,0 0 0,-1 1 0,1-1 0,-1 1 0,0 0 0,0 0 0,0 0 0,0 0 0,0 0 0,0 1 0,-1 0 0,0-1 0,1 1 0,-1 0 0,0 1 0,0-1 0,0 1 0,0 0 0,0 0 0,0 0 0,-5 0 0,-23-3-6787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5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0 210 24575,'4'0'0,"10"-9"0,11-2 0,9-12 0,12-2 0,11-1 0,8 4 0,5 5 0,4-2 0,2 2 0,-9 4 0,-10 3 0,-16 1 0,-14 0-8191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5.4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118 0 24575,'-4'0'0,"-2"21"0,1 28 0,-8 35 0,-1 36 0,2 32 0,-6 24 0,0 6 0,3-14 0,5-28 0,8-29 0,12-34 0,9-21 0,10-21 0,12-24 0,12-26 0,-3-12-8191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6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24575,'11'216'0,"0"-38"0,-9-75 0,-6 367 0,-3-423 0,3-28 0,2-17 0,1-7 0,1-48 0,2 0 0,2 1 0,3-1 0,2 1 0,2 0 0,3 1 0,2 0 0,39-85 0,-34 95 0,1 0 0,57-74 0,-77 112 0,0 0 0,1 1 0,-1-1 0,1 0 0,0 1 0,0 0 0,0 0 0,0 0 0,0 0 0,0 0 0,0 0 0,1 1 0,-1 0 0,1-1 0,-1 1 0,7 0 0,-8 1 0,0 0 0,0 0 0,0 0 0,1 1 0,-1-1 0,0 1 0,0-1 0,0 1 0,0 0 0,0 0 0,0 0 0,0 0 0,0 0 0,-1 1 0,1-1 0,0 1 0,-1-1 0,1 1 0,0-1 0,-1 1 0,0 0 0,0 0 0,1-1 0,-1 1 0,0 0 0,0 0 0,-1 0 0,2 3 0,3 10 0,0 1 0,-2-1 0,0 1 0,0-1 0,-1 1 0,-1 0 0,-2 21 0,-14 117 0,11-124 0,-7 41 0,5-48 0,2 0 0,0 0 0,2 0 0,1 0 0,0 1 0,2-1 0,4 30 0,-4-51 0,0 1 0,0 0 0,1-1 0,-1 1 0,1-1 0,-1 1 0,1-1 0,0 0 0,0 0 0,0 0 0,0 0 0,0 0 0,0 0 0,0 0 0,1-1 0,-1 1 0,1-1 0,-1 1 0,1-1 0,0 0 0,-1 0 0,1-1 0,0 1 0,0 0 0,0-1 0,0 0 0,-1 1 0,1-1 0,0 0 0,0-1 0,0 1 0,3-1 0,6 0 0,-1-1 0,1 0 0,0-1 0,-1 0 0,0-1 0,18-9 0,8-7 0,-1-2 0,-1-1 0,60-53 0,-72 55 0,0-1 0,-2-1 0,-1-1 0,0-1 0,30-53 0,-47 72 0,1 0 0,-1-1 0,-1 0 0,1 0 0,-1 1 0,0-1 0,-1-1 0,0 1 0,0 0 0,0 0 0,-1 0 0,0-1 0,0 1 0,-3-11 0,2 12 0,-1 1 0,-1-1 0,1 0 0,-1 1 0,0 0 0,0 0 0,0 0 0,-1 0 0,0 0 0,0 0 0,0 1 0,-1 0 0,1 0 0,-1 0 0,0 1 0,0-1 0,-8-3 0,6 3 0,0 0 0,-1 1 0,0 0 0,1 0 0,-1 1 0,0 0 0,0 0 0,0 1 0,0 0 0,-15 0 0,19 1 0,0 0 0,0 1 0,0 0 0,0 0 0,0 0 0,0 0 0,1 1 0,-1-1 0,1 1 0,-1 0 0,1 0 0,-1 0 0,1 1 0,0-1 0,0 1 0,0 0 0,1-1 0,-1 1 0,1 1 0,-1-1 0,1 0 0,0 1 0,0-1 0,-2 6 0,-3 10 0,0 0 0,2 1 0,0 0 0,-3 37 0,0 87 0,7-106 0,0-9-99,-1-2 145,1 0 1,2 0-1,0 0 0,8 36 1,-8-57-107,1 0 0,-1-1 0,1 1 0,1 0 0,-1 0 0,1-1 0,0 1 0,0-1 0,0 0 1,1 0-1,0 0 0,0-1 0,0 1 0,0-1 0,1 0 0,0 0 0,0 0 0,0-1 0,0 0 0,1 0 1,-1 0-1,1-1 0,-1 1 0,10 1 0,19 3-6766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6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1 185 24575,'2'1'0,"1"-1"0,-1 1 0,0-1 0,1 1 0,-1 0 0,0 0 0,0 0 0,0 1 0,0-1 0,0 0 0,0 1 0,0-1 0,0 1 0,0 0 0,-1 0 0,1-1 0,-1 1 0,1 0 0,-1 0 0,0 1 0,0-1 0,2 3 0,22 61 0,-17-44 0,11 41 0,-3 0 0,-3 1 0,-3 0 0,3 72 0,-16-214 0,4 0 0,17-129 0,-12 168-195,1 1 0,2 0 0,2 0 0,1 2 0,2-1 0,20-35 0,-9 35-6631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1:57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233 48 24575,'0'-3'0,"-1"1"0,0 0 0,1 0 0,-1 0 0,0 0 0,0 0 0,0 1 0,-1-1 0,1 0 0,0 0 0,0 1 0,-1-1 0,0 1 0,1-1 0,-1 1 0,1-1 0,-1 1 0,0 0 0,0 0 0,0 0 0,0 0 0,0 0 0,0 1 0,0-1 0,0 0 0,0 1 0,0 0 0,-4-1 0,-59-6 0,61 6 0,1 1 0,-1 0 0,1 0 0,0 0 0,-1 1 0,1-1 0,0 1 0,-1 0 0,1 0 0,0 0 0,0 0 0,0 1 0,0-1 0,0 1 0,0 0 0,0-1 0,0 1 0,1 1 0,-1-1 0,1 0 0,-1 1 0,1-1 0,0 1 0,0 0 0,0-1 0,-1 4 0,1-1 0,0 1 0,1-1 0,-1 0 0,1 0 0,1 1 0,-1-1 0,1 0 0,0 1 0,0-1 0,0 0 0,1 1 0,0-1 0,0 0 0,0 0 0,4 10 0,4 4 0,0 0 0,0 0 0,2-1 0,1-1 0,0 0 0,24 26 0,100 89 0,-64-67 0,-51-45 0,-8-9 0,-1-1 0,-1 2 0,0 0 0,0 0 0,-1 1 0,-1 0 0,16 28 0,-25-38 0,1 0 0,-1 0 0,1 0 0,-1 0 0,0 0 0,0 0 0,-1 0 0,1 0 0,0 0 0,-1 0 0,0 0 0,0 0 0,0 0 0,0 0 0,0-1 0,0 1 0,-1 0 0,1-1 0,-1 1 0,0-1 0,0 1 0,0-1 0,0 0 0,0 0 0,0 0 0,-1 0 0,1 0 0,-1-1 0,1 1 0,-5 1 0,-7 5 0,-1 0 0,0-1 0,-1-1 0,-17 5 0,10-4-151,0-2-1,-1-1 0,1-1 0,-1 0 1,0-2-1,0-1 0,1-1 1,-38-6-1,-27-11-6674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0 24575,'-3'1'0,"0"-1"0,0 1 0,0 0 0,0-1 0,0 1 0,0 1 0,0-1 0,1 0 0,-1 1 0,0-1 0,1 1 0,-1 0 0,1 0 0,-1 0 0,1 0 0,0 0 0,-3 5 0,-32 48 0,28-40 0,1 1 0,0 0 0,1 0 0,0 1 0,2 0 0,0 0 0,0 0 0,2 1 0,-2 23 0,1 20 0,6 67 0,0-58 0,-2-40 0,-1 10 0,2 0 0,2-1 0,2 1 0,14 61 0,-18-97-105,1 0 0,-1 0 0,1 0 0,0 0 0,0-1 0,0 1 0,0-1 0,1 1 0,0-1 0,-1 0 0,1 0 0,6 5 0,7 0-6721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0.0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24575,'0'9'0,"0"27"0,5 37 0,0 32 0,0 14 0,0 4 0,-3-6 0,0-16 0,-1-19 0,0-33 0,7-45 0,3-54 0,0-38 0,-3-4-8191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5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24575,'0'13'0,"0"20"0,8 26 0,4 24 0,7 19 0,0 4 0,-2-3 0,-4-10 0,-5-18 0,5-16 0,0-19-8191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6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24575,'0'-4'0,"8"-2"0,12 1 0,10 0 0,13-6 0,7-2 0,4 1 0,-3 3 0,-6 3 0,-11-2 0,-3 1 0,-10 1 0,-10 2-8191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6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24575,'0'17'0,"9"26"0,2 23 0,12 21 0,3 8 0,4 1 0,-2-12 0,-2-12 0,-5-18-8191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7.0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24575,'8'4'0,"3"10"0,4 16 0,-1 18 0,6 19 0,-1 14 0,5 15 0,-1 11 0,3 5 0,-3-8 0,-4-14 0,-3-18 0,-3-17 0,-4-17-8191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7.3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185 1 24575,'-1'4'0,"1"1"0,-1-1 0,0 1 0,-1-1 0,1 0 0,-1 0 0,0 1 0,0-1 0,0 0 0,0-1 0,-4 5 0,-32 37 0,-3-8 0,33-31 0,0 1 0,0-1 0,0 1 0,1 0 0,0 1 0,0 0 0,1 0 0,0 1 0,1-1 0,-8 16 0,13-21 0,-1 0 0,1 0 0,0 1 0,0-1 0,1 0 0,-1 0 0,1 0 0,-1 0 0,1 0 0,0 0 0,0 0 0,0 0 0,1 0 0,-1-1 0,1 1 0,-1 0 0,1-1 0,0 1 0,0-1 0,0 0 0,4 4 0,7 5 0,0 0 0,24 16 0,-22-17 0,5 5-96,-14-9-45,1-1 0,0 0 0,0 0 0,0-1 0,1 0 0,0 0 0,0-1 0,8 3 0,5-4-6685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7.9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24575,'5'0'0,"5"0"0,0 8 0,8 12 0,1 10 0,5 8 0,-1 7 0,3 4 0,-2 6 0,3 10 0,-3 7 0,-6 8 0,-5 3 0,-10 8 0,-9 6 0,-21 7 0,-5-14-8191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09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24575,'9'0'0,"10"0"0,16 0 0,9 0 0,6 0 0,3 0 0,-3 0 0,-7 0 0,-14 0 0,-12 0-8191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1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24575,'0'978'-1365,"0"-1013"-5461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1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325 1 24575,'-1'7'0,"0"0"0,-1 0 0,0-1 0,0 1 0,0 0 0,-1-1 0,0 1 0,0-1 0,-1 0 0,1 0 0,-1 0 0,-1-1 0,1 1 0,-1-1 0,0 0 0,0 0 0,0-1 0,-1 1 0,0-1 0,-7 4 0,-11 7 0,-1-2 0,-1 0 0,-43 15 0,65-26 0,-8 2 0,-1 1 0,1 0 0,1 1 0,-16 9 0,26-14 0,-1 0 0,1 0 0,0 0 0,0 0 0,0 0 0,0 0 0,0 0 0,0 0 0,0 1 0,0-1 0,0 0 0,0 1 0,1-1 0,-1 0 0,1 1 0,-1-1 0,1 1 0,-1-1 0,1 3 0,0-3 0,1 1 0,-1 0 0,1 0 0,0-1 0,0 1 0,-1 0 0,1-1 0,0 1 0,0-1 0,0 1 0,1-1 0,-1 0 0,0 1 0,1-1 0,-1 0 0,0 0 0,1 0 0,-1 0 0,1 0 0,3 1 0,28 19 0,0 2 0,-1 1 0,-2 1 0,0 1 0,-2 2 0,26 33 0,-50-56-136,-1 0-1,1-1 1,0 0-1,1 0 1,-1 0-1,1 0 1,-1-1-1,1 0 0,6 3 1,7-1-6690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2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0.5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0 193 24575,'18'20'0,"-1"1"0,-1 1 0,-1 0 0,12 25 0,-19-30 0,1-1 0,1 0 0,0 0 0,1-1 0,1-1 0,0 1 0,1-2 0,1 0 0,27 21 0,-39-33 0,0 0 0,0 0 0,0 1 0,0-1 0,0 0 0,0-1 0,0 1 0,0 0 0,1-1 0,-1 1 0,0-1 0,0 0 0,1 1 0,-1-1 0,0 0 0,0 0 0,1-1 0,-1 1 0,0 0 0,0-1 0,1 1 0,-1-1 0,0 0 0,0 0 0,0 0 0,0 0 0,0 0 0,0 0 0,0-1 0,0 1 0,-1-1 0,1 1 0,0-1 0,-1 1 0,1-1 0,-1 0 0,0 0 0,0 0 0,0 0 0,1 0 0,-2 0 0,3-4 0,3-9 0,0-1 0,-1 0 0,-1-1 0,3-25 0,-5 34 0,11-82 0,-6 38 0,1 1 0,20-59 0,-9 69 0,-19 40 0,0 1 0,1-1 0,-1 1 0,0-1 0,1 1 0,-1-1 0,1 1 0,-1-1 0,0 1 0,1-1 0,-1 1 0,1 0 0,-1-1 0,1 1 0,0 0 0,-1-1 0,1 1 0,-1 0 0,1 0 0,0 0 0,-1-1 0,1 1 0,0 0 0,-1 0 0,1 0 0,-1 0 0,1 0 0,0 0 0,-1 0 0,1 0 0,0 1 0,-1-1 0,1 0 0,-1 0 0,1 0 0,0 1 0,-1-1 0,1 0 0,-1 1 0,1-1 0,-1 0 0,1 1 0,-1-1 0,1 1 0,-1-1 0,1 1 0,-1-1 0,0 1 0,1-1 0,-1 1 0,0-1 0,1 1 0,-1-1 0,0 1 0,0 0 0,0-1 0,1 1 0,-1 0 0,0-1 0,0 2 0,13 34 0,-1 0 0,-2 1 0,-1 1 0,6 67 0,-8-56 0,5 39-53,24 130-1259,-24-162-5514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4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374 95 24575,'0'-4'0,"0"0"0,-1 0 0,1 0 0,-1 0 0,0 0 0,0 0 0,-1 0 0,1 0 0,-1 0 0,0 1 0,0-1 0,0 1 0,-1-1 0,1 1 0,-1 0 0,0 0 0,0 0 0,0 0 0,0 0 0,0 1 0,-1-1 0,1 1 0,-1 0 0,1 0 0,-1 0 0,0 1 0,0-1 0,0 1 0,0 0 0,0 0 0,0 0 0,0 1 0,-5-1 0,3 0 0,1 1 0,-1-1 0,0 1 0,1 1 0,-1-1 0,1 1 0,-1 0 0,1 0 0,-1 0 0,1 1 0,0 0 0,-1 0 0,1 0 0,0 1 0,0-1 0,1 1 0,-1 0 0,1 1 0,-1-1 0,1 1 0,0 0 0,0 0 0,1 0 0,-5 7 0,-11 31 0,3 0 0,2 0 0,1 1 0,-13 87 0,-5 21 0,20-102 0,2 1 0,2 0 0,3 0 0,1 1 0,3-1 0,13 99 0,-13-142 0,1 0 0,0 0 0,1-1 0,0 1 0,0 0 0,0-1 0,1 1 0,0-1 0,0 0 0,1 0 0,-1 0 0,1 0 0,7 7 0,-6-9 0,0 0 0,0-1 0,1 0 0,-1 0 0,1 0 0,-1 0 0,1-1 0,0 0 0,0 0 0,0-1 0,0 1 0,0-1 0,1-1 0,11 1 0,-4-2 0,0 0 0,0-1 0,-1-1 0,1 0 0,-1 0 0,0-2 0,0 1 0,0-2 0,-1 0 0,1 0 0,-2-1 0,1-1 0,-1 0 0,0 0 0,0-1 0,-1-1 0,0 0 0,-1 0 0,0-1 0,-1 0 0,0 0 0,10-20 0,-16 27 0,0-1 0,0 1 0,-1 0 0,1-1 0,-1 1 0,0-1 0,-1 0 0,1 1 0,-1-1 0,0 0 0,0 1 0,0-1 0,0 0 0,-1 1 0,0-1 0,0 1 0,0-1 0,-1 1 0,1-1 0,-1 1 0,0 0 0,0 0 0,-1 0 0,1 0 0,-1 0 0,0 0 0,0 1 0,0-1 0,-4-2 0,-3-3 0,1 1 0,-1 1 0,0 0 0,-1 0 0,0 1 0,0 0 0,0 1 0,-1 0 0,-22-5 0,-21-7 0,54 15 0,9 0 0,-6 3 0,-1-1 0,1 0 0,-1 0 0,1 0 0,-1 1 0,0-1 0,1 1 0,-1-1 0,1 1 0,-1-1 0,0 1 0,0 0 0,1 0 0,-1 0 0,2 1 0,1 5 0,0 0 0,-1 0 0,0 0 0,0 1 0,0-1 0,-1 1 0,0 0 0,-1 0 0,1 0 0,-1 0 0,-1 0 0,0 12 0,2 14 0,13 90 0,33 125 0,-35-209-1365,2-11-5461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5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178 1 24575,'-4'0'0,"-10"4"0,-7 6 0,-7 13 0,-1 16 0,7 13 0,1 16 0,5 12 0,5 9 0,4 3 0,4-7 0,2-9 0,9-9 0,13-16 0,14-16 0,11-19 0,-4-12-8191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8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155 1 24575,'-7'-1'0,"0"1"0,-1 1 0,1-1 0,0 1 0,-1 1 0,1-1 0,0 1 0,0 0 0,-13 7 0,16-6 0,-1-1 0,2 2 0,-1-1 0,0 0 0,1 1 0,0 0 0,-1 0 0,1 0 0,1 0 0,-1 0 0,1 0 0,-1 1 0,1-1 0,1 1 0,-3 9 0,-2 6 0,2-1 0,0 1 0,1 1 0,1-1 0,1 0 0,1 0 0,3 25 0,-2-36 0,1 0 0,0 0 0,0 0 0,1 0 0,0 0 0,1-1 0,8 16 0,-9-19 0,1-1 0,-1 0 0,0 0 0,1 0 0,0 0 0,0 0 0,0-1 0,0 0 0,1 0 0,-1 0 0,1 0 0,0-1 0,-1 0 0,10 3 0,-12-4 0,0-1 0,1 1 0,-1 0 0,1-1 0,-1 0 0,0 0 0,1 0 0,-1 0 0,1 0 0,-1 0 0,1 0 0,-1-1 0,0 1 0,1-1 0,-1 0 0,0 0 0,1 0 0,-1 0 0,0 0 0,0 0 0,4-3 0,-3 0 0,1 1 0,-1-1 0,0 0 0,0 0 0,0 0 0,-1-1 0,1 1 0,-1-1 0,0 1 0,1-7 0,3-9 0,-2 0 0,0 0 0,-2-1 0,1-24 0,-2 33 17,-1 0 0,0 0 1,-1 0-1,0 0 0,-1 0 0,-4-13 0,4 19-123,-1 0 0,1 1 0,-1-1 0,0 1 0,-1-1 0,1 1-1,-1 0 1,0 1 0,-1-1 0,1 1 0,-1 0 0,0 0 0,-7-5 0,-10-5-6720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8.7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 24575,'0'8'0,"0"12"0,0 6 0,-4 7 0,-2 2 0,-3 0 0,-14 1 0,-2-4-8191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19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106 83 24575,'-3'0'0,"0"0"0,0 0 0,0 1 0,0-1 0,0 1 0,0 0 0,0 0 0,1 0 0,-1 0 0,0 0 0,0 1 0,1-1 0,-1 1 0,1 0 0,-1 0 0,1 0 0,-4 3 0,2 1 0,0-1 0,1 0 0,-1 1 0,1-1 0,0 1 0,0 0 0,-3 12 0,1 4 0,0 0 0,2 0 0,-2 43 0,3-30 0,0-12 0,1-1 0,1 1 0,1 0 0,1-1 0,8 35 0,-10-55 0,1 0 0,-1-1 0,1 1 0,-1 0 0,1 0 0,0-1 0,0 1 0,0-1 0,0 1 0,0-1 0,0 1 0,0-1 0,0 1 0,1-1 0,-1 0 0,1 0 0,-1 0 0,1 0 0,-1 0 0,1 0 0,-1 0 0,1 0 0,3 0 0,-3-1 0,1 0 0,0 0 0,-1 0 0,1 0 0,-1-1 0,1 1 0,-1-1 0,1 1 0,-1-1 0,0 0 0,1 0 0,-1 0 0,0-1 0,4-2 0,2-2 0,0 0 0,0-1 0,-1 1 0,0-2 0,-1 1 0,0-1 0,9-14 0,-6 2 0,0 1 0,-2-2 0,0 1 0,-2-1 0,0 0 0,3-28 0,1-129 0,-9 172 14,0-1-1,0 1 0,0 0 0,-1-1 1,0 1-1,0 0 0,-1-1 1,-3-8-1,4 12-78,-1 1 1,0 0-1,1 0 1,-1 0-1,0 0 1,0 0-1,0 0 0,0 0 1,0 1-1,0-1 1,-1 0-1,1 1 1,0 0-1,-1 0 0,0 0 1,1 0-1,-1 0 1,1 0-1,-1 1 1,0-1-1,1 1 1,-4 0-1,-23-3-6761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3:20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 24575,'47'-8'0,"-44"6"0,1 1 0,-1 0 0,1 0 0,0 0 0,-1 0 0,1 1 0,0-1 0,-1 1 0,1 0 0,0 0 0,0 0 0,-1 1 0,1-1 0,0 1 0,-1 0 0,1 0 0,-1 0 0,1 1 0,-1-1 0,5 3 0,-2 2 0,1 0 0,-1 0 0,1 0 0,-2 1 0,1 0 0,-1 0 0,0 0 0,0 1 0,-1 0 0,0-1 0,0 2 0,-1-1 0,4 16 0,3 16 0,9 64 0,-18-94 0,3 27-124,-1-1 0,-2 1 0,-2-1 0,-1 1 0,-2-1 0,-1 0-1,-2 0 1,-2-1 0,-1 0 0,-23 53 0,-6-3-6702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1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24575,'4'0'0,"10"0"0,11 0 0,5 0 0,7 0 0,4 0 0,9 0 0,7 0 0,4 0 0,-1 0 0,-7 0 0,-7 0 0,-12 0-8191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2.4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13 0,0 16 0,0 13 0,0 11 0,0 12 0,0 9 0,0 7 0,0 6 0,0 2 0,0 6 0,0-7 0,0-8 0,0-14 0,0-12 0,0-26 0,0-18-8191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3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315 1 24575,'-3'1'0,"0"0"0,0 0 0,0 1 0,0-1 0,0 1 0,0 0 0,1 0 0,-1 0 0,1 0 0,-1 0 0,1 0 0,0 1 0,-3 3 0,-5 5 0,-29 21 0,-1-1 0,-59 34 0,49-33 0,47-31 0,1 1 0,-1 0 0,0 0 0,0 1 0,1-1 0,-1 0 0,1 1 0,0 0 0,0-1 0,0 1 0,0 0 0,0 0 0,0 0 0,-1 6 0,3-7 0,-1 0 0,1 0 0,0 0 0,0 0 0,0 0 0,1-1 0,-1 1 0,0 0 0,1 0 0,-1 0 0,1 0 0,0 0 0,-1-1 0,1 1 0,0 0 0,0 0 0,0-1 0,0 1 0,1-1 0,-1 1 0,0-1 0,1 0 0,-1 1 0,1-1 0,-1 0 0,1 0 0,2 1 0,25 20 0,0 1 0,-1 1 0,-2 2 0,0 0 0,-2 2 0,-1 0 0,21 36 0,-24-35 40,1 0 0,28 29 0,-43-52-139,0 1 0,0-1 0,0 0 0,1-1 0,0 0 0,0 0 0,1 0 0,0-1 0,-1 0 0,1 0 0,0-1 0,1 0 0,-1 0 0,12 1 0,4-5-6727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4.1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3.4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24575,'0'12'0,"-8"13"0,-4 15 0,-2 17 0,-1 20 0,-5 17 0,1 7 0,3-7 0,-4-10 0,2-16 0,8-32 0,5-21-8191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1.2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63 24575,'0'-3'0,"0"1"0,-1-1 0,0 0 0,1 1 0,-1-1 0,0 1 0,0-1 0,-1 1 0,1-1 0,0 1 0,-1-1 0,0 1 0,1 0 0,-1 0 0,0 0 0,0 0 0,0 0 0,0 1 0,-1-1 0,1 1 0,0-1 0,-1 1 0,1 0 0,-1 0 0,1 0 0,-5-1 0,4 0 0,-1 1 0,0 0 0,0 0 0,0 0 0,-1 0 0,1 1 0,0 0 0,0 0 0,0 0 0,0 0 0,0 1 0,0-1 0,-1 1 0,1 0 0,0 0 0,-7 4 0,7-2 0,0 0 0,1 0 0,-1 1 0,1 0 0,0 0 0,0 0 0,0 0 0,0 0 0,1 1 0,-1-1 0,1 1 0,0-1 0,1 1 0,-1 0 0,1 0 0,-1 8 0,-2 11 0,2 0 0,0 27 0,1-41 0,1 4 0,0 1 0,1-1 0,0 0 0,1 1 0,1-1 0,8 26 0,-10-37 0,0 1 0,1-1 0,-1 0 0,1 0 0,0 0 0,0 0 0,0 0 0,0 0 0,0 0 0,0-1 0,1 1 0,0-1 0,-1 0 0,1 0 0,0 0 0,0 0 0,0 0 0,0-1 0,0 1 0,1-1 0,-1 0 0,0 0 0,1 0 0,-1 0 0,1 0 0,-1-1 0,1 0 0,-1 0 0,1 0 0,-1 0 0,1 0 0,-1-1 0,6-1 0,1-1 8,-1 0-1,1-1 1,-1 0-1,0 0 1,0-1-1,-1 0 1,1-1-1,-1 0 1,0-1-1,-1 1 1,0-1-1,0-1 1,0 1-1,-1-1 0,10-17 1,-9 16-114,-1-2 0,-1 1 0,0-1 0,0 1 0,-1-1 0,-1-1-1,0 1 1,0 0 0,-1-1 0,0 1 0,-1-1 0,0 0 0,-2-16 0,-4 6-6720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5.4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230 22 24575,'-1'-1'0,"1"0"0,0 0 0,-1 0 0,1 0 0,-1 0 0,1 0 0,-1 0 0,0 0 0,1 1 0,-1-1 0,0 0 0,0 0 0,1 0 0,-1 1 0,0-1 0,0 1 0,0-1 0,0 0 0,0 1 0,0 0 0,0-1 0,0 1 0,0 0 0,0-1 0,0 1 0,0 0 0,-2 0 0,-31-4 0,28 5 0,1-1 0,-1 1 0,1 0 0,-1 1 0,1 0 0,-1-1 0,1 2 0,0-1 0,0 0 0,0 1 0,1 0 0,-1 0 0,0 1 0,1-1 0,0 1 0,0 0 0,0 0 0,1 0 0,-1 1 0,1-1 0,0 1 0,0 0 0,0 0 0,1 0 0,-2 6 0,-6 12 0,2 0 0,0 0 0,2 1 0,-5 36 0,2 28 0,4 0 0,8 114 0,1-57 0,-5-75 0,3 80 0,-1-147 0,-1 0 0,0 1 0,1-1 0,-1 1 0,1-1 0,0 0 0,0 0 0,1 1 0,-1-1 0,1 0 0,-1 0 0,1 0 0,0-1 0,0 1 0,0 0 0,1-1 0,3 5 0,-3-6 0,-1 0 0,1 0 0,-1 0 0,1 0 0,-1 0 0,1 0 0,0-1 0,-1 1 0,1-1 0,0 0 0,-1 0 0,1 0 0,0 0 0,-1 0 0,1-1 0,0 1 0,-1-1 0,1 0 0,0 0 0,-1 0 0,1 0 0,2-1 0,8-5 0,-1-1 0,1 0 0,-2-1 0,1-1 0,-1 1 0,0-2 0,-1 1 0,-1-2 0,1 1 0,-2-1 0,0 0 0,0-1 0,-1 0 0,-1 0 0,0-1 0,0 0 0,3-17 0,-8 28 0,-1 1 0,1-1 0,-1 0 0,0 0 0,0 1 0,0-1 0,0 0 0,-1 0 0,1 1 0,-1-1 0,1 0 0,-1 1 0,0-1 0,0 1 0,0-1 0,0 1 0,-1-1 0,1 1 0,-4-4 0,1 2 0,-1 0 0,0 0 0,0 0 0,0 1 0,-1 0 0,-9-5 0,8 5 0,0 0 0,0-1 0,1 0 0,-1-1 0,-5-5 0,13 11 0,-1 0 0,1 0 0,0 0 0,0 0 0,0-1 0,0 1 0,0 0 0,0-1 0,0 1 0,0-1 0,0 1 0,1-1 0,-1 1 0,0-1 0,0 0 0,0 0 0,1 0 0,-1 1 0,0-1 0,0 0 0,0 0 0,1-1 0,-1 1 0,0 0 0,0 0 0,0-1 0,1 1 0,-1 0 0,0-1 0,0 1 0,0-1 0,0 0 0,0 1 0,0-1 0,0 0 0,0 1 0,0-1 0,0 0 0,0 0 0,-1 0 0,1 0 0,0 0 0,-1 0 0,1 0 0,0 0 0,-1 0 0,1 0 0,-1 0 0,0-1 0,1 1 0,-1 0 0,0 0 0,0 0 0,0-1 0,0 1 0,0 0 0,0 0 0,0 0 0,0-1 0,0 1 0,0 0 0,-1 0 0,0-2 0,7 17 0,0 0 0,-1 1 0,0-1 0,-1 1 0,-1 1 0,-1-1 0,0 0 0,-1 30 0,1-14 0,11 271-1365,-8-263-5461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6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18 24575,'0'-1'0,"0"0"0,-1 0 0,1 0 0,0 0 0,-1 0 0,1 0 0,-1 0 0,1 1 0,-1-1 0,0 0 0,1 0 0,-1 1 0,0-1 0,0 0 0,1 1 0,-1-1 0,0 0 0,0 1 0,0-1 0,0 1 0,0 0 0,0-1 0,0 1 0,0 0 0,1-1 0,-1 1 0,0 0 0,0 0 0,-1 0 0,1 0 0,0 0 0,-1 0 0,-35 5 0,30-1 0,1 1 0,0 0 0,0-1 0,0 2 0,0-1 0,1 1 0,0 0 0,0 0 0,0 0 0,1 1 0,0-1 0,0 1 0,1 0 0,-1 1 0,2-1 0,-4 12 0,-1 8 0,1 1 0,1 1 0,-2 30 0,4-22 30,1-1 0,2 1 0,8 62 0,-7-90-108,1 1 0,0 0 0,0-1-1,1 1 1,0-1 0,1 0 0,0 0 0,1 0 0,0 0-1,0-1 1,1 0 0,-1 0 0,2-1 0,-1 1 0,1-1-1,1 0 1,-1-1 0,15 9 0,18 5-6748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7.3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1 152 24575,'2'66'0,"21"111"0,-4-41 0,-16-102 0,0-3 0,-2-63 0,-3-94 0,6-193 0,-2 305 0,0 0 0,1 0 0,0 1 0,6-17 0,-8 28 0,0-1 0,0 1 0,1 0 0,-1-1 0,0 1 0,1 0 0,-1 0 0,1 0 0,-1 0 0,1 0 0,0 0 0,0 1 0,3-3 0,-4 4 0,1-1 0,-1 1 0,0 0 0,1-1 0,-1 1 0,0 0 0,1 0 0,-1 0 0,0 0 0,1 0 0,-1 0 0,0 1 0,1-1 0,-1 0 0,0 1 0,1-1 0,-1 1 0,0-1 0,0 1 0,0 0 0,1-1 0,-1 1 0,0 0 0,0 0 0,0 0 0,0 0 0,1 2 0,4 4 0,0 0 0,0 0 0,-1 1 0,1 0 0,-2 1 0,1-1 0,4 14 0,20 69 0,-24-76 0,6 32 0,-1 0 0,-3 1 0,-2 0 0,-1 82 0,-5-172 0,0 6 0,1 0 0,1 0 0,2 0 0,15-63 0,-15 84 0,1 1 0,1-1 0,1 1 0,0 0 0,1 1 0,0 0 0,1 0 0,0 0 0,19-20 0,-26 32 0,-1 0 0,1 0 0,0 0 0,0 0 0,0 1 0,0-1 0,0 0 0,1 1 0,-1-1 0,0 1 0,0-1 0,0 1 0,1-1 0,-1 1 0,0 0 0,0 0 0,1-1 0,-1 1 0,0 0 0,0 0 0,1 0 0,-1 1 0,0-1 0,2 0 0,-1 1 0,0 1 0,0-1 0,-1 0 0,1 0 0,-1 1 0,1-1 0,-1 1 0,0-1 0,1 1 0,-1-1 0,0 1 0,0 0 0,0 0 0,1 2 0,3 10 0,0 1 0,0 0 0,2 23 0,-3-20 0,24 163 105,-22-124-840,21 86 0,-18-112-6091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7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24575,'0'8'0,"0"7"0,-4 10 0,-1 4 0,-5-3 0,0-5-8191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8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0 268 24575,'2'2'0,"0"-1"0,0 1 0,0 0 0,-1 0 0,1 0 0,-1-1 0,0 2 0,1-1 0,-1 0 0,0 0 0,0 0 0,0 0 0,0 1 0,-1-1 0,1 0 0,0 5 0,1 0 0,6 19 0,-2 1 0,-1 0 0,2 46 0,2 6 0,18 162 0,-12-88 0,-11-190 0,1 6 0,24-230 0,48-301 0,-77 560 0,1-1 0,0 0 0,-1 0 0,1 1 0,0-1 0,0 1 0,0-1 0,0 1 0,1-1 0,-1 1 0,1 0 0,0-1 0,-1 1 0,1 0 0,0 0 0,0 0 0,4-2 0,-4 3 0,0 0 0,0 1 0,0-1 0,0 1 0,0 0 0,-1 0 0,1 0 0,0 0 0,0 0 0,0 0 0,0 0 0,0 1 0,0-1 0,0 1 0,0-1 0,-1 1 0,1 0 0,0-1 0,0 1 0,-1 0 0,1 0 0,-1 1 0,1-1 0,-1 0 0,3 3 0,4 3 0,0 1 0,-1 1 0,0-1 0,-1 1 0,0 1 0,0-1 0,-1 1 0,0 0 0,-1 0 0,0 0 0,0 1 0,-1-1 0,-1 1 0,3 22 0,0 15 0,-3 0 0,-4 56 0,0-46 0,-1 13 0,1-38 0,1 1 0,1 0 0,8 49 0,-8-79-54,1 0-1,0-1 0,0 1 1,0 0-1,1-1 1,-1 1-1,1-1 0,0 1 1,0-1-1,0 0 1,0 1-1,0-1 0,1-1 1,0 1-1,-1 0 0,1 0 1,0-1-1,0 0 1,1 0-1,-1 0 0,0 0 1,1 0-1,-1 0 1,5 1-1,20 3-6771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44:19.0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24575,'4'0'0,"10"0"0,7 4 0,8 1 0,3 9 0,5 6 0,0 11 0,7 15 0,-1 10 0,1 22 0,-6 27 0,-11 21 0,-17 26 0,-28 21 0,-27 11 0,-36 3 0,-50-14 0,-2-35-8191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3:15.8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24575,'2680'0'0,"-2642"2"0,0 1 0,0 1 0,48 13 0,111 40 0,-76-20 0,83 17 0,3-9 0,348 30 0,-380-71 0,48 4 0,-38 6 0,-102-9 0,153 27 0,-129-8 0,158 14 0,369 41 0,-367-42 0,-127-19 0,158-2 0,-240-13 0,106 19 0,-105-12 0,96 4 0,1128-13 0,-596-3 0,-454-11 0,10 0 0,191-23 0,-104 3 0,63 29-23,-245 4-1319,-122 0-5484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1.8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1 105 24575,'53'0'0,"-1"2"0,88 16 0,-20 3 0,1-5 0,211 2 0,426-19 0,-719-1 0,1-2 0,63-15 0,42-5 0,-97 19 0,0-2 0,-1-3 0,70-23 0,-90 26 0,0 2 0,0 2 0,0 0 0,0 1 0,44 4 0,-32-1 0,64-6 0,-97 4-124,0 0 0,0 0 0,0-1 0,-1 0 0,1 0 0,0-1-1,-1 0 1,1 0 0,-1 0 0,8-7 0,9-11-6702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2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24575,'4'0'0,"10"5"0,7 0 0,8 5 0,7-1 0,2 0 0,-5 5 0,4 1 0,0 2 0,-7 7 0,-7 11 0,-26 21 0,-32 27 0,-36 15 0,-5-9-8191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3.7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24575,'7'121'0,"5"0"0,50 211 0,0-3 0,48 496 0,-66-209 0,-40-551 0,20 106 0,-6-65 0,-2 1 0,0-5 0,6 190 0,-22-274 0,1-1 0,0 0 0,5 24 0,-2-32 68,-3-17-1501,-3-8-5393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2.2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99 24575,'-1'-5'0,"0"0"0,-1 0 0,0 0 0,0 0 0,0 1 0,-1-1 0,0 1 0,1-1 0,-2 1 0,1 0 0,0 0 0,-1 0 0,0 1 0,0-1 0,0 1 0,0 0 0,0 0 0,-1 0 0,1 1 0,-7-3 0,5 2 0,-1 1 0,1 0 0,-1 0 0,1 1 0,-1-1 0,0 1 0,1 1 0,-1 0 0,0 0 0,0 0 0,1 0 0,-1 1 0,0 0 0,1 1 0,-1 0 0,1 0 0,-1 0 0,1 0 0,-10 6 0,9-2 0,-1 0 0,1 0 0,1 0 0,-1 1 0,1 0 0,0 0 0,0 1 0,1-1 0,0 1 0,1 1 0,0-1 0,0 1 0,-5 15 0,2 1 0,0-1 0,2 2 0,1-1 0,1 1 0,1-1 0,1 30 0,1-52 0,0-1 0,0 1 0,0 0 0,0-1 0,1 1 0,-1-1 0,1 1 0,0 0 0,0-1 0,-1 1 0,2-1 0,-1 0 0,0 1 0,0-1 0,1 0 0,-1 0 0,4 4 0,-4-6 0,1 1 0,-1 0 0,1 0 0,-1-1 0,1 1 0,-1-1 0,1 0 0,-1 1 0,1-1 0,-1 0 0,1 0 0,0 0 0,-1 0 0,1 0 0,-1 0 0,1 0 0,-1-1 0,1 1 0,0-1 0,-1 1 0,3-2 0,3-1 0,1-2 0,0 1 0,-1-1 0,0 0 0,0-1 0,0 0 0,-1 0 0,11-13 0,6-14 0,-1-1 0,-2-1 0,20-46 0,9-17 0,-49 97 0,0 1 0,0-1 0,0 0 0,1 1 0,-1-1 0,0 1 0,0-1 0,1 0 0,-1 1 0,0-1 0,1 1 0,-1-1 0,0 0 0,1 1 0,-1-1 0,1 1 0,-1 0 0,1-1 0,-1 1 0,1-1 0,0 1 0,-1 0 0,1-1 0,-1 1 0,1 0 0,0 0 0,-1-1 0,1 1 0,0 0 0,-1 0 0,1 0 0,0 0 0,-1 0 0,1 0 0,0 0 0,-1 0 0,1 0 0,0 0 0,-1 0 0,1 1 0,0-1 0,-1 0 0,1 0 0,0 1 0,-1-1 0,1 0 0,-1 1 0,1-1 0,-1 0 0,1 1 0,-1-1 0,1 1 0,-1-1 0,1 1 0,-1-1 0,1 2 0,21 43 0,-16-31 0,-4-8-37,65 128 199,-58-118-375,1-1 0,0-1 0,1 0 0,1 0 1,0-1-1,20 16 0,-4-9-6613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4.0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1 325 24575,'4'8'0,"1"12"0,9 10 0,10 21 0,5 11 0,6-2 0,5-2 0,1-11 0,1-18 0,2-43 0,10-61 0,9-81 0,2-68 0,-10 4-8191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6.7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24575,'27'2'0,"-1"1"0,0 2 0,0 1 0,0 1 0,31 12 0,-3-1 0,13 4 0,-1 2 0,-2 3 0,0 3 0,-3 3 0,0 3 0,-2 2 0,-2 2 0,75 70 0,-75-58 0,2-2 0,2-3 0,2-3 0,2-3 0,2-2 0,1-4 0,111 42 0,-18-15 0,-74-27 0,129 35 0,-104-39 0,183 78 0,-174-49 0,-74-35 0,56 21 0,-41-14 0,-62-32-21,0 0 0,1 1 0,-1-1 0,0 0 0,1 0 0,-1 1 0,0-1 0,1 0 0,-1 0 0,1 1 0,-1-1 0,0 0 0,1 0 0,-1 0 0,1 0 0,-1 0 0,0 0 0,1 0 0,-1 0 0,1 0 0,-1 0 0,1 0 0,-1 0 0,0 0 0,1 0 0,-1 0 0,1 0 0,-1 0 0,0-1 0,1 1 0,-1 0 0,1 0 0,-1 0 0,0-1 0,1 1 0,-1 0 0,0-1 0,1 1 0,-1 0 0,0 0 0,0-1 0,1 1 0,-1-1 0,0 1 0,0 0 0,0-1 0,1 1 0,-1 0 0,0-1 0,0 1 0,0-1 0,0 1 0,0-1 0,0 1 0,0 0 0,0-1 0,0 1 0,0-1 0,0 1 0,0-1 0,0 1 0,0 0 0,0-1 0,-1 0 0,-1-19-6805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07.8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24575,'7'0'0,"-1"1"0,0-1 0,1 1 0,-1 0 0,0 0 0,0 0 0,0 1 0,0 0 0,0 1 0,0-1 0,0 1 0,-1 0 0,1 0 0,-1 1 0,0 0 0,8 7 0,-7-4 0,0 1 0,0-1 0,-1 1 0,0 1 0,0-1 0,-1 1 0,0-1 0,0 1 0,-1 0 0,2 10 0,1 18 0,0 1 0,-3-1 0,-1 1 0,-5 58 0,1-45-341,-2 1 0,-2 0-1,-26 97 1,20-117-6485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10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17 24575,'-2'0'0,"-1"1"0,0 0 0,0 0 0,1 0 0,-1 0 0,0 1 0,1-1 0,-1 1 0,1-1 0,0 1 0,-1 0 0,1 0 0,0 0 0,0 0 0,0 0 0,1 0 0,-1 1 0,0-1 0,1 1 0,-1-1 0,1 1 0,0-1 0,0 1 0,0 0 0,0 0 0,1 0 0,-1 3 0,-4 13 0,1 1 0,-3 31 0,6-45 0,-5 58 0,3 1 0,8 111 0,-4-167 0,0 0 0,1 0 0,0 0 0,1 0 0,0 0 0,0 0 0,1-1 0,0 0 0,0 0 0,1 0 0,0 0 0,1-1 0,7 10 0,-9-14 0,0 0 0,-1 0 0,1 0 0,0-1 0,0 1 0,0-1 0,1 0 0,-1 0 0,1 0 0,-1-1 0,1 1 0,-1-1 0,1 0 0,0 0 0,0-1 0,-1 0 0,1 0 0,0 0 0,0 0 0,-1-1 0,1 1 0,0-1 0,-1 0 0,1-1 0,0 1 0,6-4 0,-2 0 0,-1 0 0,0 0 0,-1 0 0,1-1 0,-1-1 0,0 1 0,0-1 0,-1 0 0,0 0 0,0-1 0,-1 0 0,0 0 0,0 0 0,-1-1 0,0 0 0,0 0 0,2-9 0,1-6 0,0 0 0,-2 0 0,-1 0 0,-1-1 0,0-35 0,-3 39 0,0 0 0,-6-30 0,5 43 0,-1 0 0,0 1 0,-1-1 0,0 1 0,0 0 0,0 0 0,-1 0 0,0 0 0,-10-11 0,4 6 0,0 0 0,0 1 0,-2 0 0,1 1 0,-1 1 0,-1 0 0,0 0 0,0 1 0,0 1 0,-1 0 0,-17-5 0,26 10 0,1 0 0,-1 0 0,0 1 0,0 0 0,0 0 0,-1 0 0,1 1 0,0 0 0,0 0 0,0 0 0,0 0 0,-1 1 0,1 0 0,-9 2 0,11-1 0,1 0 0,-1-1 0,1 1 0,-1 0 0,1 1 0,0-1 0,-1 0 0,1 1 0,0-1 0,1 1 0,-1-1 0,0 1 0,1 0 0,-1 0 0,1 0 0,0 0 0,0 0 0,0 0 0,1 0 0,-1 0 0,1 0 0,-1 0 0,1 0 0,0 1 0,1 3 0,-1 8 0,1 0 0,1 0 0,0-1 0,2 1 0,-1-1 0,1 1 0,1-1 0,1-1 0,0 1 0,1-1 0,0 0 0,1 0 0,0-1 0,20 22 0,-22-26 0,1-1 0,1 0 0,-1-1 0,1 0 0,0 0 0,0 0 0,1-1 0,-1 0 0,1-1 0,0 0 0,1 0 0,-1-1 0,1 0 0,-1-1 0,1 0 0,0 0 0,0-1 0,0-1 0,0 1 0,0-2 0,0 1 0,19-5 0,33-17-1365,-8-7-5461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12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24575,'0'-4'0,"4"-2"0,6 1 0,5 0 0,8-6 0,14-2 0,8 1 0,1 3 0,-4 3 0,0 2 0,-7 3-8191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2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24575,'8'0'0,"8"0"0,8 0 0,14 0 0,12 0 0,7 0 0,1 0 0,0 0 0,-7 0 0,-11-4 0,-16-2 0,-14 1-8191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2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24575,'-4'0'0,"3"0"0,9 0 0,13 0 0,15 0 0,9 0 0,10 0 0,0 0 0,-5 0 0,-20 0 0,-14 0-8191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3.8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299 7 24575,'-1'-1'0,"1"1"0,-1-1 0,0 0 0,0 1 0,0-1 0,0 1 0,0-1 0,0 1 0,0-1 0,0 1 0,0 0 0,0 0 0,0-1 0,0 1 0,0 0 0,0 0 0,-1 0 0,1 0 0,0 0 0,0 0 0,0 0 0,0 1 0,0-1 0,0 0 0,0 1 0,0-1 0,0 0 0,0 1 0,0 0 0,0-1 0,0 1 0,0-1 0,1 1 0,-1 0 0,0 0 0,0-1 0,-1 3 0,-1 0 0,1 0 0,-1 1 0,0-1 0,1 1 0,0 0 0,-1 0 0,1 0 0,-1 4 0,-3 17 0,0 0 0,2 1 0,1-1 0,1 1 0,1 35 0,17 131 0,-15-178 0,56 298 0,-42-244 0,-6-19 0,-2 0 0,-1 0 0,-3 1 0,-2 0 0,-3-1 0,-7 56 0,5-93 0,1-1 0,-1 1 0,-1-1 0,0 0 0,0 0 0,-1-1 0,0 0 0,-1 0 0,0 0 0,-1-1 0,0 0 0,-1 0 0,0-1 0,0 0 0,0 0 0,-1-1 0,0-1 0,-1 0 0,1 0 0,-1-1 0,0 0 0,-23 6 0,20-9 0,29-6 0,31-4 0,-41 7 0,1 1 0,0 0 0,0 1 0,0-1 0,0 1 0,0 0 0,0 1 0,0-1 0,-1 1 0,1 1 0,-1-1 0,1 1 0,-1-1 0,0 2 0,0-1 0,8 7 0,-9-5 0,0 0 0,0 0 0,-1 1 0,0-1 0,0 1 0,0 0 0,0 0 0,-1 0 0,0 0 0,0 0 0,-1 1 0,0-1 0,0 0 0,0 1 0,-1 9 0,2 77 0,-3 0 0,-5 0 0,-4 0 0,-4-1 0,-3-1 0,-5 0 0,-4-2 0,-55 128 0,54-150 0,3 1 0,3 0 0,3 2 0,3 0 0,4 1 0,2 0 0,3 0 0,7 126 0,0-173 20,1 1 0,0-1 0,3 0 0,0 0 0,12 35 0,-14-50-107,1 0-1,0-1 1,1 1 0,0-1-1,0 0 1,0-1 0,1 1-1,0-1 1,1 0-1,0-1 1,0 0 0,0 0-1,1 0 1,-1-1 0,1 0-1,17 7 1,35 9-6739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5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253 80 24575,'-9'0'0,"0"0"0,1 1 0,-1 0 0,0 0 0,1 1 0,-1 0 0,1 0 0,-16 7 0,19-6 0,-1 1 0,1-1 0,0 1 0,0 0 0,0 1 0,1-1 0,-1 1 0,1 0 0,0 0 0,1 0 0,-1 0 0,1 1 0,-3 6 0,-11 30 0,1 1 0,2 1 0,2 1 0,2 0 0,-5 57 0,10-60 0,1-1 0,2 1 0,2-1 0,7 63 0,-6-100 0,-1-1 0,1 1 0,0 0 0,0 0 0,1 0 0,-1-1 0,1 1 0,-1 0 0,1-1 0,0 0 0,0 1 0,1-1 0,-1 0 0,1 0 0,-1 0 0,1-1 0,5 5 0,-5-6 0,0 1 0,1-1 0,-1 1 0,0-1 0,1 0 0,-1-1 0,1 1 0,0 0 0,-1-1 0,1 0 0,0 0 0,-1 0 0,1 0 0,0-1 0,4 0 0,6-3 0,0-1 0,-1 0 0,1-1 0,-1 0 0,0-1 0,-1 0 0,0-1 0,12-10 0,1-3 0,-1-1 0,-2-2 0,0 0 0,-1-1 0,-1-1 0,-2 0 0,0-2 0,16-36 0,-18 28 0,-1 0 0,-2-1 0,-1 0 0,-2-1 0,-2-1 0,5-60 0,-12 90 0,-1 0 0,1 0 0,-2 1 0,1-1 0,-1 0 0,-1 1 0,0-1 0,0 1 0,0 0 0,-1-1 0,0 1 0,-7-11 0,7 14 0,0 1 0,-1-1 0,0 1 0,0 0 0,0 0 0,0 0 0,-1 1 0,0 0 0,1-1 0,-1 2 0,0-1 0,0 0 0,-1 1 0,1 0 0,-1 0 0,1 1 0,-1 0 0,1-1 0,-11 1 0,1 0 0,1 0 0,-1 1 0,0 0 0,1 1 0,-1 1 0,1 1 0,-20 5 0,30-7 0,-1 1 0,0 0 0,0 0 0,0 0 0,1 0 0,-1 1 0,1 0 0,0 0 0,0 0 0,0 0 0,0 1 0,1-1 0,-1 1 0,1 0 0,0 0 0,0 0 0,0 1 0,1-1 0,-1 1 0,1-1 0,0 1 0,1 0 0,-3 10 0,2-3 0,0 1 0,1 0 0,0-1 0,1 1 0,1 0 0,0-1 0,1 1 0,0 0 0,1-1 0,6 18 0,-7-23 0,2-1 0,-1 1 0,0-1 0,1 0 0,0 0 0,1-1 0,0 1 0,-1-1 0,1 0 0,1 0 0,-1 0 0,1-1 0,0 0 0,0 0 0,0 0 0,1-1 0,-1 0 0,1 0 0,0-1 0,8 3 0,-1-3-195,1 1 0,-1-2 0,1 0 0,0-1 0,-1 0 0,18-3 0,27-5-6631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6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24575,'8'0'0,"12"0"0,6 0 0,7 0 0,6 0 0,5 0 0,0 0 0,-13 0 0,-11 0-8191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2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254 0 24575,'-7'2'0,"0"-1"0,1 1 0,-1 0 0,0 1 0,1 0 0,-11 5 0,-1 1 0,11-6 0,1 0 0,0 0 0,0 0 0,1 1 0,-1 0 0,1 0 0,0 1 0,0 0 0,0 0 0,1 0 0,0 0 0,-1 0 0,2 1 0,-1 0 0,1 0 0,0 0 0,0 0 0,1 1 0,-1-1 0,2 1 0,-2 6 0,1-3 0,1 0 0,0 1 0,1-1 0,0 0 0,0 0 0,1 1 0,1-1 0,0 0 0,0 0 0,1 0 0,0-1 0,1 1 0,6 11 0,-8-15 0,13 20 0,-2 1 0,-1 1 0,12 38 0,-22-57 0,0 1 0,0-1 0,-1 1 0,0-1 0,-1 1 0,0-1 0,-1 1 0,0 0 0,0-1 0,-1 0 0,0 1 0,0-1 0,-1 0 0,-8 16 0,7-17 15,0 1 0,-1-1 0,0 0 0,-1 0 0,0-1 0,0 1 0,-8 6 0,11-12-83,0 1 1,0-1-1,1 0 1,-1 0-1,-1-1 1,1 1-1,0-1 1,0 1-1,-1-1 1,1 0-1,0 0 1,-1-1-1,1 1 1,-1-1-1,0 1 1,1-1-1,-1 0 1,1-1-1,-1 1 1,1 0-1,-6-3 1,-21-8-6759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6.9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24575,'13'0'0,"16"0"0,16 0 0,9 0 0,-1 0 0,0 0 0,-6 0 0,-2 0 0,-9 0-8191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38.1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83 24575,'-2'1'0,"0"0"0,0 1 0,0-1 0,1 1 0,-1 0 0,0 0 0,1-1 0,-1 1 0,1 0 0,-1 0 0,1 1 0,0-1 0,0 0 0,0 0 0,0 0 0,0 1 0,1-1 0,-1 4 0,-4 7 0,-9 19 0,2 0 0,1 1 0,2 1 0,1-1 0,2 2 0,1-1 0,2 0 0,1 1 0,4 52 0,-2-82 0,1 1 0,0-1 0,0 1 0,1-1 0,-1 0 0,1 1 0,0-1 0,0 0 0,1 0 0,0 0 0,0-1 0,0 1 0,0-1 0,1 1 0,-1-1 0,1 0 0,0 0 0,0-1 0,1 1 0,-1-1 0,1 0 0,0 0 0,0-1 0,0 1 0,0-1 0,0 0 0,0 0 0,1-1 0,-1 0 0,1 0 0,-1 0 0,1 0 0,-1-1 0,1 0 0,-1 0 0,1-1 0,-1 1 0,1-1 0,-1 0 0,1-1 0,-1 1 0,0-1 0,0 0 0,0-1 0,0 1 0,0-1 0,0 0 0,-1 0 0,6-5 0,0 0 0,-1 0 0,0-1 0,0-1 0,-1 1 0,0-1 0,-1-1 0,0 1 0,-1-1 0,0 0 0,-1-1 0,0 1 0,0-1 0,-2 0 0,5-23 0,-2-6 0,-3 0 0,-1 0 0,-5-50 0,2 54 0,0 25 0,0 1 0,-1-1 0,0 1 0,-1-1 0,0 1 0,-1 0 0,-1 0 0,1 0 0,-2 1 0,-6-11 0,10 18 0,0-1 0,0 1 0,-1 0 0,1-1 0,-1 1 0,0 0 0,0 1 0,0-1 0,0 1 0,0-1 0,-1 1 0,1 0 0,-1 0 0,1 0 0,-1 1 0,0-1 0,0 1 0,1 0 0,-1 0 0,0 0 0,0 1 0,0-1 0,0 1 0,0 0 0,0 0 0,0 0 0,0 1 0,0-1 0,0 1 0,0 0 0,0 0 0,-7 4 0,-7 8-1365,6 4-5461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48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352 19 24575,'-68'-19'0,"63"20"0,0-1 0,-1 1 0,1-1 0,0 2 0,0-1 0,0 0 0,0 1 0,0 0 0,0 0 0,0 1 0,0-1 0,1 1 0,-1 0 0,1 0 0,0 0 0,0 1 0,0 0 0,1-1 0,-1 1 0,1 1 0,0-1 0,0 0 0,0 1 0,-3 7 0,-6 13 0,1 0 0,1 1 0,-10 38 0,19-61 0,-17 60 0,-61 247 0,71-266 0,2-1 0,2 0 0,1 1 0,3 0 0,6 54 0,-5-92 0,1 0 0,-1-1 0,1 0 0,1 1 0,-1-1 0,1 0 0,0 0 0,0 0 0,0 0 0,0-1 0,1 1 0,0-1 0,0 0 0,0 0 0,1 0 0,-1-1 0,1 1 0,0-1 0,0 0 0,0-1 0,0 1 0,1-1 0,-1 0 0,1 0 0,-1-1 0,8 2 0,-7-2 0,0 0 0,0 0 0,1 0 0,-1-1 0,0 1 0,0-2 0,1 1 0,-1-1 0,0 0 0,0 0 0,0 0 0,0-1 0,0 0 0,0 0 0,0-1 0,0 0 0,-1 0 0,1 0 0,-1 0 0,0-1 0,0 0 0,0 0 0,-1 0 0,6-7 0,2-6 0,-1 0 0,-1-1 0,-1 0 0,14-38 0,-20 51 0,-2 1 0,1-1 0,-1 0 0,1 0 0,-1 0 0,-1 0 0,1 0 0,-1 0 0,0 0 0,0 0 0,0 0 0,-1 0 0,0 0 0,0 0 0,0 0 0,0 0 0,-1 0 0,0 1 0,0-1 0,0 1 0,0-1 0,-1 1 0,0 0 0,0 0 0,-4-5 0,0 5 0,0 0 0,0 1 0,0-1 0,0 2 0,0-1 0,-14-2 0,-2 0 0,21 5 0,9 1 0,-3 0 0,0 0 0,1 1 0,-1 0 0,0-1 0,0 1 0,0 1 0,-1-1 0,1 1 0,0-1 0,-1 1 0,0 0 0,1 0 0,-1 0 0,0 1 0,-1-1 0,1 1 0,-1 0 0,1-1 0,-1 1 0,0 0 0,-1 0 0,1 1 0,1 4 0,3 13 0,-1 0 0,0 0 0,1 32 0,-3-23 0,16 59-1365,-9-53-5461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49.8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2 148 24575,'-1'-19'0,"0"2"0,1 1 0,1-1 0,3-19 0,-4 34 0,0 0 0,0 1 0,0-1 0,0 0 0,1 0 0,-1 1 0,1-1 0,-1 0 0,1 1 0,0-1 0,-1 0 0,1 1 0,0-1 0,0 1 0,0-1 0,0 1 0,0 0 0,1-1 0,-1 1 0,0 0 0,1 0 0,-1 0 0,1 0 0,-1 0 0,1 0 0,-1 0 0,1 1 0,0-1 0,-1 0 0,1 1 0,0-1 0,0 1 0,-1 0 0,1 0 0,0 0 0,0 0 0,2 0 0,0 1 0,0 1 0,0 0 0,0 0 0,0 0 0,0 0 0,-1 1 0,1-1 0,-1 1 0,0 0 0,0 0 0,0 0 0,0 1 0,0-1 0,0 1 0,-1-1 0,0 1 0,0 0 0,0 0 0,0 0 0,-1 0 0,2 6 0,4 13 0,0 0 0,4 33 0,-11-53 0,1 4-54,2 18-133,2 0-1,0-1 1,1 1 0,2-1 0,0 0-1,16 30 1,-13-38-6639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0.1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266 0 24575,'-9'4'0,"-2"10"0,-8 15 0,-9 24 0,-8 27 0,-7 22 0,-4 14 0,6 0 0,10-19-8191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56 24575,'-4'-8'0,"-5"-3"0,-2-4 0,-7 1 0,-5 7 0,2 8 0,0 5 0,3 5 0,6 5 0,4 13 0,3 4 0,3 7 0,2-13 0,1-19 0,-1-20 0,1-7-8191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3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24575,'-2'1'0,"0"-1"0,-1 1 0,1 0 0,0 0 0,0 0 0,0 0 0,1 0 0,-1 0 0,0 0 0,0 0 0,1 1 0,-1-1 0,0 1 0,1-1 0,0 1 0,-1 0 0,-1 3 0,-20 34 0,14-20 0,2 1 0,0-1 0,1 1 0,1 0 0,1 1 0,-2 38 0,5 129 0,1-173 0,6 111 0,4 0 0,6-1 0,36 133 0,-52-255 0,3 10 0,1 0 0,0 0 0,1-1 0,0 0 0,10 18 0,-13-27 0,-1-1 0,1 1 0,1-1 0,-1 0 0,0 1 0,0-1 0,1 0 0,-1-1 0,1 1 0,0 0 0,0-1 0,-1 1 0,1-1 0,0 0 0,0 0 0,0 0 0,0 0 0,1 0 0,-1-1 0,0 0 0,0 1 0,0-1 0,0 0 0,1-1 0,-1 1 0,0 0 0,6-2 0,1-2 0,0 1 0,1-1 0,-1-1 0,-1 0 0,1 0 0,-1-1 0,0 0 0,0-1 0,0 0 0,-1 0 0,-1-1 0,1 0 0,-1 0 0,0-1 0,-1 0 0,0 0 0,0-1 0,6-14 0,-2 1 0,0 0 0,-2 0 0,0-1 0,-2 0 0,0-1 0,-2 1 0,2-31 0,-3-8 0,-2 0 0,-2 0 0,-20-117 0,19 170 0,0 1 0,-1-1 0,0 0 0,-1 1 0,0 0 0,-1 0 0,0 0 0,0 1 0,-1-1 0,0 1 0,0 1 0,-1-1 0,0 1 0,0 0 0,-1 0 0,0 1 0,0 0 0,0 1 0,-1 0 0,0 0 0,0 1 0,0 0 0,-1 0 0,1 1 0,-1 0 0,0 1 0,0 0 0,1 1 0,-1 0 0,-1 0 0,1 1 0,0 0 0,0 1 0,0 0 0,0 1 0,-16 5 0,21-6 0,0 1 0,0 0 0,0 1 0,0-1 0,1 1 0,-1 0 0,0 1 0,1-1 0,0 1 0,0-1 0,0 1 0,1 1 0,-1-1 0,1 0 0,0 1 0,0-1 0,0 1 0,1 0 0,0 0 0,0 0 0,0 1 0,0-1 0,1 0 0,0 1 0,0-1 0,0 0 0,1 8 0,-1 13 0,2 0 0,1 0 0,1-1 0,9 37 0,-9-48 0,-1 0 0,1-1 0,1 0 0,0 0 0,1-1 0,0 1 0,0-1 0,2 0 0,-1 0 0,12 14 0,-13-20 0,0-1 0,0-1 0,0 1 0,1-1 0,0 0 0,-1 0 0,1 0 0,1-1 0,-1 0 0,0 0 0,1 0 0,-1-1 0,1 0 0,0-1 0,0 1 0,0-1 0,0-1 0,0 1 0,0-1 0,9-1 0,5-2-195,0-2 0,0 0 0,0-1 0,-1 0 0,0-2 0,33-18 0,41-24-6631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4.5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20 103 24575,'-4'0'0,"-2"-8"0,1-8 0,1-4 0,5 0 0,11 5 0,12 4 0,10 4 0,3 3 0,5 2 0,-2 2 0,-3 1 0,-8 0-8191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4.8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82 24575,'5'0'0,"13"-5"0,12 0 0,10-1 0,6-2 0,4-1 0,2 2 0,0 2 0,8-7 0,2-1 0,-9 1-8191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5.2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1 138 24575,'0'-8'0,"4"-3"0,14 0 0,17-2 0,14 2 0,12 1 0,9-5 0,4 0 0,-2 3 0,-5 3 0,-5 3 0,-13-2 0,-11 1 0,-16 6 0,-12 2-8191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24575,'3'2'0,"0"0"0,0 0 0,0 1 0,0 0 0,0-1 0,-1 1 0,1 0 0,-1 0 0,0 1 0,0-1 0,0 0 0,0 1 0,2 4 0,-2-3 0,73 148 0,-6 3 0,-7 4 0,-7 1 0,43 214 0,-61-182 0,-9 1 0,4 262 0,-34-453 0,-4-15 0,-6-20 0,0-23 0,3-1 0,2 1 0,3-1 0,2-1 0,2 1 0,3 0 0,14-81 0,-14 119 0,1 0 0,1 1 0,13-32 0,-16 44 0,0 1 0,0 0 0,0 0 0,1 0 0,-1 0 0,1 0 0,0 0 0,0 0 0,1 1 0,-1 0 0,1 0 0,0 0 0,0 0 0,0 0 0,0 1 0,0 0 0,0-1 0,1 2 0,7-4 0,-10 5 0,0 0 0,-1-1 0,1 1 0,0 0 0,-1 0 0,1 0 0,-1 0 0,1 0 0,0 0 0,-1 0 0,1 1 0,0-1 0,-1 1 0,1-1 0,-1 1 0,1-1 0,-1 1 0,1 0 0,-1 0 0,0 0 0,1 0 0,-1 0 0,0 0 0,0 0 0,1 0 0,-1 1 0,0-1 0,0 0 0,0 1 0,-1-1 0,1 0 0,1 3 0,-2-2 0,1 0 0,0 0 0,-1 1 0,0-1 0,1 0 0,-1 0 0,0 1 0,0-1 0,-1 0 0,1 1 0,0-1 0,-1 0 0,1 0 0,-1 0 0,0 1 0,1-1 0,-1 0 0,0 0 0,0 0 0,-1 0 0,1 0 0,-3 3 0,-3 3 0,1-2 0,0 1 0,1-1 0,-1 1 0,-6 13 0,11-16 0,-1 0 0,1-1 0,0 1 0,0 0 0,0-1 0,1 1 0,0 0 0,-1 0 0,1-1 0,0 1 0,1 0 0,-1 0 0,1 0 0,1 5 0,8 17 0,0 1 0,2-1 0,1-1 0,1 0 0,2-1 0,0-1 0,1 0 0,1-1 0,41 38 0,-49-51-151,-1-1-1,1 0 0,1-1 0,-1 0 1,1-1-1,1 0 0,-1 0 1,13 3-1,5-1-6674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5.7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30 138 24575,'3'-7'0,"0"0"0,0 1 0,0-1 0,1 1 0,0 0 0,0 0 0,1 0 0,0 0 0,0 1 0,10-9 0,-6 6 0,1 1 0,-1 0 0,1 1 0,0 0 0,1 1 0,-1-1 0,1 2 0,15-5 0,-22 8 0,0 0 0,0 0 0,-1 1 0,1-1 0,0 1 0,0 0 0,0 0 0,-1 0 0,1 1 0,0-1 0,0 1 0,0 0 0,3 2 0,-5-2 0,1 0 0,-1 0 0,0 1 0,0 0 0,0-1 0,0 1 0,-1 0 0,1 0 0,0 0 0,-1 0 0,1 0 0,-1 0 0,0 0 0,0 1 0,0-1 0,0 0 0,0 1 0,0-1 0,-1 1 0,1-1 0,0 5 0,-1 0 0,0 0 0,0 1 0,0-1 0,-1 0 0,0 0 0,-1 0 0,0 0 0,0-1 0,0 1 0,-1 0 0,0-1 0,0 1 0,0-1 0,-1 0 0,0 0 0,0-1 0,-1 1 0,0-1 0,0 0 0,-10 9 0,-12 8 0,-2 0 0,-58 33 0,59-39 0,22-12 0,-28 22 0,33-25 0,1 0 0,-1-1 0,1 1 0,0 0 0,-1 0 0,1-1 0,0 1 0,0 0 0,0 0 0,-1 0 0,1 0 0,0-1 0,0 1 0,0 0 0,0 0 0,0 0 0,1 0 0,-1-1 0,0 1 0,0 0 0,0 0 0,1 0 0,-1-1 0,1 1 0,-1 0 0,0 0 0,1-1 0,-1 1 0,1 0 0,-1-1 0,1 1 0,0 0 0,-1-1 0,1 1 0,0-1 0,-1 1 0,1-1 0,0 0 0,0 1 0,-1-1 0,1 0 0,0 1 0,0-1 0,1 0 0,13 7 0,0-1 0,0 0 0,0-2 0,1 1 0,0-2 0,-1 0 0,21 0 0,-4-1 0,0-1 0,56-7 0,-71 3-227,-1 0-1,1-2 1,-1 1-1,1-2 1,23-11-1,6-10-6598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6.5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1 173 24575,'8'0'0,"8"0"0,13-13 0,22-12 0,20-2 0,6-5 0,-6 3 0,-6 7 0,-19 6 0,-26 7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6.9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303 1 24575,'-8'8'0,"-4"16"0,-3 12 0,1 8 0,-10 5 0,-1 3 0,-8 8 0,1 4 0,-3-6 0,5-3 0,0-13 0,4-3 0,11-10 0,12-17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7:57.2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24575,'-4'17'0,"-2"18"0,1 11 0,0 7 0,2-2 0,1-5 0,1-3 0,9-7 0,20-7 0,18-8 0,5-11 0,-6-9-8191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04.8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297 67 24575,'-44'-28'0,"40"24"0,-1 0 0,0 1 0,0-1 0,0 1 0,0 0 0,-1 0 0,1 0 0,-1 1 0,0 0 0,1 0 0,-1 1 0,0-1 0,0 1 0,0 0 0,0 1 0,0 0 0,-1 0 0,-10 1 0,11 1 0,-1 0 0,1 0 0,0 1 0,1 0 0,-1 0 0,0 0 0,1 1 0,0 0 0,0 0 0,0 0 0,0 0 0,1 1 0,-1 0 0,1 0 0,0 0 0,1 0 0,-1 1 0,1 0 0,0-1 0,1 1 0,-1 0 0,1 1 0,-2 7 0,-3 16 0,2 1 0,0-1 0,0 52 0,3-55 0,-2 387 0,6-243 0,-3-165 0,2 0 0,-1-1 0,0 1 0,1 0 0,0 0 0,1 0 0,-1-1 0,1 1 0,0-1 0,5 10 0,-6-13 0,1 0 0,-1 0 0,1-1 0,0 1 0,0 0 0,0-1 0,-1 1 0,1-1 0,1 0 0,-1 0 0,0 0 0,0 0 0,0 0 0,1 0 0,-1 0 0,0-1 0,1 1 0,-1-1 0,0 1 0,1-1 0,-1 0 0,1 0 0,-1 0 0,0-1 0,1 1 0,-1 0 0,1-1 0,3-1 0,3-1 0,0 0 0,0-1 0,0 0 0,0 0 0,-1-1 0,0 0 0,0 0 0,0-1 0,-1 0 0,0-1 0,0 1 0,-1-1 0,1 0 0,-1-1 0,-1 0 0,0 0 0,0 0 0,0 0 0,-1-1 0,0 0 0,-1 0 0,0 0 0,0 0 0,-1-1 0,-1 1 0,1 0 0,-1-1 0,-1 1 0,0-1 0,0 0 0,-1 1 0,0-1 0,0 1 0,-1 0 0,-1-1 0,0 1 0,0 0 0,0 0 0,-1 0 0,-1 1 0,1 0 0,-1 0 0,-11-14 0,-9-2 0,19 20 0,1-1 0,0 1 0,0-1 0,1 0 0,-1 0 0,1-1 0,0 1 0,1-1 0,-6-10 0,10 15 0,-1 0 0,0 0 0,1 0 0,-1 0 0,1 0 0,-1 0 0,1 0 0,-1 0 0,1 0 0,0 0 0,0 1 0,-1-1 0,1 0 0,0 0 0,0 0 0,0 1 0,0-1 0,0 1 0,0-1 0,0 1 0,0-1 0,0 1 0,0-1 0,0 1 0,0 0 0,0 0 0,0-1 0,0 1 0,0 0 0,1 0 0,-1 0 0,0 0 0,0 0 0,0 0 0,1 1 0,43 2 0,-41-1 0,0-1 0,-1 2 0,1-1 0,-1 0 0,0 1 0,0-1 0,0 1 0,0 0 0,0 0 0,0 0 0,-1 0 0,0 1 0,0-1 0,0 1 0,0-1 0,0 1 0,0 0 0,-1-1 0,0 1 0,0 0 0,0 0 0,0 0 0,0 5 0,1 14 0,0 1 0,-4 43 0,1-38 0,-1 20 0,0-33 0,0 1 0,2-1 0,0 1 0,1 0 0,1-1 0,3 17 0,7-13-1365,4-11-5461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06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117 0 24575,'-1'1'0,"0"-1"0,0 1 0,0-1 0,0 1 0,0 0 0,0-1 0,0 1 0,0 0 0,0 0 0,0-1 0,1 1 0,-1 0 0,0 0 0,1 0 0,-1 0 0,0 0 0,1 0 0,-1 0 0,1 1 0,0-1 0,-1 0 0,1 0 0,0 0 0,0 0 0,-1 1 0,1-1 0,0 1 0,-4 42 0,4-36 0,-1 5 0,-2 20 0,1 0 0,2 0 0,7 49 0,-7-81 0,0 0 0,0 0 0,0 0 0,0-1 0,0 1 0,0 0 0,1 0 0,-1 0 0,0-1 0,0 1 0,1 0 0,-1 0 0,1-1 0,-1 1 0,0 0 0,1-1 0,0 1 0,-1-1 0,1 1 0,-1 0 0,1-1 0,0 1 0,-1-1 0,1 1 0,0-1 0,-1 0 0,1 1 0,1-1 0,-1 0 0,0 0 0,0 0 0,1-1 0,-1 1 0,0 0 0,0-1 0,0 1 0,1-1 0,-1 0 0,0 1 0,0-1 0,0 0 0,0 0 0,0 1 0,1-3 0,34-43 0,-36 45 0,10-17 0,0 0 0,8-24 0,16-30 0,-29 70 0,-2 10 0,-2 14 0,-1-22 0,-5 753 0,6-747 0,-2 0 0,1-1 0,-1 1 0,1 0 0,-1-1 0,-1 1 0,1-1 0,-1 1 0,0-1 0,0 0 0,-1 0 0,0 0 0,1 0 0,-2 0 0,-5 7 0,6-9 0,0-1 0,0 1 0,-1-1 0,1 0 0,-1 0 0,1 0 0,-1 0 0,0-1 0,0 1 0,0-1 0,0 0 0,0 0 0,0-1 0,0 1 0,0-1 0,0 0 0,0 0 0,0 0 0,0 0 0,0-1 0,0 0 0,-7-2 0,5 1 0,0 0 0,0-1 0,0 0 0,1 0 0,-1-1 0,1 1 0,0-1 0,0 0 0,0-1 0,1 1 0,-1-1 0,1 0 0,0 0 0,1 0 0,-1-1 0,1 1 0,0-1 0,-3-8 0,2 5 0,0-1 0,1 0 0,0-1 0,0 1 0,1 0 0,1-1 0,0 1 0,0-1 0,1 1 0,1-17 0,3 6-80,1 1 0,1-1-1,1 1 1,0 0 0,1 1-1,2 0 1,0 0 0,1 1-1,0 0 1,2 1 0,0 0 0,1 1-1,0 1 1,1 0 0,1 1-1,30-20 1,-14 17-6746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07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24575,'13'273'0,"0"-23"0,-10-175 0,4-1 0,3 0 0,36 135 0,-44-201-72,0 0 1,1-1-1,0 1 0,0-1 0,1 1 0,0-1 0,0 0 0,1-1 1,0 1-1,0-1 0,0 0 0,1 0 0,0 0 0,0-1 0,0 0 1,1 0-1,0-1 0,9 5 0,22 9-6754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08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24575,'13'0'0,"8"0"0,0 0-8191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08.9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  <inkml:trace contextRef="#ctx0" brushRef="#br0" timeOffset="1">419 1 24575,'0'0'-8191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33.3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1 140 24575,'8'-5'0,"0"0"0,1 0 0,0 1 0,0 0 0,0 1 0,1 0 0,-1 0 0,1 1 0,14-1 0,-17 1 0,178-25 0,251-7 0,192 33 0,-285 4 0,1186-3 0,-1473-3 0,91-16 0,-108 12 0,0 1 0,0 2 0,1 2 0,-1 1 0,52 6 0,-14 8 0,-24-3 0,1-3 0,57 1 0,1287-9-1365,-1322 1-5461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4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24575,'-4'0'0,"-6"4"0,-1 10 0,1 11 0,3 5 0,2 11 0,2 10 0,2 9 0,0 4 0,1-2 0,13-3 0,9-11 0,4-9 0,7-12 0,1-15 0,-4-9-8191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36.0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0 249 24575,'17'-2'0,"0"0"0,0-1 0,-1-2 0,1 1 0,-1-2 0,20-9 0,38-12 0,-16 14 0,0 3 0,1 2 0,103-1 0,184 24 0,-75-1 0,671-14 0,-820-9 0,167-35 0,-73 8 0,-5 22 0,4-2 0,-20-10 0,283-2 0,-447 28 0,-2-1 0,0 1 0,1 2 0,-1 0 0,1 2 0,-1 1 0,-1 2 0,30 10 0,-31-8 0,1 0 0,1-2 0,-1 0 0,1-3 0,37 3 0,148-7 0,-113-3 0,262 2 0,-340 3 0,0 1 0,0 1 0,0 1 0,39 14 0,7 1 0,-31-12-455,-1-2 0,75 3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47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373 102 24575,'-1'-4'0,"1"0"0,-1 1 0,1-1 0,-1 0 0,-1 1 0,1-1 0,0 1 0,-1-1 0,0 1 0,1 0 0,-1 0 0,-1-1 0,1 1 0,0 1 0,-1-1 0,1 0 0,-1 1 0,0-1 0,0 1 0,0 0 0,0 0 0,-1 0 0,1 0 0,0 0 0,-6-1 0,-4-2 0,0 1 0,0 0 0,0 0 0,-1 2 0,-21-3 0,30 5 0,-1 0 0,1 0 0,-1 0 0,0 1 0,1 0 0,-1 0 0,1 0 0,-1 1 0,1 0 0,0 0 0,0 0 0,-1 1 0,2-1 0,-1 1 0,-7 6 0,4-2 0,0 0 0,1 1 0,0 0 0,0 0 0,1 0 0,0 1 0,-9 18 0,5-4 0,1 1 0,1-1 0,0 1 0,2 1 0,1-1 0,-2 36 0,5 194 0,4-129 0,-1-110 0,0-1 0,1 1 0,1-1 0,1 0 0,0 1 0,0-2 0,1 1 0,1 0 0,1-1 0,0 0 0,8 12 0,-10-19 0,-1 0 0,1 0 0,1 0 0,-1-1 0,1 0 0,-1 0 0,1 0 0,1-1 0,-1 0 0,9 4 0,-10-6 0,0 0 0,0-1 0,-1 1 0,2-1 0,-1 0 0,0-1 0,0 1 0,0-1 0,0 0 0,0 0 0,0-1 0,1 1 0,-1-1 0,0 0 0,0-1 0,6-2 0,-4 1 0,0-1 0,0-1 0,-1 1 0,1-1 0,-1 0 0,0 0 0,-1-1 0,0 0 0,1 0 0,-2 0 0,1-1 0,-1 1 0,0-1 0,0 0 0,-1 0 0,0-1 0,0 1 0,-1-1 0,1 1 0,-2-1 0,2-9 0,0 0 0,-1 0 0,0 0 0,-2 0 0,0-1 0,0 1 0,-2 0 0,0 0 0,-9-32 0,10 45 0,-1 0 0,1 0 0,-1 0 0,0 1 0,-1-1 0,1 0 0,-1 1 0,1-1 0,-1 1 0,0 0 0,0 0 0,0 0 0,-1 0 0,1 1 0,-1 0 0,1-1 0,-1 1 0,-5-2 0,10 4 0,2 0 0,0 0 0,0 0 0,0 0 0,0 0 0,-1 1 0,1-1 0,0 1 0,0 0 0,0-1 0,0 2 0,-1-1 0,1 0 0,2 2 0,-1 1 0,0 0 0,0 0 0,-1 1 0,1 0 0,-1 0 0,0 0 0,-1 0 0,1 0 0,-1 0 0,0 0 0,0 1 0,-1 0 0,2 10 0,1 10 0,-1 45 0,-2-54 0,-3 98 27,-1-71-491,3 0 0,7 57 0,-2-75-6362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48.1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16 24575,'0'-9'0,"0"2"0,-8 15 0,-4 14 0,2 15 0,1 20 0,3 19 0,2 15 0,2 4 0,2-1 0,0-9 0,0-10 0,9-18 0,11-19 0,2-19 0,-3-14-8191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48.9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82 132 24575,'-3'1'0,"1"-1"0,0 1 0,-1 0 0,1 0 0,0 0 0,0 0 0,0 0 0,0 0 0,0 1 0,0-1 0,0 1 0,0-1 0,0 1 0,1 0 0,-1-1 0,0 1 0,1 0 0,0 0 0,0 0 0,-2 3 0,-19 44 0,16-18 0,1 1 0,1 0 0,1 0 0,2 0 0,5 48 0,-2-9 0,-2-45 0,1 0 0,1 1 0,1-2 0,9 34 0,-10-53 0,0 0 0,0 0 0,1-1 0,-1 1 0,1-1 0,0 1 0,1-1 0,-1 0 0,1 0 0,7 6 0,-8-8 0,0-1 0,0 0 0,1 0 0,-1 0 0,1 0 0,-1 0 0,1-1 0,0 0 0,0 0 0,0 0 0,-1 0 0,1 0 0,0-1 0,0 1 0,0-1 0,0 0 0,8-2 0,-6 1 0,0 0 0,-1-1 0,1 0 0,-1-1 0,1 1 0,-1-1 0,0 0 0,0 0 0,0-1 0,0 1 0,-1-1 0,1 0 0,-1 0 0,0-1 0,0 1 0,5-9 0,3-5 0,-2 1 0,0-1 0,11-29 0,-7 7 0,-2-1 0,-2 0 0,-1-1 0,-2 0 0,-3 0 0,-1 0 0,-2-1 0,-8-80 0,6 116 0,0 0 0,0-1 0,-1 1 0,0 0 0,0 0 0,-1 0 0,0 1 0,0-1 0,-1 1 0,0-1 0,0 1 0,0 0 0,-1 0 0,1 1 0,-1 0 0,-1-1 0,-8-5 0,7 6 0,-1 1 0,1 0 0,-1 0 0,0 1 0,0 0 0,-1 0 0,1 1 0,0 0 0,-1 1 0,1-1 0,-1 2 0,0-1 0,1 1 0,-15 2 0,19-1 0,1-1 0,0 1 0,0 0 0,-1 0 0,1 0 0,0 0 0,0 0 0,0 1 0,0-1 0,0 1 0,0 0 0,0 0 0,1 0 0,-1 1 0,1-1 0,-1 0 0,1 1 0,0 0 0,-2 3 0,0 0 0,1 0 0,1 0 0,-1 0 0,1 1 0,0-1 0,0 1 0,1-1 0,0 1 0,-1 10 0,2-7 0,-1 0 0,1 0 0,1 0 0,0 0 0,1 0 0,0 0 0,0-1 0,1 1 0,0 0 0,1-1 0,0 0 0,0 0 0,8 12 0,-7-16-49,-1 0 1,1 0-1,0 0 0,1-1 0,-1 1 1,1-1-1,0 0 0,0-1 0,0 1 1,0-1-1,1-1 0,-1 1 0,1-1 1,-1 0-1,1-1 0,0 1 0,0-1 1,0-1-1,0 1 0,0-1 0,0 0 1,0-1-1,0 0 0,0 0 0,0 0 0,-1-1 1,8-3-1,18-9-6777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49.4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24575,'5'0'0,"9"0"0,2 9 0,12 14 0,0 22 0,9 22 0,-3 22 0,-7 21 0,-7 12 0,-8 7 0,-19 2 0,-20-8 0,-18-26 0,-2-29-8191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0.6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1 137 24575,'0'-4'0,"8"-10"0,11-3 0,16-2 0,13 2 0,8 3 0,2 5 0,-4-4 0,-8-1 0,-15 2 0,-17 8 0,-20 8 0,-8 4-8191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0.9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24575,'12'0'0,"22"0"0,16 0 0,10 0 0,1 0 0,-4 0 0,-4 0 0,-11 0-8191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0.0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61 24575,'4'0'0,"10"0"0,11 0 0,14-4 0,8-2 0,9 1 0,4 1 0,-1 1 0,-1 1 0,-7 1 0,-12-4 0,-12-9 0,-11-2-8191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0.4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24575,'0'8'0,"5"8"0,0 8 0,1 18 0,2 23 0,1 16 0,-2 8 0,-2 0 0,-1-5 0,6-10 0,2-12 0,-1-17-8191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1.8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275 1 24575,'-11'0'0,"0"0"0,1 0 0,-1 1 0,1 1 0,-1 0 0,1 0 0,0 1 0,0 1 0,-13 5 0,17-6 0,1 1 0,-1 0 0,1 0 0,0 0 0,1 1 0,-1-1 0,1 1 0,0 0 0,0 1 0,0-1 0,1 1 0,0-1 0,0 1 0,0 0 0,1 0 0,-3 11 0,-18 66 0,3 2 0,4 0 0,4 1 0,-1 121 0,12-184 0,0-12 0,1 1 0,0-1 0,0 1 0,1-1 0,1 0 0,3 14 0,-4-23 0,0 1 0,0-1 0,0 0 0,0 1 0,1-1 0,-1 0 0,1 0 0,-1 0 0,1 0 0,0 0 0,0-1 0,0 1 0,0 0 0,0-1 0,0 0 0,0 1 0,1-1 0,-1 0 0,0 0 0,1 0 0,-1 0 0,1-1 0,-1 1 0,1-1 0,-1 1 0,1-1 0,-1 0 0,1 0 0,0 0 0,-1 0 0,1 0 0,4-2 0,2 0 0,0 0 0,0-1 0,-1 0 0,1-1 0,-1 1 0,0-2 0,0 1 0,0-1 0,0 0 0,-1-1 0,0 0 0,0 0 0,0-1 0,-1 1 0,0-1 0,0-1 0,-1 1 0,0-1 0,0 0 0,-1 0 0,0 0 0,-1-1 0,1 0 0,-1 1 0,-1-1 0,0 0 0,1-11 0,-3 16 0,0 0 0,-1 0 0,0 0 0,0 0 0,0 0 0,0 0 0,0 0 0,-1 0 0,0 0 0,1 1 0,-1-1 0,-1 1 0,1-1 0,-1 1 0,1 0 0,-1 0 0,0 0 0,0 0 0,0 1 0,0-1 0,-1 1 0,1-1 0,-1 1 0,1 1 0,-6-3 0,9 3 0,-1 1 0,1 0 0,-1-1 0,1 1 0,-1 0 0,1 0 0,-1-1 0,1 1 0,-1 0 0,1 0 0,-1 0 0,0 0 0,1 0 0,-1-1 0,1 1 0,-1 0 0,1 0 0,-1 0 0,0 1 0,1-1 0,-1 0 0,1 0 0,-1 0 0,1 0 0,-1 0 0,1 1 0,-1-1 0,1 0 0,-1 1 0,1-1 0,-1 0 0,1 1 0,-1-1 0,1 0 0,-1 1 0,1-1 0,0 1 0,-1-1 0,1 1 0,0-1 0,0 1 0,-1-1 0,1 1 0,0-1 0,0 1 0,0-1 0,-1 1 0,1-1 0,0 1 0,0 0 0,0-1 0,0 1 0,0-1 0,0 1 0,0-1 0,0 1 0,1 0 0,6 42 0,-5-33 0,9 78 81,-10-65-563,2 1 0,10 40 0,-7-48-6344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5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0 100 24575,'2'0'0,"-1"1"0,0 0 0,0 0 0,0 0 0,0 0 0,0 0 0,-1 0 0,1 0 0,0 0 0,0 0 0,-1 0 0,1 0 0,0 1 0,-1-1 0,1 0 0,-1 0 0,0 1 0,1-1 0,-1 0 0,0 1 0,0-1 0,0 0 0,0 3 0,1 2 0,15 97 0,-4 0 0,-5 1 0,-7 106 0,0-41 0,-1-245 0,4-1 0,4 1 0,2 0 0,4 1 0,3 0 0,3 1 0,32-78 0,-46 139 0,0 0 0,0 0 0,2 1 0,-1 0 0,1 0 0,1 0 0,1 1 0,-1 0 0,18-17 0,-25 28 0,0-1 0,0 0 0,0 1 0,0-1 0,0 1 0,0-1 0,0 1 0,1 0 0,-1-1 0,0 1 0,0 0 0,0 0 0,0 0 0,0 0 0,1 0 0,-1 0 0,0 0 0,0 0 0,0 0 0,0 1 0,0-1 0,1 0 0,-1 1 0,0-1 0,0 1 0,0-1 0,0 1 0,0-1 0,0 1 0,0 0 0,-1 0 0,1-1 0,0 1 0,0 0 0,0 0 0,-1 0 0,1 0 0,0 1 0,21 42 0,-13-13 0,-1 1 0,-2-1 0,0 1 0,0 46 0,-6 133 0,-2-158 0,1-29 0,0-32 0,0-43 0,1 19 0,0 0 0,2-1 0,1 1 0,2 0 0,1 1 0,2-1 0,1 1 0,1 1 0,1-1 0,2 2 0,1 0 0,29-44 0,-40 69 0,-1 1 0,0 0 0,1-1 0,0 1 0,0 0 0,0 1 0,0-1 0,0 0 0,1 1 0,-1 0 0,6-3 0,-7 5 0,-1-1 0,1 1 0,0 0 0,-1 0 0,1 0 0,0 0 0,-1 0 0,1 0 0,0 0 0,-1 0 0,1 1 0,0-1 0,-1 1 0,1-1 0,-1 1 0,1 0 0,-1-1 0,1 1 0,-1 0 0,1 0 0,-1 0 0,0 0 0,1 1 0,-1-1 0,0 0 0,0 0 0,0 1 0,0-1 0,1 2 0,9 15 0,-2 0 0,1 1 0,-2 0 0,-1 0 0,0 1 0,7 39 0,2-2 0,-15-53-30,18 60-637,28 64-1,-24-81-6158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2.9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0 24575,'0'24'0,"-1"-6"0,0 0 0,2 0 0,0 0 0,1 0 0,0 0 0,2 0 0,0 0 0,13 33 0,-16-50 0,-1 1 0,1 0 0,0-1 0,0 1 0,-1-1 0,1 0 0,0 1 0,0-1 0,1 0 0,-1 0 0,0 1 0,0-1 0,1 0 0,-1 0 0,0 0 0,1 0 0,-1-1 0,1 1 0,-1 0 0,1-1 0,0 1 0,-1-1 0,1 1 0,2-1 0,-2 0 0,0-1 0,0 1 0,1-1 0,-1 1 0,0-1 0,0 0 0,0 0 0,0 0 0,0-1 0,0 1 0,0 0 0,-1-1 0,1 1 0,0-1 0,2-2 0,3-5 0,0 0 0,0-1 0,-1 0 0,0 0 0,7-18 0,19-76 0,-30 167 0,-3 201 0,-2 39 0,2-292 0,0 0 0,-1-1 0,0 1 0,-1 0 0,0-1 0,0 1 0,-1-1 0,-1 0 0,1-1 0,-9 13 0,11-19 0,0 1 0,-1-1 0,1 0 0,-1 0 0,0 0 0,0-1 0,0 1 0,0-1 0,0 0 0,0 1 0,-1-1 0,1-1 0,-1 1 0,1 0 0,-1-1 0,0 0 0,1 0 0,-1 0 0,0 0 0,0-1 0,0 1 0,0-1 0,0 0 0,0 0 0,0-1 0,0 1 0,0-1 0,1 0 0,-1 0 0,0 0 0,-5-2 0,6 2 0,1 0 0,0 0 0,-1-1 0,1 1 0,0 0 0,0-1 0,0 1 0,0-1 0,0 0 0,1 1 0,-1-1 0,0 0 0,1 0 0,-1 0 0,1 0 0,0-1 0,-1 1 0,1 0 0,0 0 0,1-1 0,-1 1 0,0-1 0,1 1 0,-1-1 0,1 1 0,0-1 0,0 1 0,0-1 0,0 1 0,0-1 0,0 1 0,1-1 0,-1 1 0,1-1 0,0 1 0,0-1 0,1-2 0,3-7 0,1 0 0,0 0 0,0 1 0,1-1 0,14-16 0,169-211-1365,-165 205-5461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3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 24575,'0'-4'0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5.0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197 1 24575,'-10'0'0,"0"0"0,0 1 0,0 0 0,0 0 0,0 1 0,1 1 0,-1-1 0,0 2 0,1-1 0,-15 9 0,19-8 0,-1 0 0,1 0 0,0 0 0,0 1 0,0 0 0,1 0 0,-1 1 0,1-1 0,0 1 0,1 0 0,0 0 0,0 0 0,0 0 0,1 0 0,-1 1 0,-1 9 0,3-11 0,-1 0 0,1 0 0,0 1 0,1-1 0,-1 0 0,1 0 0,0 0 0,0 0 0,1 0 0,-1 1 0,1-1 0,1 0 0,-1 0 0,4 8 0,-3-10 0,0 0 0,0 0 0,1-1 0,-1 1 0,1-1 0,0 1 0,0-1 0,0 0 0,0 0 0,0 0 0,0 0 0,1-1 0,-1 1 0,0-1 0,1 0 0,-1 0 0,1 0 0,0-1 0,-1 1 0,1-1 0,5 0 0,-4 1 0,11-1 0,0 2 0,0 0 0,0 1 0,0 0 0,18 7 0,-30-8 0,1 0 0,-1 0 0,0 0 0,0 1 0,0-1 0,-1 1 0,1 0 0,-1 0 0,1 1 0,-1-1 0,0 1 0,0-1 0,-1 1 0,1 0 0,-1 0 0,0 0 0,0 0 0,0 1 0,0-1 0,-1 1 0,1-1 0,-1 1 0,0 4 0,1 9 0,0 0 0,-1 0 0,-1 0 0,-1 0 0,-1 0 0,0-1 0,-1 1 0,-1 0 0,-1-1 0,-1 0 0,0 0 0,-1-1 0,0 1 0,-2-1 0,0-1 0,0 0 0,-2 0 0,-14 15 0,23-26 9,-1-2 1,0 1-1,0 0 0,0 0 0,-1-1 1,1 0-1,-1 0 0,1 0 0,-1 0 0,0 0 1,0-1-1,-5 2 0,7-3-71,0 1 0,0-1 0,-1 0 0,1 0 1,0 0-1,0-1 0,-1 1 0,1-1 0,0 1 0,0-1 0,0 1 0,0-1 1,0 0-1,0 0 0,0 0 0,0 0 0,0-1 0,0 1 0,0 0 0,1-1 1,-1 1-1,0-1 0,-1-2 0,-11-15-6764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5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24575,'4'0'0,"6"0"0,1 13 0,-1 12 0,6 6 0,0 3 0,-3 3 0,-3-1 0,-3-1 0,-4 1 0,-1-14 0,-2-15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5.7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24575,'0'8'0,"0"7"0,0 2-8191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6.16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50 24575,'2'5'0,"-1"0"0,1-1 0,0 1 0,0 0 0,0-1 0,1 0 0,-1 0 0,7 8 0,5 9 0,-3 7 0,-1 1 0,-1 0 0,9 55 0,-3 30 0,-13-145 0,0 1 0,2 0 0,1 0 0,2 0 0,1 1 0,1-1 0,1 2 0,2 0 0,1 0 0,30-47 0,-42 72 0,1 0 0,0 0 0,1 0 0,-1 1 0,0-1 0,1 1 0,0 0 0,-1 0 0,1 0 0,0 0 0,0 0 0,0 1 0,4-2 0,-6 3 0,0-1 0,0 1 0,1 0 0,-1 1 0,0-1 0,1 0 0,-1 0 0,0 0 0,0 1 0,0-1 0,1 1 0,-1-1 0,0 1 0,0-1 0,0 1 0,0 0 0,0-1 0,0 1 0,0 0 0,0 0 0,0 0 0,0 0 0,0 0 0,-1 0 0,1 0 0,0 0 0,-1 0 0,1 0 0,0 1 0,-1-1 0,0 0 0,1 0 0,-1 0 0,0 1 0,1-1 0,-1 0 0,0 3 0,6 32 0,-1 0 0,-2 0 0,-1 1 0,-5 56 0,0-26 0,2-20-85,-1-27-128,1 0 0,2-1-1,0 1 1,0 0-1,7 25 1,-3-33-6613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06.7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2 230 24575,'-2'184'0,"5"195"0,-3-375 0,0 0 0,0 1 0,1-1 0,0 0 0,-1 0 0,2 1 0,-1-1 0,0 0 0,1 0 0,0 0 0,0 0 0,0-1 0,0 1 0,1 0 0,0-1 0,-1 0 0,1 1 0,0-1 0,1 0 0,-1-1 0,0 1 0,1 0 0,0-1 0,-1 0 0,1 0 0,0 0 0,0 0 0,0-1 0,7 2 0,-5-2 0,0 0 0,0-1 0,0 0 0,0 0 0,0 0 0,0 0 0,0-1 0,0 0 0,0-1 0,-1 1 0,1-1 0,0 0 0,-1 0 0,1-1 0,-1 0 0,0 0 0,0 0 0,0-1 0,0 1 0,8-9 0,3-7 0,0-1 0,-2 0 0,0-1 0,-1 0 0,-1-1 0,-1 0 0,-2-1 0,0 0 0,-1-1 0,9-48 0,-5 1 0,-4 0 0,-1-110 0,-7 170 0,0-1 0,0 0 0,-2 0 0,1 0 0,-2 1 0,1-1 0,-2 1 0,1-1 0,-2 1 0,1 0 0,-10-15 0,9 19 0,0 1 0,-1-1 0,1 1 0,-1 0 0,-1 1 0,1 0 0,-1 0 0,0 0 0,0 1 0,0 0 0,0 0 0,-1 1 0,0-1 0,0 2 0,1-1 0,-2 1 0,-8-1 0,3 0 0,0 1 0,-1 1 0,1 0 0,-1 0 0,-22 3 0,34-1 0,-1-1 0,1 1 0,-1 0 0,1 0 0,0 0 0,-1 0 0,1 1 0,0-1 0,0 1 0,0 0 0,0 0 0,0 0 0,0 0 0,0 0 0,1 1 0,-1-1 0,1 1 0,0 0 0,0 0 0,0 0 0,0 0 0,0 0 0,1 0 0,-1 0 0,1 1 0,0-1 0,0 0 0,-1 5 0,0 2 0,0 1 0,1-1 0,1 1 0,0-1 0,0 1 0,1 0 0,0-1 0,0 1 0,2-1 0,-1 0 0,1 1 0,1-1 0,7 15 0,-9-20 0,1-1 0,0 0 0,0 1 0,0-1 0,0-1 0,1 1 0,-1 0 0,1-1 0,0 0 0,0 0 0,1 0 0,-1 0 0,0-1 0,1 0 0,0 0 0,-1 0 0,1 0 0,0-1 0,0 1 0,0-1 0,0-1 0,0 1 0,0-1 0,0 0 0,0 0 0,1 0 0,-1 0 0,0-1 0,8-2 0,31-13-1365,-8-3-5461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2.6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304 65 24575,'-6'0'0,"0"-1"0,0-1 0,0 1 0,1-1 0,-1 0 0,1 0 0,-1-1 0,1 1 0,0-1 0,0 0 0,-9-8 0,9 7 0,1 1 0,-1 0 0,0 0 0,0 0 0,0 0 0,-1 1 0,1-1 0,0 1 0,-1 1 0,1-1 0,-1 1 0,0 0 0,-10 0 0,11 1 0,0 1 0,0 1 0,0-1 0,0 1 0,0-1 0,1 2 0,-1-1 0,0 0 0,1 1 0,0 0 0,0 0 0,-1 0 0,2 1 0,-1-1 0,0 1 0,1 0 0,0 0 0,-1 0 0,2 0 0,-1 1 0,0-1 0,1 1 0,0 0 0,0-1 0,-2 9 0,-4 12 0,2 2 0,0-1 0,-3 42 0,8-60 0,-7 52 0,4 0 0,2 0 0,2 0 0,3 0 0,3 0 0,16 72 0,-18-121 0,-1-1 0,1 1 0,1-1 0,0 0 0,0 0 0,1-1 0,0 1 0,0-1 0,11 11 0,-14-17 0,0 0 0,0 0 0,0 0 0,1 0 0,-1-1 0,1 0 0,0 1 0,-1-1 0,1 0 0,0-1 0,0 1 0,0-1 0,0 1 0,1-1 0,-1-1 0,0 1 0,0-1 0,1 1 0,-1-1 0,0 0 0,1-1 0,-1 1 0,0-1 0,0 0 0,1 0 0,-1 0 0,5-2 0,0-2 0,0-1 0,-1 0 0,1 0 0,-1 0 0,0-1 0,-1-1 0,1 1 0,-2-1 0,1 0 0,-1-1 0,0 0 0,-1 0 0,0 0 0,0 0 0,-1-1 0,0 0 0,-1 0 0,0 0 0,-1 0 0,0 0 0,0-1 0,-1 1 0,0 0 0,-1-1 0,0 1 0,-1-1 0,0 1 0,-4-15 0,3 21 0,0-1 0,0 1 0,0-1 0,0 1 0,-1 0 0,0 0 0,0 0 0,0 0 0,-1 0 0,1 0 0,-1 1 0,0 0 0,0 0 0,-7-4 0,-4-2 0,0 2 0,-31-11 0,50 23 0,0 0 0,-1 1 0,0-1 0,0 1 0,0 0 0,-1 0 0,1 0 0,-1 0 0,1 10 0,4 16 0,4 55 0,-10-64 0,1-1 0,1 0 0,1 0 0,1 0 0,16 41 0,-8-43-1365,-1-10-5461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3.3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1 132 24575,'-1'-23'0,"3"-35"0,-2 56 0,0-1 0,1 0 0,0 0 0,-1 0 0,1 0 0,0 1 0,1-1 0,-1 0 0,0 1 0,1-1 0,-1 1 0,1-1 0,0 1 0,0 0 0,4-4 0,-5 5 0,-1 1 0,1-1 0,0 1 0,0-1 0,0 1 0,0-1 0,0 1 0,0 0 0,0 0 0,0-1 0,0 1 0,0 0 0,0 0 0,0 0 0,0 0 0,0 0 0,0 0 0,0 0 0,0 0 0,0 0 0,-1 1 0,1-1 0,0 0 0,0 0 0,0 1 0,0-1 0,0 1 0,0-1 0,0 1 0,-1-1 0,1 1 0,0 0 0,0-1 0,-1 1 0,1 0 0,0 0 0,-1-1 0,1 1 0,-1 0 0,1 1 0,20 41 0,-19-38 0,40 124 0,12 32 0,-53-158-101,14 28 335,-15-31-281,0 1 0,1 0 0,-1 0 1,0-1-1,1 1 0,-1 0 0,1-1 0,-1 1 1,1 0-1,-1-1 0,1 1 0,-1-1 0,1 1 1,-1-1-1,1 1 0,0-1 0,-1 1 0,1-1 0,0 0 1,-1 1-1,1-1 0,0 0 0,0 1 0,-1-1 1,1 0-1,0 0 0,0 0 0,0 0 0,-1 0 1,1 0-1,1 0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3.6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245 1 24575,'-5'8'0,"0"12"0,-9 14 0,-1 15 0,-11 11 0,-10 12 0,2 3 0,-3-8 0,-2-15 0,5-16-8191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2:35.4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24575,'4'0'0,"10"4"0,2 10 0,-1 7 0,-4 8 0,-3 7 0,-3 7 0,-11-5 0,-17-9 0,-4-9-8191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6.3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41 24575,'0'-8'0,"9"-8"0,2 0-8191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7.1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0 24575,'-1'1'0,"0"-1"0,-1 1 0,1-1 0,0 1 0,0-1 0,0 1 0,-1 0 0,1 0 0,0 0 0,0-1 0,0 1 0,0 0 0,0 0 0,0 0 0,1 1 0,-1-1 0,0 0 0,0 0 0,1 0 0,-1 0 0,1 1 0,-1-1 0,0 3 0,-11 39 0,9-31 0,-16 57 0,4 1 0,3 0 0,3 1 0,3 0 0,5 120 0,2-180 12,0 1 0,1-1 0,0 0 0,1 0 0,0 0 0,1 0 0,0 0 0,1-1 0,11 19 0,-15-26-52,1 0 0,0-1 0,0 1-1,1-1 1,-1 1 0,0-1 0,1 0 0,-1 0 0,1 0 0,0 0 0,0-1-1,0 1 1,0-1 0,0 1 0,0-1 0,0 0 0,0 0 0,1 0-1,-1-1 1,0 1 0,0-1 0,1 0 0,-1 0 0,0 0 0,1 0-1,-1-1 1,0 1 0,0-1 0,1 0 0,-1 0 0,0 0 0,0 0 0,0 0-1,0-1 1,0 0 0,5-3 0,32-25-6786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7.6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2 24575,'-1'1'0,"0"-1"0,0 0 0,0 1 0,0-1 0,0 1 0,0-1 0,0 1 0,1-1 0,-1 1 0,0 0 0,0 0 0,1-1 0,-1 1 0,0 0 0,1 0 0,-1 0 0,0 0 0,1-1 0,0 1 0,-1 0 0,1 0 0,-1 0 0,1 0 0,0 0 0,0 0 0,0 0 0,0 0 0,-1 2 0,-3 35 0,4-31 0,-4 234 0,5-156 0,-1-79 0,1 1 0,-1 0 0,1-1 0,0 1 0,1-1 0,0 1 0,5 11 0,-7-17 0,0 0 0,1 0 0,-1 0 0,1 0 0,-1-1 0,1 1 0,0 0 0,-1 0 0,1-1 0,0 1 0,0 0 0,0-1 0,-1 1 0,1-1 0,0 1 0,0-1 0,0 1 0,0-1 0,0 0 0,0 1 0,0-1 0,2 0 0,-1 0 0,-1 0 0,1-1 0,0 0 0,0 1 0,0-1 0,-1 0 0,1 0 0,0 0 0,-1 0 0,1 0 0,-1 0 0,1 0 0,-1-1 0,1 1 0,-1 0 0,0-1 0,2-1 0,4-8 0,0 1 0,0-1 0,-1-1 0,0 1 0,-1-1 0,0 0 0,-1-1 0,-1 1 0,0-1 0,0 1 0,0-16 0,1-22 0,-3-74 0,-1 119 0,0-6 30,0 0 0,-1 0 0,-5-20 0,5 28-108,0 0 0,0 0 0,0 0-1,0 0 1,-1 0 0,1 1 0,-1-1 0,0 0 0,0 1-1,0 0 1,0-1 0,0 1 0,0 0 0,-1 0 0,1 0-1,-1 0 1,1 1 0,-5-3 0,-13-3-6748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8.0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24575,'6'3'0,"-2"1"0,1-1 0,0 1 0,-1 0 0,1 1 0,-1-1 0,0 1 0,-1 0 0,1 0 0,-1 0 0,0 0 0,4 9 0,0 3 0,0 0 0,-2 0 0,5 18 0,7 74 0,2 12 0,-12-93 0,-2 1 0,5 49 0,-10-64 0,0-1 0,-1 0 0,0 0 0,-1 0 0,-1 0 0,0 0 0,0 0 0,-8 16 0,10-27-65,0 1 0,0-1 0,0 0 0,-1 1 0,1-1 0,-1 0 0,1 0 0,-1 0 0,0 0 0,0 0 0,0 0 0,0-1 0,0 1 0,0 0 0,0-1 0,-1 0 0,1 0 0,0 1 0,-1-1 0,-3 0 0,-20 3-6761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8:58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53 0 24575,'-2'48'0,"-2"0"0,-12 51 0,0 4 0,7-20 0,3 0 0,9 125 0,-3-205 0,0-1 0,0 1 0,0 0 0,0-1 0,0 1 0,1 0 0,-1-1 0,1 1 0,0-1 0,0 1 0,0-1 0,0 1 0,0-1 0,1 0 0,-1 1 0,1-1 0,-1 0 0,1 0 0,0 0 0,0 0 0,0 0 0,0-1 0,0 1 0,0-1 0,0 1 0,0-1 0,1 0 0,-1 0 0,1 0 0,-1 0 0,1 0 0,-1 0 0,1-1 0,-1 1 0,1-1 0,0 0 0,-1 1 0,1-1 0,0-1 0,-1 1 0,1 0 0,3-1 0,2-1 0,0 0 0,0-1 0,-1 0 0,1 0 0,-1 0 0,1-1 0,-1 0 0,0-1 0,-1 0 0,1 0 0,-1 0 0,11-11 0,0-5 0,-1 0 0,-1-1 0,-1-1 0,-1 0 0,-1-1 0,-1 0 0,-1-1 0,-2 0 0,0-1 0,-1 0 0,-2 0 0,0 0 0,-2-1 0,-1 1 0,-2-38 0,0 56 0,0-3 0,-1 0 0,0-1 0,0 1 0,-1 0 0,-7-22 0,8 30 0,-1-1 0,0 1 0,0 0 0,0 0 0,-1 0 0,1 0 0,-1 0 0,0 0 0,1 0 0,-1 1 0,-1 0 0,1-1 0,0 1 0,0 0 0,-1 1 0,1-1 0,-1 1 0,1-1 0,-1 1 0,0 0 0,-5-1 0,3 2 0,1-1 0,-1 1 0,0 0 0,0 0 0,0 0 0,0 1 0,0 0 0,0 0 0,0 1 0,1 0 0,-1 0 0,1 0 0,-10 5 0,13-6 0,0 0 0,0 0 0,1 0 0,-1 0 0,1 1 0,-1-1 0,1 0 0,-1 1 0,1-1 0,0 1 0,0-1 0,-1 1 0,1 0 0,0-1 0,1 1 0,-1 0 0,0 0 0,0 0 0,1 0 0,-1-1 0,1 1 0,0 0 0,-1 0 0,1 0 0,0 0 0,0 0 0,0 0 0,0 0 0,1 0 0,-1 0 0,1 0 0,-1 0 0,1 0 0,-1 0 0,1 0 0,0-1 0,0 1 0,0 0 0,0-1 0,0 1 0,0 0 0,1-1 0,-1 1 0,3 1 0,-2 0-85,2 0 0,-1-1-1,0 1 1,0-1 0,1 1-1,0-1 1,-1 0 0,1-1-1,0 1 1,0 0 0,0-1-1,0 0 1,0 0 0,0 0-1,8 0 1,28-1-6741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11.8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251 0 24575,'2'41'0,"-1"43"0,-2-78 0,1 0 0,-1 0 0,0 0 0,0-1 0,-1 1 0,0 0 0,0-1 0,0 1 0,0-1 0,-7 10 0,7-12 0,-1-1 0,1 1 0,-1-1 0,0 0 0,0 0 0,0 0 0,0 0 0,0 0 0,0 0 0,0-1 0,-1 0 0,1 0 0,0 0 0,-1 0 0,-4 1 0,-60 0 0,57-3 0,-1 1 0,1 0 0,-20 3 0,28-2 0,1 0 0,-1 1 0,1-1 0,-1 0 0,1 1 0,0 0 0,0-1 0,-1 1 0,1 0 0,0 0 0,0 0 0,1 0 0,-1 1 0,0-1 0,1 0 0,0 1 0,-1-1 0,1 1 0,0 0 0,0-1 0,0 1 0,1 0 0,-1 0 0,1-1 0,-1 1 0,1 5 0,-1 3 0,1 0 0,0 0 0,1 0 0,0-1 0,4 19 0,6 10-1365,1-5-5461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58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329 124 24575,'1'-5'0,"-1"1"0,0-1 0,0 0 0,0 1 0,-1-1 0,0 1 0,0-1 0,0 1 0,0-1 0,-1 1 0,1-1 0,-1 1 0,0 0 0,-1 0 0,1 0 0,-1 0 0,0 0 0,0 1 0,0-1 0,0 1 0,0 0 0,-1 0 0,1 0 0,-1 0 0,0 1 0,0-1 0,0 1 0,0 0 0,-1 0 0,1 1 0,-1-1 0,1 1 0,-1 0 0,-5-1 0,6 1 0,0 0 0,0 0 0,-1 1 0,1-1 0,0 1 0,0 0 0,0 0 0,0 0 0,0 1 0,0 0 0,0-1 0,0 1 0,0 1 0,0-1 0,0 1 0,1-1 0,-1 1 0,0 0 0,-5 4 0,4 0 0,-1 0 0,1 0 0,1 0 0,-1 0 0,1 1 0,0 0 0,0 0 0,1 0 0,-4 12 0,-16 48 0,2 0 0,4 1 0,3 1 0,2 0 0,4 1 0,3 1 0,3-1 0,9 93 0,-7-157 0,1 1 0,0 0 0,0 0 0,1-1 0,0 1 0,0-1 0,1 1 0,-1-1 0,1 0 0,1 0 0,-1 0 0,1 0 0,0-1 0,0 1 0,7 5 0,-7-8 0,0 0 0,0-1 0,0 1 0,0-1 0,1 0 0,-1 0 0,1-1 0,-1 1 0,1-1 0,0 0 0,-1 0 0,1 0 0,0-1 0,0 0 0,0 0 0,0 0 0,-1 0 0,1-1 0,0 0 0,0 0 0,8-3 0,-5 1 0,-1 0 0,0 0 0,0-1 0,0 0 0,0 0 0,0 0 0,-1-1 0,0 0 0,0 0 0,0-1 0,-1 0 0,0 0 0,0 0 0,0-1 0,6-12 0,-8 13 0,0 0 0,0 0 0,-1 0 0,0 0 0,0-1 0,0 1 0,-1-1 0,0 1 0,0-1 0,-1 1 0,0-1 0,0 0 0,0 1 0,-1-1 0,0 1 0,-1-1 0,1 1 0,-1-1 0,-5-10 0,4 12 0,-1 0 0,0 0 0,0 0 0,0 0 0,-9-7 0,-20-22 0,32 32 0,0 1 0,0-1 0,0 0 0,0 1 0,0-1 0,1 0 0,-1 1 0,0-1 0,1 0 0,0 0 0,-1 0 0,1 0 0,0 0 0,0 1 0,0-1 0,0 0 0,0 0 0,0 0 0,1 0 0,0-2 0,-1 3 0,0 1 0,0-1 0,0 0 0,0 0 0,1 0 0,-1 1 0,0-1 0,1 0 0,-1 0 0,0 1 0,1-1 0,-1 0 0,1 1 0,-1-1 0,1 0 0,0 1 0,-1-1 0,1 1 0,0-1 0,-1 1 0,1-1 0,0 1 0,-1-1 0,1 1 0,0 0 0,0-1 0,-1 1 0,1 0 0,0 0 0,0 0 0,0-1 0,0 1 0,-1 0 0,1 0 0,0 0 0,0 0 0,0 1 0,0-1 0,-1 0 0,1 0 0,0 0 0,0 1 0,0-1 0,-1 0 0,1 1 0,0-1 0,0 1 0,-1-1 0,1 1 0,1 0 0,1 2 0,1 0 0,-1 1 0,0-1 0,1 1 0,-1-1 0,-1 1 0,1 0 0,2 5 0,3 13 0,0 1 0,-2-1 0,0 2 0,-2-1 0,0 0 0,0 31 0,6 35 0,-3-40-85,-5-25-171,2-1 0,0 0 0,2 0 0,14 40 0,-6-38-6570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59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 0 24575,'0'13'0,"0"20"0,0 18 0,-4 13 0,-2 3 0,0-9-8191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9:59.7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1 24575,'-4'4'0,"-2"14"0,0 13 0,-2 13 0,-1 7 0,2 9 0,-6 5 0,-2 5 0,2 4 0,4 0 0,3-2 0,2-11 0,11-6 0,4-13-8191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0.5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128 1 24575,'-2'0'0,"-1"0"0,1 1 0,0-1 0,0 1 0,0 0 0,0-1 0,0 1 0,1 0 0,-1 0 0,0 1 0,0-1 0,0 0 0,1 0 0,-1 1 0,1-1 0,-1 1 0,1 0 0,0-1 0,-1 1 0,1 0 0,0 0 0,0 0 0,-1 3 0,-18 53 0,16-45 0,-15 65 0,3 1 0,4 0 0,4 0 0,2 137 0,4-175 0,2 38 0,0-72 0,1-1 0,0 0 0,0 0 0,0 0 0,1 0 0,0-1 0,0 1 0,0 0 0,5 8 0,-6-12 0,1-1 0,-1 1 0,0-1 0,0 1 0,1-1 0,-1 1 0,1-1 0,-1 0 0,1 0 0,0 0 0,-1 0 0,1 0 0,0 0 0,0 0 0,-1-1 0,1 1 0,0-1 0,0 1 0,0-1 0,0 0 0,3 1 0,-1-2 0,0 1 0,0-1 0,0 1 0,0-1 0,-1-1 0,1 1 0,0 0 0,0-1 0,-1 0 0,4-2 0,3-3 0,0 0 0,-1 0 0,0-1 0,0 0 0,-1 0 0,10-13 0,3-11 0,-1-1 0,-2 0 0,-1-1 0,-1-1 0,13-47 0,-14 30 0,-2 0 0,-2-1 0,4-63 0,-14 103 0,0-1 0,-1 0 0,0 0 0,-1 1 0,-1-1 0,0 0 0,-1 1 0,-7-22 0,7 28 0,0 1 0,0 0 0,-1 1 0,0-1 0,0 0 0,0 1 0,0 0 0,-1 0 0,0 0 0,0 1 0,0-1 0,-1 1 0,0 0 0,1 1 0,-1 0 0,0 0 0,-1 0 0,1 0 0,-9-1 0,9 2 0,0 1 0,1 0 0,-1 0 0,0 1 0,0-1 0,1 1 0,-1 1 0,0-1 0,0 1 0,1 0 0,-1 0 0,1 1 0,-1-1 0,1 1 0,-1 1 0,1-1 0,0 1 0,0 0 0,0 0 0,0 0 0,1 1 0,-1-1 0,1 1 0,0 0 0,0 1 0,0-1 0,1 1 0,0-1 0,0 1 0,-3 6 0,3-5 0,0-1 0,0 0 0,1 1 0,0 0 0,0-1 0,1 1 0,-1 0 0,1 0 0,1 0 0,-1 0 0,1 0 0,0 0 0,0 0 0,1 0 0,-1 0 0,2 0 0,-1 0 0,0 0 0,1 0 0,0 0 0,1-1 0,-1 1 0,1-1 0,0 0 0,0 0 0,1 0 0,0 0 0,6 7 0,0-5-97,0 0-1,0-1 1,1 0-1,0-1 1,0 0-1,0-1 1,0 0-1,1-1 1,0 0-1,-1-1 1,1 0-1,0-1 0,18 0 1,15 1-6729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18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198 443 24575,'-6'-7'0,"0"0"0,1-1 0,0 0 0,0 0 0,0 0 0,1 0 0,0-1 0,1 1 0,0-1 0,-2-10 0,-2-15 0,-4-48 0,6 41 0,-3-12 0,-17-58 0,25 109 0,0 1 0,0 0 0,0 0 0,-1-1 0,1 1 0,-1 0 0,1 0 0,-1 0 0,1 0 0,-1-1 0,1 1 0,-1 0 0,0 0 0,0 0 0,0 0 0,1 0 0,-1 1 0,-1-2 0,1 2 0,0 0 0,1 0 0,-1 1 0,1-1 0,-1 0 0,1 1 0,-1-1 0,1 0 0,-1 1 0,1-1 0,-1 0 0,1 1 0,0-1 0,-1 1 0,1-1 0,0 1 0,-1-1 0,1 1 0,0-1 0,-1 1 0,1-1 0,0 1 0,0-1 0,0 1 0,0 0 0,-12 51 0,2 187 0,11-165 0,-4 0 0,-13 78 0,13-130 0,3-15 0,0 0 0,-1 0 0,0 0 0,-1 0 0,1-1 0,-1 1 0,0 0 0,-1-1 0,-6 13 0,4-45 0,28-295 0,-22 261-91,-2 23-228,2 1 1,2 0-1,10-56 1,-9 78-6508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0.9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24575,'8'0'0,"8"0"0,13 0 0,1 4 0,5 10 0,-4 11 0,1 13 0,-5 22 0,-7 21 0,-6 19 0,-7 16 0,-16 14 0,-15 2 0,-21 0 0,-19-15 0,1-27-8191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1.91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45 24575,'8'0'0,"12"0"0,14 0 0,15 0 0,11 0 0,12-4 0,3-2 0,-8 1 0,-11 1 0,-15-4 0,-18 1 0,-23 1 0,-10 1-8191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2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52 24575,'8'0'0,"16"0"0,16 0 0,18-8 0,8-3 0,-4 0 0,-7 2 0,-5 3 0,-8 3 0,-5 0 0,-10 3-8191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2.9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101 100 24575,'-2'0'0,"0"1"0,0-1 0,-1 1 0,1 0 0,0 0 0,0-1 0,0 2 0,0-1 0,0 0 0,0 0 0,1 1 0,-1-1 0,0 1 0,1-1 0,-1 1 0,1 0 0,-1 0 0,1-1 0,-2 4 0,-20 42 0,13-11 0,2 0 0,1 1 0,-5 67 0,10 117 0,2-166 0,0-44 0,0 1 0,1-1 0,0 1 0,1-1 0,0 1 0,0-1 0,8 18 0,-8-24 0,1-1 0,0 0 0,-1 1 0,2-1 0,-1-1 0,0 1 0,1 0 0,-1-1 0,1 0 0,0 0 0,0 0 0,1 0 0,-1 0 0,0-1 0,1 0 0,0 0 0,-1 0 0,1-1 0,8 2 0,-6-1 0,1-1 0,-1 0 0,0 0 0,1-1 0,-1 0 0,1 0 0,-1-1 0,0 0 0,1 0 0,-1-1 0,0 1 0,0-2 0,0 1 0,7-4 0,-3 0 0,0-1 0,0 0 0,-1 0 0,0-1 0,0 0 0,-1-1 0,13-15 0,-1-4 0,-1 0 0,-2-2 0,0 0 0,-2-1 0,13-36 0,-19 38 0,-1-1 0,-1 0 0,-2 0 0,-1-1 0,-1 1 0,-2-1 0,-1 0 0,-1 0 0,-7-46 0,5 67 0,-1 0 0,0 0 0,0 1 0,0-1 0,-2 1 0,1 0 0,-1 0 0,0 0 0,-1 1 0,0 0 0,0 0 0,-1 1 0,0-1 0,0 1 0,-1 1 0,0-1 0,-10-6 0,13 10 0,0 0 0,-1 0 0,1 0 0,-1 1 0,1-1 0,-1 1 0,0 1 0,1-1 0,-1 1 0,0 0 0,0 0 0,0 1 0,0-1 0,0 1 0,0 1 0,0-1 0,0 1 0,0 0 0,0 1 0,0-1 0,0 1 0,1 0 0,-1 1 0,1-1 0,0 1 0,-1 0 0,1 0 0,0 1 0,-8 7 0,-79 91-1365,80-87-5461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3.3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 24575,'0'-4'0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04.3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3.4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1 143 24575,'0'-4'0,"4"-10"0,10-2 0,11-4 0,14 3 0,8 4 0,1-5 0,-4 2 0,-1 2 0,-3 5 0,-13 7 0,-12 5-8191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3.7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 46 24575,'-5'0'0,"4"0"0,10 0 0,11 0 0,16 0 0,9-9 0,2-2 0,-3 0 0,-1 3 0,-7 2-8191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6.7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26 24575,'1'-2'0,"0"1"0,-1 0 0,1 0 0,0 0 0,0 0 0,1 0 0,-1 0 0,0 0 0,0 1 0,0-1 0,1 0 0,-1 1 0,0-1 0,0 0 0,1 1 0,-1 0 0,1-1 0,-1 1 0,0 0 0,1 0 0,-1 0 0,1 0 0,2 0 0,-1-1 0,75-6 0,146 4 0,-216 3 0,0 0 0,0 1 0,0 0 0,0 0 0,0 1 0,-1 0 0,1 0 0,7 4 0,-13-4 0,1-1 0,0 1 0,-1 0 0,0 0 0,1 0 0,-1 0 0,0 0 0,0 1 0,0-1 0,0 1 0,-1-1 0,1 1 0,-1-1 0,0 1 0,1 0 0,-1 0 0,0 0 0,-1 0 0,1 0 0,0 0 0,-1 0 0,0 0 0,0 4 0,1 17 0,-2 0 0,-1 0 0,-2 0 0,0 0 0,-9 28 0,-45 119 0,28-90 0,-41 120-1365,40-123-5461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5.0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24575,'0'0'-8191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1.8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24575,'4'0'0,"10"0"0,11 0 0,10 0 0,2 0 0,4 0 0,-5-4 0,-8-2-8191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5.7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26 24575,'0'-5'0,"0"-5"0,0 0-8191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8.0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 88 24575,'3'-5'0,"0"0"0,-1 0 0,1-1 0,-1 1 0,-1 0 0,1-1 0,-1 0 0,2-10 0,-3 15 0,0-1 0,0 1 0,0 0 0,0 0 0,0 0 0,0-1 0,0 1 0,-1 0 0,1 0 0,0 0 0,-1 0 0,1-1 0,-1 1 0,1 0 0,-1 0 0,0 0 0,1 0 0,-1 0 0,-1-1 0,0 1 0,1 1 0,-1-1 0,1 0 0,-1 1 0,1-1 0,-1 1 0,1 0 0,-1-1 0,0 1 0,1 0 0,-1 0 0,1 0 0,-1 0 0,0 0 0,1 1 0,-1-1 0,1 0 0,-1 1 0,-2 0 0,-3 2 0,0 1 0,-1-1 0,1 1 0,1 1 0,-1-1 0,1 1 0,-1 0 0,1 1 0,1-1 0,-1 1 0,1 0 0,-7 11 0,0 0 0,0 2 0,2-1 0,-14 33 0,16-28 0,1 0 0,1 0 0,1 0 0,1 1 0,0 32 0,5 123 0,1-95 0,8 96 0,-7-156 0,1 0 0,1-1 0,1 0 0,1 0 0,15 33 0,-21-54 0,0 0 0,0 1 0,0-1 0,1 0 0,-1 0 0,1 1 0,-1-1 0,1 0 0,0-1 0,-1 1 0,1 0 0,0 0 0,0-1 0,0 1 0,1-1 0,-1 0 0,0 0 0,1 1 0,-1-1 0,0-1 0,1 1 0,-1 0 0,1-1 0,-1 1 0,1-1 0,-1 0 0,1 0 0,0 0 0,-1 0 0,1 0 0,-1 0 0,1-1 0,-1 1 0,1-1 0,-1 0 0,1 0 0,3-2 0,2-1 0,0 0 0,-1-1 0,0 0 0,0 0 0,0 0 0,0-1 0,-1 0 0,0-1 0,9-13 0,6-10 0,-1-2 0,28-64 0,-42 81 0,-1 1 0,0-1 0,0 0 0,-2 0 0,0-1 0,0 1 0,-2-1 0,0 1 0,-1-25 0,-1 35 0,0 0 0,0-1 0,-1 1 0,0 0 0,0 0 0,0 0 0,0 0 0,-1 0 0,1 1 0,-1-1 0,-1 1 0,1-1 0,0 1 0,-1 0 0,0 0 0,0 1 0,0-1 0,-1 1 0,-5-3 0,1 1 0,0 0 0,-1 1 0,1 0 0,-1 1 0,0 0 0,0 0 0,0 1 0,-18-1 0,32 4 0,-1 0 0,1 1 0,-1-1 0,0 1 0,0-1 0,0 1 0,0 0 0,0 0 0,0 1 0,0-1 0,-1 1 0,1-1 0,-1 1 0,0 0 0,1 0 0,-1 0 0,-1 0 0,1 0 0,0 0 0,-1 1 0,0-1 0,2 4 0,4 13 0,-1-1 0,6 29 0,4 36 0,-10-46 0,1 0 0,3-1 0,24 67 0,-32-100-114,0-1 1,0 0-1,0 1 0,0-1 0,0 0 1,1 0-1,-1 0 0,1 0 0,0 0 1,0-1-1,4 4 0,13 5-6712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8.5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30 24575,'0'-9'0,"4"-2"0,2 5 0,4 3 0,-1 11 0,8 7 0,0 11 0,7 13 0,-2 4 0,4-2 0,-2 2 0,-2-7 0,-4-2 0,0-1 0,-5-12 0,-3-12 0,-4-13 0,-3-6-8191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38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150 0 24575,'-4'0'0,"-2"4"0,1 6 0,-8 5 0,-1 8 0,-3 10 0,2 6 0,-5 6 0,1 3 0,-1 10 0,3-4-8191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1.5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1 24575,'-2'1'0,"0"1"0,0 0 0,0 0 0,0 0 0,1 0 0,-1 0 0,1 0 0,-1 1 0,1-1 0,0 1 0,-1 2 0,-2 2 0,-7 15 0,2 0 0,0 1 0,1 0 0,1 0 0,1 1 0,-4 35 0,-5 149 0,13-174 0,-1 42 0,7 77 0,-3-146-47,0-1 0,0 0 0,0 0 0,0 0 0,1 1 0,0-2 0,1 1 0,-1 0 0,1 0-1,0-1 1,0 1 0,1-1 0,0 0 0,0 0 0,0 0 0,0-1 0,1 1 0,0-1 0,0 0 0,0 0 0,0-1 0,1 0-1,-1 0 1,1 0 0,0 0 0,0-1 0,0 0 0,9 2 0,27 1-6779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2.1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70 24575,'5'0'0,"8"0"0,16-4 0,16-2 0,11-7 0,11-3 0,-4 3 0,-19 2 0,-19 4-8191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2.8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97 1 24575,'-3'1'0,"-1"-1"0,1 1 0,0 1 0,-1-1 0,1 0 0,0 1 0,0 0 0,0 0 0,0 0 0,0 0 0,1 0 0,-1 0 0,0 1 0,1-1 0,0 1 0,0 0 0,0 0 0,0 0 0,-3 6 0,-1 1 0,1 0 0,0 1 0,0-1 0,-5 22 0,7-22 0,1-1 0,1 0 0,0 1 0,0-1 0,1 1 0,0-1 0,3 18 0,-2-24 0,0 0 0,0 0 0,0 1 0,0-1 0,0 0 0,1 0 0,-1 0 0,1 0 0,0-1 0,0 1 0,0 0 0,0-1 0,1 0 0,-1 1 0,1-1 0,-1 0 0,1 0 0,0 0 0,0-1 0,0 1 0,0-1 0,0 1 0,0-1 0,0 0 0,6 1 0,25 4 0,-25-6 0,-1 2 0,1-1 0,0 2 0,14 4 0,-21-6 0,1 0 0,-1 0 0,1 1 0,-1-1 0,0 1 0,0 0 0,0 0 0,0 0 0,0 0 0,0 0 0,0 0 0,-1 0 0,1 1 0,-1-1 0,1 0 0,-1 1 0,0-1 0,0 1 0,1 4 0,2 11 0,-1 1 0,-1 0 0,0 0 0,-2 0 0,0 0 0,-1 0 0,-1 0 0,0-1 0,-2 1 0,0-1 0,-10 26 0,-1-16-1365,0-8-5461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3.2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24575,'4'0'0,"2"4"0,-1 6 0,3 9 0,1 11 0,-2 7 0,-2 3 0,-1 2 0,-2-14 0,-1-12-8191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3.5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3.9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24575,'21'31'0,"-7"-14"0,7 29 0,-2 1 0,-3 1 0,-1 0 0,16 100 0,-19-88 0,-12-67 0,0-1 0,1 1 0,-1-1 0,1 1 0,4-11 0,-1-4 0,4-35 0,-3 14 0,15-56 0,-17 89 0,0 0 0,0 0 0,1 0 0,0 0 0,1 1 0,0 0 0,1-1 0,0 2 0,0-1 0,14-13 0,-20 21 0,1 1 0,0-1 0,0 0 0,-1 1 0,1-1 0,0 0 0,0 1 0,0-1 0,0 1 0,-1-1 0,1 1 0,0 0 0,0-1 0,0 1 0,0 0 0,0 0 0,0 0 0,0-1 0,0 1 0,0 0 0,0 0 0,0 1 0,0-1 0,0 0 0,0 0 0,0 0 0,0 1 0,0-1 0,0 0 0,0 1 0,0-1 0,0 1 0,0-1 0,0 1 0,0-1 0,-1 1 0,1 0 0,0 0 0,-1-1 0,1 1 0,0 0 0,-1 0 0,1 0 0,-1-1 0,1 1 0,-1 0 0,1 0 0,-1 0 0,0 0 0,1 2 0,2 5 0,0 1 0,0 0 0,-1 0 0,2 12 0,4 61-129,-6 160 0,-4-166-978,2-40-5719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2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 24575,'-15'50'0,"11"-11"0,2-1 0,1 1 0,2-1 0,2 0 0,1 1 0,2-1 0,2-1 0,1 1 0,2-1 0,2-1 0,1 0 0,2-1 0,22 38 0,-32-63 0,61 125 0,-62-121 0,0 1 0,0 0 0,-2 0 0,0 0 0,0 1 0,-2-1 0,1 25 0,-8-11 120,6-28-154,0-1 0,0 1 1,0-1-1,0 1 0,0 0 0,-1-1 1,1 1-1,0-1 0,0 1 0,-1-1 1,1 1-1,0-1 0,-1 1 0,1-1 1,-1 1-1,1-1 0,-1 0 0,1 1 1,0-1-1,-1 1 0,0-1 0,1 0 1,-1 0-1,1 1 0,-1-1 0,1 0 1,-1 0-1,1 0 0,-1 0 0,0 0 1,1 1-1,-1-1 0,1 0 0,-1 0 1,0 0-1,1-1 0,-1 1 0,1 0 1,-1 0-1,0 0 0,1 0 0,-1-1 1,0 1-1,-10-9-6792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4.4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39 151 24575,'1'47'0,"-3"1"0,-2-1 0,-10 52 0,9-79 0,1-4 0,0 1 0,1-1 0,1 1 0,1 0 0,0 22 0,2-36 0,-1 0 0,0 0 0,1-1 0,-1 1 0,1 0 0,0 0 0,0 0 0,0 0 0,0-1 0,1 1 0,-1 0 0,1-1 0,-1 1 0,1-1 0,0 0 0,0 0 0,0 1 0,0-1 0,1-1 0,-1 1 0,0 0 0,1 0 0,-1-1 0,1 1 0,0-1 0,-1 0 0,1 0 0,0 0 0,0 0 0,0-1 0,0 1 0,0-1 0,0 1 0,0-1 0,0 0 0,5-1 0,4 0 0,-1 0 0,1 0 0,-1-2 0,1 1 0,-1-1 0,0-1 0,0 0 0,0-1 0,-1 0 0,1 0 0,-1-1 0,0-1 0,-1 1 0,0-2 0,0 1 0,0-1 0,-1-1 0,0 1 0,9-16 0,-7 10 0,0 0 0,-2-2 0,0 1 0,0-1 0,-2 0 0,0 0 0,-1 0 0,0-1 0,-1 0 0,-1 0 0,-1 0 0,0-29 0,-2 23 0,0 2 0,0 0 0,-2 1 0,0-1 0,-7-26 0,8 42 0,0 1 0,-1-1 0,0 0 0,0 1 0,0-1 0,-1 1 0,1 0 0,-1 0 0,0 0 0,0 0 0,0 0 0,-1 0 0,0 1 0,1 0 0,-1 0 0,0 0 0,-1 0 0,1 0 0,0 1 0,-1 0 0,1 0 0,-1 0 0,-5-1 0,2 1 0,1 0 0,-1 1 0,1-1 0,-1 2 0,0-1 0,0 1 0,1 0 0,-1 1 0,0 0 0,1 0 0,-1 1 0,1-1 0,0 2 0,-1-1 0,1 1 0,-11 6 0,12-5 0,0 0 0,1 1 0,0 0 0,0 0 0,0 0 0,0 0 0,1 1 0,0 0 0,0 0 0,0 0 0,1 0 0,0 1 0,0-1 0,1 1 0,0 0 0,0 0 0,0 0 0,0 8 0,0-6 0,1 1 0,0-1 0,1 0 0,0 0 0,1 0 0,0 1 0,0-1 0,0 0 0,6 15 0,-6-20 0,1-1 0,0 1 0,0-1 0,0 1 0,0-1 0,0 0 0,1 0 0,-1 0 0,1 0 0,0 0 0,0-1 0,0 1 0,0-1 0,0 0 0,1 0 0,-1 0 0,1 0 0,-1 0 0,1-1 0,0 0 0,-1 0 0,1 0 0,0 0 0,7 0 0,47-2-1365,0-9-5461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5.3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24575,'5'0'0,"8"0"0,12 0 0,14 17 0,0 10 0,-2 8 0,-8 7 0,-8 9 0,-8 8 0,-7 7 0,-3 8 0,-3 5 0,-10 10 0,-11 2 0,-11-5 0,-4-10 0,0-18 0,6-18-8191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6.02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72 24575,'8'0'0,"16"0"0,16-9 0,10-2 0,8 0 0,4 3 0,-5 2 0,-4 2 0,-11-7 0,-13-1-8191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6.39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 0 24575,'-9'0'0,"-2"9"0,0 14 0,7 26 0,3 20 0,3 11 0,8 9 0,4-2 0,3-8 0,-2-17-8191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8.2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233 46 24575,'0'-3'0,"0"1"0,-1 0 0,0 0 0,1 0 0,-1 0 0,0 0 0,0 1 0,0-1 0,0 0 0,0 0 0,0 1 0,-1-1 0,1 0 0,-1 1 0,1-1 0,-1 1 0,1 0 0,-1-1 0,0 1 0,0 0 0,0 0 0,0 0 0,1 0 0,-1 1 0,0-1 0,0 0 0,-1 1 0,1 0 0,0-1 0,-3 1 0,-2-1 0,0 0 0,1 0 0,-1 1 0,0 0 0,0 0 0,0 1 0,0 0 0,-6 1 0,6 1 0,1-1 0,-1 1 0,1 0 0,0 1 0,0-1 0,1 1 0,-1 0 0,1 1 0,-1-1 0,1 1 0,1 0 0,-1 0 0,1 1 0,0 0 0,0-1 0,0 1 0,1 0 0,0 1 0,0-1 0,1 1 0,0-1 0,0 1 0,-2 10 0,0 14 0,1 0 0,1 0 0,2 0 0,4 35 0,-1-3 0,-2-27 0,-2-9 0,1 0 0,2 1 0,0-1 0,2 0 0,1-1 0,16 48 0,-20-71 0,0 0 0,0 0 0,0 0 0,0-1 0,1 1 0,0 0 0,-1-1 0,1 1 0,0-1 0,0 0 0,0 0 0,1 1 0,-1-2 0,0 1 0,1 0 0,-1 0 0,1-1 0,0 1 0,0-1 0,-1 0 0,1 0 0,0 0 0,0 0 0,0 0 0,0-1 0,0 1 0,0-1 0,0 0 0,0 0 0,0 0 0,1 0 0,-1-1 0,0 1 0,0-1 0,0 1 0,-1-1 0,1 0 0,6-3 0,-1 0 0,1-1 0,-1 0 0,1 0 0,-2-1 0,1 0 0,-1 0 0,1-1 0,-2 0 0,1 0 0,-1 0 0,7-11 0,-7 8 0,-1-1 0,0 1 0,0-1 0,-1 0 0,0 0 0,-1 0 0,0 0 0,-1-1 0,1-22 0,-3 27 0,0 0 0,0 0 0,-1 0 0,0 0 0,0 0 0,-1 0 0,0 0 0,0 1 0,-1-1 0,0 1 0,0-1 0,0 1 0,-1 0 0,0 0 0,0 0 0,0 1 0,-7-7 0,11 12 0,0 0 0,-1 0 0,1 0 0,0 0 0,-1 0 0,1 0 0,0 1 0,0-1 0,-1 0 0,1 0 0,0 0 0,0 0 0,0 0 0,-1 0 0,1 1 0,0-1 0,0 0 0,0 0 0,-1 0 0,1 1 0,0-1 0,0 0 0,0 0 0,0 0 0,0 1 0,-1-1 0,1 0 0,0 0 0,0 1 0,0-1 0,0 0 0,0 0 0,0 1 0,0-1 0,0 0 0,0 1 0,0-1 0,0 0 0,0 0 0,0 1 0,0-1 0,0 0 0,0 0 0,0 1 0,1-1 0,-1 0 0,0 0 0,0 1 0,0-1 0,1 21 0,-1-20 0,8 276 0,-1-233 120,-7-42-185,1-1 1,-1 1-1,1-1 1,-1 1-1,1 0 1,0-1-1,0 1 0,0-1 1,0 0-1,0 1 1,0-1-1,0 0 1,0 0-1,0 1 0,1-1 1,-1 0-1,0 0 1,1 0-1,-1-1 1,1 1-1,-1 0 1,4 1-1,10-3-6761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49.2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0 24575,'-2'55'0,"0"-40"0,1 1 0,1 0 0,0 0 0,1-1 0,1 1 0,7 30 0,-9-45 0,0 0 0,0 1 0,1-1 0,-1 0 0,0 0 0,0 0 0,1 0 0,-1-1 0,1 1 0,-1 0 0,1 0 0,-1 0 0,1 0 0,0 0 0,-1 0 0,1-1 0,0 1 0,0 0 0,-1-1 0,1 1 0,0 0 0,0-1 0,0 1 0,0-1 0,0 0 0,0 1 0,0-1 0,0 0 0,0 1 0,0-1 0,0 0 0,0 0 0,0 0 0,0 0 0,0 0 0,0 0 0,0 0 0,0 0 0,0 0 0,0-1 0,0 1 0,0 0 0,0-1 0,0 1 0,0-1 0,0 1 0,0-1 0,0 1 0,0-1 0,-1 1 0,1-1 0,1-1 0,3-3 0,0 0 0,-1 0 0,0 0 0,0 0 0,0-1 0,6-12 0,-1-4 0,13-46 0,-17 50 0,-2 53 0,-2 30 0,0-40 0,2-1 0,0 0 0,2 0 0,8 28 0,5 28 0,-15-63 0,8 34 0,-4 0 0,-1 0 0,-3 0 0,-3 62 0,0-109 0,0 0 0,-1 0 0,1 0 0,-1-1 0,0 1 0,0 0 0,0 0 0,-1-1 0,1 1 0,-1-1 0,0 1 0,0-1 0,0 0 0,0 0 0,-1 0 0,1 0 0,-1 0 0,0 0 0,0-1 0,0 1 0,0-1 0,0 0 0,0 0 0,-1 0 0,1 0 0,-1-1 0,1 1 0,-8 1 0,6-3 0,1 1 0,0-1 0,-1-1 0,1 1 0,0 0 0,-1-1 0,1 0 0,0 0 0,0 0 0,0-1 0,0 0 0,0 1 0,0-1 0,0-1 0,1 1 0,-1 0 0,1-1 0,-1 0 0,1 0 0,0 0 0,0 0 0,0 0 0,1-1 0,-1 1 0,-3-8 0,-1-2 0,1-1 0,1 1 0,0-1 0,1 0 0,0 0 0,2 0 0,-1-1 0,2 1 0,0-1 0,0-16 0,2 13 0,0 1 0,1-1 0,1 1 0,0-1 0,1 1 0,1 0 0,1 0 0,8-16 0,-9 22-227,2 1-1,0-1 1,0 1-1,1 1 1,10-11-1,8-4-6598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0.6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0 24575,'-4'0'0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1.7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 1 24575,'-4'0'0,"-5"0"0,-2 4 0,-7 10 0,-1 15 0,-5 15 0,1 13 0,-3 13 0,2 8 0,5-1 0,6-10 0,6-8 0,11-13 0,11-16 0,5-11 0,1-15 0,-4-7-8191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2.2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1 121 24575,'0'17'0,"0"7"0,0 0 0,2-1 0,0 1 0,7 26 0,-9-46 0,1 0 0,0 0 0,0 0 0,0-1 0,1 1 0,-1 0 0,1-1 0,0 1 0,0-1 0,0 0 0,1 1 0,-1-1 0,1 0 0,-1 0 0,1-1 0,0 1 0,0 0 0,0-1 0,1 0 0,-1 0 0,1 0 0,-1 0 0,1-1 0,-1 1 0,1-1 0,0 0 0,0 0 0,0 0 0,0 0 0,0-1 0,0 0 0,4 0 0,-1-1 0,-1 0 0,1-1 0,-1 0 0,0 0 0,1-1 0,-1 1 0,0-1 0,0-1 0,-1 1 0,1-1 0,-1 0 0,0 0 0,0-1 0,0 0 0,0 0 0,-1 0 0,0 0 0,0-1 0,4-6 0,0 0 0,-1-1 0,0 0 0,-1-1 0,0 1 0,-1-1 0,-1 0 0,5-25 0,-8 33 0,0 0 0,-1 0 0,0 0 0,0 0 0,0 0 0,-1 0 0,0 0 0,0 0 0,0 1 0,-1-1 0,0 0 0,0 1 0,0-1 0,-1 1 0,0-1 0,0 1 0,0 0 0,-7-8 0,6 10 0,0-1 0,0 1 0,-1 0 0,1 0 0,-1 0 0,1 0 0,-1 1 0,0 0 0,0 0 0,0 0 0,0 1 0,0 0 0,-1 0 0,1 0 0,0 0 0,0 1 0,-1 0 0,1 0 0,0 0 0,-1 1 0,-5 1 0,-27 9-1365,7 5-5461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2.6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24575,'12'7'0,"-1"0"0,1 1 0,-2 0 0,1 1 0,-1 0 0,-1 1 0,0 0 0,0 0 0,-1 1 0,0 0 0,11 21 0,4 15 0,30 83 0,-36-85 0,-14-37 11,0 0 0,0 1 0,-1-1 0,0 1 0,-1 0 0,0 0-1,0-1 1,-1 1 0,0 0 0,-2 15 0,1-19-82,0-1 1,-1 1-1,1 0 0,-1-1 0,0 0 1,-1 1-1,1-1 0,0 0 1,-1 0-1,0 0 0,0 0 0,0-1 1,-1 1-1,1-1 0,-1 0 1,0 0-1,0 0 0,0 0 0,0-1 1,-8 4-1,-8 1-6755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4.1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24575,'4'2'0,"1"0"0,-1 0 0,0 1 0,0-1 0,0 1 0,-1 0 0,1 0 0,-1 0 0,1 1 0,-1-1 0,0 1 0,0 0 0,-1 0 0,3 5 0,29 65 0,-20-38 0,59 102 0,-72-136 0,0 0 0,0 1 0,1-1 0,-1 0 0,1 0 0,-1-1 0,1 1 0,0 0 0,-1 0 0,1-1 0,0 1 0,0-1 0,0 1 0,0-1 0,1 0 0,-1 0 0,0 0 0,1 0 0,-1-1 0,3 2 0,-3-2 0,1-1 0,-1 1 0,1 0 0,-1-1 0,0 1 0,1-1 0,-1 0 0,0 0 0,0 0 0,1 0 0,-1 0 0,0 0 0,0-1 0,0 1 0,0-1 0,2-2 0,5-6 0,-1 1 0,0-2 0,0 1 0,-1-1 0,0-1 0,4-11 0,17-52 0,-22 57 0,0-1 0,1 1 0,11-19 0,-9 32 0,-4 15 0,-2 19 0,-3-28 0,20 374-1365,-18-338-5461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3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24575,'-4'0'0,"-10"9"0,-2 6 0,-3 1 0,1 6 0,5 12 0,4 5 0,3 3 0,3 4 0,3 2 0,0 1 0,0 1 0,14 0 0,8 0 0,4-8 0,7-12 0,-3-10-8191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3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56 164 24575,'-3'3'0,"1"0"0,0 0 0,0 0 0,0 1 0,0-1 0,0 1 0,1-1 0,0 1 0,-1-1 0,1 1 0,1 0 0,-2 6 0,0 0 0,-9 38 0,3 1 0,1 1 0,3-1 0,2 1 0,8 83 0,-6-130 0,-1 0 0,1 0 0,1-1 0,-1 1 0,0 0 0,1 0 0,-1 0 0,1 0 0,0 0 0,0-1 0,0 1 0,0 0 0,1-1 0,-1 1 0,1-1 0,-1 0 0,1 1 0,0-1 0,0 0 0,0 0 0,0 0 0,0 0 0,1 0 0,-1 0 0,0-1 0,1 1 0,-1-1 0,1 0 0,0 0 0,-1 0 0,1 0 0,0 0 0,0-1 0,0 1 0,0-1 0,0 1 0,-1-1 0,1 0 0,0 0 0,0-1 0,0 1 0,0 0 0,3-2 0,3 0 0,0-1 0,0 0 0,-1 0 0,1-1 0,-1 0 0,0 0 0,0-1 0,-1 0 0,1 0 0,-1-1 0,0 0 0,11-13 0,-7 4 0,-1-1 0,0-1 0,-1 0 0,-1 0 0,-1 0 0,9-34 0,18-113 0,-31 151 0,-1-2 0,1 0 0,-2 0 0,0-1 0,0 1 0,-2-1 0,0 1 0,-6-29 0,5 37 0,0 0 0,-1 0 0,0 1 0,0-1 0,-1 1 0,1-1 0,-2 1 0,1 0 0,0 1 0,-1-1 0,0 1 0,-1 0 0,1 0 0,-1 0 0,0 1 0,0 0 0,0 0 0,-11-4 0,11 5 0,1 0 0,0 1 0,-1 0 0,0 0 0,1 0 0,-1 1 0,0 0 0,0 0 0,0 0 0,0 1 0,0 0 0,0 0 0,0 1 0,0-1 0,0 1 0,1 1 0,-1-1 0,0 1 0,0 0 0,1 0 0,-1 0 0,1 1 0,0 0 0,0 0 0,0 1 0,0-1 0,0 1 0,1 0 0,0 0 0,0 0 0,0 1 0,0 0 0,1-1 0,-1 1 0,1 1 0,0-1 0,1 0 0,-1 1 0,1-1 0,-2 10 0,2-8 0,0-1 0,0 1 0,1-1 0,0 1 0,0-1 0,1 1 0,0 0 0,0-1 0,2 12 0,-1-15 0,0 1 0,0-1 0,0 0 0,1 0 0,-1 0 0,1 0 0,0 0 0,0 0 0,0 0 0,0 0 0,0-1 0,1 1 0,-1-1 0,1 0 0,-1 1 0,1-1 0,0-1 0,0 1 0,0 0 0,6 2 0,7 1-136,1 0-1,-1-1 1,1 0-1,-1-2 1,1 0-1,0-1 1,0 0-1,0-1 0,23-4 1,23-5-6690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4.0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87 24575,'4'-5'0,"6"0"0,9-1 0,10-2 0,9-1 0,5 2 0,5-7 0,-2 0 0,0 1 0,-17 8 0,-17 4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4.3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 24575,'0'9'0,"8"2"0,16-5 0,16-3 0,10-6 0,4-3 0,-6-9 0,-12-2-8191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6.9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1 24575,'-1'0'0,"0"0"0,0 0 0,0 1 0,1-1 0,-1 1 0,0-1 0,0 1 0,0-1 0,0 1 0,1-1 0,-1 1 0,0 0 0,1-1 0,-1 1 0,0 0 0,1 0 0,-1-1 0,1 1 0,-1 0 0,1 0 0,0 0 0,-1 0 0,1 0 0,0-1 0,0 1 0,-1 0 0,1 0 0,0 1 0,-4 33 0,3-30 0,-4 64 0,-17 258 0,21-314 0,2 0 0,-1 0 0,1 0 0,1 0 0,0 0 0,1-1 0,1 1 0,5 13 0,-7-20 0,1-1 0,0 0 0,0 1 0,0-1 0,1 0 0,0 0 0,0-1 0,0 1 0,0-1 0,1 0 0,-1 0 0,1-1 0,0 1 0,1-1 0,-1 0 0,0 0 0,1-1 0,0 0 0,8 3 0,16-2-1365,-5-6-5461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0:58.7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8 143 24575,'-4'-22'0,"3"20"0,1 0 0,-1-1 0,0 1 0,1 0 0,0 0 0,-1-1 0,1 1 0,0 0 0,0 0 0,1-1 0,-1 1 0,0 0 0,1 0 0,0-3 0,1 0 0,1 0 0,0 0 0,-1 0 0,2 0 0,-1 0 0,0 1 0,1-1 0,0 1 0,0 0 0,1 0 0,-1 1 0,1-1 0,-1 1 0,1 0 0,0 0 0,0 0 0,1 1 0,-1 0 0,0 0 0,1 0 0,10-1 0,-12 2 0,0 0 0,0 0 0,0 1 0,1 0 0,-1-1 0,0 2 0,0-1 0,1 0 0,-1 1 0,0 0 0,0 0 0,0 0 0,0 0 0,0 1 0,0 0 0,0 0 0,0 0 0,-1 0 0,1 0 0,-1 1 0,1-1 0,-1 1 0,0 0 0,0 0 0,0 1 0,-1-1 0,1 0 0,-1 1 0,4 7 0,2 10 0,0 1 0,-2 0 0,0 1 0,-2 0 0,0-1 0,0 26 0,-5 144 0,-2-83 0,3-78 0,1-7 0,-1 0 0,-5 26 0,4-43 0,0-1 0,0 1 0,-1-1 0,0 1 0,-1-1 0,1 0 0,-1 0 0,0 0 0,-1 0 0,1-1 0,-1 1 0,-6 5 0,-4 5-112,11-12 46,1-1 0,-1 1 0,0-1 0,0 1 0,0-1 0,0 0 0,-1 0 0,1-1 0,-1 1 0,0-1 0,0 0 0,0 0 1,0 0-1,0 0 0,0-1 0,0 1 0,0-1 0,-9 1 0,-5-6-6760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0.7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55 24575,'-4'0'0,"-2"-9"0,-7-2 0,-7 0 0,1-1 0,3 0-8191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3.9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326 74 24575,'0'-3'0,"0"0"0,0 0 0,0 0 0,0 0 0,-1 1 0,1-1 0,-1 0 0,0 0 0,0 0 0,0 0 0,0 1 0,0-1 0,0 0 0,-1 1 0,0-1 0,1 1 0,-1 0 0,0-1 0,0 1 0,-4-3 0,2 3 0,0 0 0,0 0 0,0 0 0,0 0 0,-1 1 0,1 0 0,-1 0 0,1 0 0,-1 1 0,1-1 0,-1 1 0,1 0 0,-6 1 0,1-1 0,1 1 0,-1 0 0,0 1 0,1-1 0,0 2 0,-1-1 0,1 1 0,0 0 0,0 1 0,1 0 0,-1 0 0,1 1 0,0 0 0,-10 8 0,9-4 0,0-1 0,0 2 0,1-1 0,0 1 0,1 0 0,0 1 0,0 0 0,1-1 0,-4 17 0,-1 10 0,2 0 0,1 0 0,2 1 0,2 0 0,2 59 0,2-37 0,16 109 0,-14-148 0,2 0 0,1 0 0,0-1 0,1 0 0,2 0 0,0 0 0,1-1 0,20 30 0,-10-28-1365,0-5-5461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4.7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118 170 24575,'-2'0'0,"-1"1"0,1 0 0,0 0 0,-1 0 0,1 0 0,0 0 0,0 0 0,0 1 0,0-1 0,0 1 0,0 0 0,1-1 0,-1 1 0,0 0 0,1 0 0,0 0 0,-1 0 0,1 0 0,-2 5 0,-19 44 0,16-21 0,1 1 0,1-1 0,2 1 0,1 0 0,1 0 0,8 51 0,-7-74 0,0-1 0,1 1 0,1 0 0,-1-1 0,1 0 0,0 0 0,6 9 0,-9-15 0,1 1 0,0-1 0,-1 0 0,1 0 0,0 0 0,0 0 0,-1 0 0,1 0 0,0 0 0,0 0 0,0 0 0,0 0 0,0-1 0,1 1 0,-1 0 0,0-1 0,0 1 0,0-1 0,1 1 0,-1-1 0,0 0 0,0 1 0,1-1 0,-1 0 0,0 0 0,1 0 0,-1 0 0,0 0 0,1 0 0,-1 0 0,0-1 0,0 1 0,1 0 0,-1-1 0,0 1 0,0-1 0,1 1 0,-1-1 0,0 1 0,0-1 0,0 0 0,0 0 0,0 0 0,0 0 0,0 1 0,0-1 0,0 0 0,-1-1 0,1 1 0,1-2 0,7-11 0,-1-1 0,0-1 0,-1 1 0,-1-1 0,0 0 0,-1-1 0,2-17 0,-1 12 0,1-5 0,33-144 0,-36 149 0,-1 0 0,-1 0 0,-1 0 0,-1-1 0,-5-36 0,5 56 0,0 1 0,-1-1 0,1 0 0,-1 1 0,0-1 0,0 1 0,0-1 0,0 1 0,0 0 0,0-1 0,0 1 0,-1 0 0,1 0 0,-1 0 0,0 0 0,0 0 0,0 0 0,1 0 0,-2 1 0,1-1 0,0 1 0,0-1 0,0 1 0,-1 0 0,1 0 0,-1 0 0,1 0 0,-5-1 0,3 2 0,0 0 0,0 0 0,-1 1 0,1-1 0,0 1 0,0 0 0,0 0 0,0 0 0,0 1 0,0-1 0,1 1 0,-1 0 0,0 0 0,1 0 0,-1 1 0,1-1 0,-5 5 0,-4 5-151,0 1-1,1 0 0,0 1 0,1 0 1,1 1-1,0 0 0,1 1 1,-13 31-1,8-4-6674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5.3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111 13 24575,'0'-1'0,"-1"0"0,1 0 0,0 1 0,-1-1 0,1 0 0,-1 1 0,1-1 0,-1 0 0,0 1 0,1-1 0,-1 1 0,0-1 0,1 1 0,-1-1 0,0 1 0,0-1 0,1 1 0,-1 0 0,0-1 0,0 1 0,0 0 0,1 0 0,-1 0 0,0 0 0,0 0 0,0 0 0,0 0 0,1 0 0,-1 0 0,0 0 0,-1 0 0,-29 3 0,29-2 0,-1-1 0,0 1 0,1-1 0,-1 1 0,1 0 0,-1 0 0,1 0 0,-1 0 0,1 0 0,-1 1 0,1-1 0,0 1 0,0-1 0,0 1 0,0 0 0,0 0 0,0 0 0,1 0 0,-1 0 0,0 0 0,1 1 0,0-1 0,-1 0 0,1 1 0,0-1 0,0 1 0,1 0 0,-1-1 0,0 1 0,1-1 0,0 1 0,0 0 0,-1 0 0,2-1 0,-1 1 0,0 0 0,0-1 0,1 1 0,-1 0 0,1-1 0,0 1 0,2 4 0,4 10 0,1 1 0,1-1 0,1 0 0,20 26 0,-22-31 0,9 12 15,-1 2 0,-2-1 0,0 2 0,-2 0 0,0 1 0,-2 0 0,11 50 0,-20-67-35,1 0 0,-1 1 0,-1-1 0,0 1-1,-1-1 1,0 1 0,0-1 0,-1 0 0,-7 21 0,5-24-66,1 0 1,-1 0-1,-1 0 1,1-1-1,-2 0 0,1 0 1,-1 0-1,0 0 1,0-1-1,0 0 0,-1 0 1,0-1-1,0 0 1,-11 5-1,-15 7-6740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5.9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79 74 24575,'-1'1'0,"1"-1"0,-1 0 0,0 1 0,0-1 0,1 0 0,-1 1 0,0-1 0,1 1 0,-1-1 0,0 1 0,1 0 0,-1-1 0,1 1 0,-1 0 0,1-1 0,-1 1 0,1 0 0,0 0 0,-1-1 0,1 1 0,0 0 0,0 0 0,-1 0 0,1-1 0,0 2 0,-6 30 0,4-21 0,-45 250 0,42-213 0,1 0 0,3 0 0,7 73 0,-5-111 0,0 1 0,1-1 0,1 0 0,0 0 0,0-1 0,1 1 0,0-1 0,7 13 0,-10-20 0,1 0 0,-1 0 0,1 0 0,0 0 0,-1 0 0,1 0 0,0-1 0,0 1 0,1-1 0,-1 1 0,0-1 0,0 0 0,1 0 0,-1 0 0,0 0 0,1 0 0,-1 0 0,1-1 0,-1 1 0,1-1 0,0 0 0,-1 0 0,1 0 0,-1 0 0,1 0 0,0 0 0,-1-1 0,1 1 0,-1-1 0,1 0 0,-1 0 0,0 0 0,1 0 0,-1 0 0,0 0 0,0-1 0,4-2 0,2-2 0,1 0 0,-1-1 0,-1 0 0,1 0 0,-1-1 0,0 0 0,-1 0 0,0 0 0,7-15 0,5-11 0,15-43 0,-13 28 0,-2 0 0,-2-2 0,-3 0 0,-2-1 0,9-99 0,-20 145 0,0 0 0,0 0 0,0 0 0,-1 0 0,1 0 0,-1 0 0,-1 0 0,1 1 0,-1-1 0,0 0 0,-1 1 0,1-1 0,-1 1 0,0 0 0,0 0 0,-1 0 0,1 0 0,-1 1 0,-9-8 0,4 5 0,0 1 0,-1 0 0,0 1 0,0 0 0,-1 0 0,1 1 0,-1 1 0,0 0 0,-17-3 0,24 5 0,-1 0 0,0-1 0,0 2 0,0-1 0,0 1 0,0 0 0,0 0 0,0 0 0,0 0 0,0 1 0,1 0 0,-1 0 0,0 0 0,0 1 0,0 0 0,1 0 0,-1 0 0,1 0 0,0 1 0,0-1 0,0 1 0,0 0 0,0 1 0,0-1 0,1 1 0,-1-1 0,1 1 0,0 0 0,0 0 0,1 0 0,-1 1 0,1-1 0,0 1 0,0-1 0,-2 8 0,2-6 7,0 1 0,0-1 0,0 1 0,0 0 0,1-1 1,0 1-1,1 0 0,0 0 0,0 0 0,0 0 0,1-1 0,0 1 0,0 0 0,0 0 0,1-1 0,3 7 0,-3-9-69,0 1 0,1-1 0,0 0 0,0-1 1,0 1-1,0 0 0,1-1 0,-1 0 0,1 0 0,0 0 0,0 0 0,0 0 1,0-1-1,0 0 0,1 0 0,-1 0 0,1 0 0,-1-1 0,1 0 0,0 0 1,0 0-1,-1 0 0,6-1 0,32 2-6764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3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3 215 24575,'-2'-44'0,"1"-37"0,2 75 0,-1 1 0,1-1 0,0 0 0,0 1 0,1-1 0,0 1 0,0-1 0,0 1 0,0 0 0,6-9 0,-7 13 0,0-1 0,0 1 0,1-1 0,-1 1 0,0 0 0,1-1 0,-1 1 0,0 0 0,1 0 0,-1 0 0,1 0 0,0 0 0,-1 1 0,1-1 0,0 0 0,-1 1 0,1-1 0,0 1 0,0-1 0,-1 1 0,1 0 0,0 0 0,3 0 0,-1 1 0,-1 0 0,0 0 0,1 0 0,-1 1 0,0-1 0,0 1 0,0 0 0,0 0 0,0 0 0,-1 0 0,6 5 0,5 7 0,-1 1 0,-1 0 0,17 28 0,-24-35 0,27 48 0,26 65 0,-38-77 0,1 0 0,3-2 0,34 51 0,-35-68-1365,-7-13-5461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6.8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33 24575,'8'0'0,"8"0"0,4 0 0,4 0 0,5 0 0,3 0 0,0-4 0,3-1 0,-5-4 0,-12-1 0,-12 6 0,-16 7 0,-7 4-8191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07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24575,'4'0'0,"15"0"0,7 0 0,4 0 0,1 0 0,3 0 0,-3 0-8191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09.8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125 13 24575,'0'-1'0,"0"1"0,0-1 0,0 1 0,0 0 0,0-1 0,0 1 0,0-1 0,0 1 0,0-1 0,0 1 0,-1-1 0,1 1 0,0-1 0,0 1 0,0-1 0,-1 1 0,1 0 0,0-1 0,0 1 0,-1 0 0,1-1 0,0 1 0,-1 0 0,1-1 0,-1 1 0,1 0 0,0-1 0,-1 1 0,1 0 0,-1 0 0,1 0 0,-1-1 0,-18 5 0,-15 17 0,29-15 0,1-1 0,-1 2 0,1-1 0,1 0 0,-1 1 0,1 0 0,0 0 0,1 0 0,0 0 0,-2 8 0,-11 78 0,13-75 0,-5 82 0,6 118 0,3-120 0,-2-90 0,0-1 0,0 1 0,1-1 0,1 0 0,-1 0 0,1 1 0,0-1 0,1 0 0,0 0 0,0-1 0,4 7 0,-6-11 0,1 1 0,0-1 0,0-1 0,-1 1 0,1 0 0,0 0 0,1-1 0,-1 1 0,0-1 0,0 1 0,1-1 0,-1 0 0,0 0 0,1 0 0,-1-1 0,1 1 0,0 0 0,-1-1 0,1 0 0,-1 1 0,1-1 0,0 0 0,-1 0 0,1-1 0,-1 1 0,1-1 0,0 1 0,-1-1 0,1 0 0,-1 0 0,1 0 0,-1 0 0,0 0 0,4-3 0,4-2 0,0-1 0,-1 0 0,0-1 0,0 0 0,0 0 0,-1-1 0,-1 0 0,0 0 0,0-1 0,0 0 0,-1-1 0,8-20 0,4-10 0,-3-2 0,11-44 0,-20 64 0,-1 0 0,0 0 0,-2 0 0,-1 0 0,-1 0 0,-1-1 0,-1 1 0,-1 0 0,-1 0 0,-10-41 0,10 58 0,-1 0 0,1 0 0,-1 1 0,0-1 0,-1 1 0,1 0 0,-1 0 0,0 1 0,0-1 0,-1 1 0,1 0 0,-1 1 0,0-1 0,0 1 0,0 0 0,0 1 0,0-1 0,-1 1 0,1 1 0,-1-1 0,0 1 0,1 0 0,-12 0 0,12 1 0,1 0 0,0 0 0,-1 0 0,1 1 0,-1 0 0,1 0 0,0 0 0,-1 1 0,1 0 0,0 0 0,0 0 0,0 1 0,-5 3 0,7-4 0,0 1 0,0 0 0,0 0 0,0 0 0,1 0 0,-1 0 0,1 0 0,0 1 0,0-1 0,0 1 0,1 0 0,-1-1 0,1 1 0,0 0 0,0 0 0,0 0 0,0 0 0,1 0 0,-1 6 0,2 7 0,0 0 0,1-1 0,1 1 0,0 0 0,1-1 0,1 0 0,1 0 0,0-1 0,1 1 0,0-1 0,16 22 0,-21-34 6,1 0-1,0 1 1,-1-1-1,1 0 0,1 0 1,-1 0-1,0-1 1,1 1-1,-1-1 1,1 0-1,0 0 0,0 0 1,0 0-1,0-1 1,0 1-1,0-1 1,0 0-1,1-1 0,-1 1 1,0-1-1,8 1 1,-1-2-192,0-1 1,0 0-1,-1 0 0,1-1 1,-1 0-1,1-1 1,9-5-1,27-13-6640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0.2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70 24575,'8'0'0,"12"-4"0,10-1 0,13-1 0,3 2 0,-2-3 0,0-1 0,-3 2 0,-1 1 0,-6-6 0,-10-2-8191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0.8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24575,'4'0'0,"6"0"0,10 0 0,9 0 0,8 0 0,3 0 0,-2 0 0,-7 0-8191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1.7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68 24575,'4'0'0,"10"0"0,11 0 0,13 0 0,18-8 0,7-3 0,-3-4 0,-7 1 0,-21 2 0,-16 4-8191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2.0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66 1 24575,'-5'0'0,"0"17"0,-1 22 0,2 21 0,1 18 0,-7 11 0,-3 0 0,2-11 0,3-11 0,14-17 0,20-16 0,9-15 0,-1-10-8191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2.6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198 140 24575,'-3'-5'0,"0"0"0,0-1 0,1 1 0,-1 0 0,1-1 0,1 0 0,-1 1 0,1-1 0,0 0 0,0 0 0,0-10 0,-3-16 0,4 30 0,-1 0 0,1 0 0,0 1 0,-1-1 0,0 0 0,1 0 0,-1 1 0,0-1 0,0 0 0,0 1 0,0-1 0,0 1 0,0-1 0,0 1 0,0 0 0,0-1 0,-3 0 0,4 2 0,-1 0 0,0 0 0,0 0 0,1 0 0,-1 0 0,0 0 0,0 0 0,1 0 0,-1 1 0,0-1 0,1 0 0,-1 0 0,0 1 0,1-1 0,-1 1 0,0-1 0,1 0 0,-1 1 0,1-1 0,-1 1 0,1 0 0,-1-1 0,1 1 0,-1-1 0,1 1 0,0 0 0,-1 0 0,-6 11 0,1 0 0,0 0 0,-5 17 0,9-22 0,1-6 0,-4 15 0,-1 1 0,-5 31 0,11-44 0,-1-1 0,1 1 0,0 0 0,0 0 0,0 0 0,1 0 0,-1 0 0,3 6 0,-3-8 0,1-1 0,-1 0 0,1 0 0,0 0 0,-1 1 0,1-1 0,0 0 0,0 0 0,0 0 0,0 0 0,0 0 0,0-1 0,0 1 0,0 0 0,0 0 0,0-1 0,0 1 0,1 0 0,-1-1 0,0 1 0,0-1 0,1 0 0,-1 1 0,3-1 0,-1 0 0,0 0 0,0 0 0,0-1 0,0 1 0,0-1 0,1 0 0,-2 0 0,1 0 0,0 0 0,0-1 0,0 1 0,0-1 0,-1 0 0,1 1 0,-1-1 0,1 0 0,-1-1 0,0 1 0,0 0 0,0-1 0,0 1 0,2-4 0,7-10 0,-1-1 0,12-27 0,-7 14 0,-15 30 0,0 0 0,0-1 0,0 1 0,0-1 0,0 1 0,1-1 0,-1 1 0,0-1 0,0 1 0,1-1 0,-1 1 0,0 0 0,1-1 0,-1 1 0,0 0 0,1-1 0,-1 1 0,0 0 0,1-1 0,-1 1 0,1 0 0,-1 0 0,1 0 0,-1-1 0,1 1 0,-1 0 0,0 0 0,1 0 0,-1 0 0,1 0 0,0 0 0,5 14 0,-4 33 0,-2-44 0,-6 619 0,7-615 0,-1 0 0,-1 0 0,1 0 0,-1 0 0,-1 0 0,1 0 0,-1-1 0,0 1 0,0 0 0,-1-1 0,0 0 0,0 1 0,-1-1 0,0 0 0,0-1 0,0 1 0,-1-1 0,1 0 0,-1 0 0,0 0 0,-1 0 0,1-1 0,-1 0 0,0 0 0,0-1 0,0 0 0,-1 0 0,1 0 0,-1-1 0,0 0 0,1 0 0,-1 0 0,0-1 0,0 0 0,0-1 0,0 1 0,0-1 0,-13-2 0,17 1 0,0 1 0,0-1 0,0 0 0,0 0 0,0-1 0,0 1 0,0-1 0,0 1 0,1-1 0,-1 0 0,0 0 0,1 0 0,0-1 0,-1 1 0,1 0 0,0-1 0,0 1 0,0-1 0,1 0 0,-1 0 0,1 0 0,-1 0 0,1 0 0,0 0 0,0 0 0,0 0 0,1 0 0,-1 0 0,1-1 0,0 1 0,0-6 0,0-7 0,1 1 0,0-1 0,2 1 0,-1 0 0,8-23 0,14-27-227,3 0-1,3 2 1,3 2-1,2 0 1,46-59-1,-13 24-6598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3.2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49 24575,'9'0'0,"10"0"0,11 0 0,9-8 0,6-3 0,-5-4 0,-9 1-8191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3.6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24575,'0'8'0,"0"20"0,0 18 0,0 21 0,0 13 0,0 4 0,13 6 0,4-9 0,-1-18-8191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4.0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271 0 24575,'-8'0'0,"-7"0"0,-1 5 0,-7 9 0,2 7 0,-1 7 0,4 9 0,-4 5 0,2 5 0,1 2 0,3 2 0,-4 4 0,1 1 0,4-4 0,5-7 0,4-12-8191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6.9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178 0 24575,'-3'1'0,"1"-1"0,-1 1 0,1 0 0,-1-1 0,1 1 0,-1 0 0,1 1 0,-1-1 0,1 0 0,0 1 0,0-1 0,0 1 0,0 0 0,0-1 0,0 1 0,0 0 0,1 0 0,-1 0 0,1 1 0,-2 2 0,-24 48 0,2 17 0,4 2 0,-16 91 0,26-90 0,4 0 0,3 1 0,7 80 0,-2-57 0,-1-58 0,0 5 0,1-1 0,9 52 0,-9-84 0,1 0 0,1 0 0,0-1 0,0 1 0,1-1 0,1 0 0,-1 0 0,1-1 0,1 1 0,0-1 0,1 0 0,-1-1 0,1 0 0,10 9 0,-12-13-85,0-1 0,0 1-1,1-1 1,-1 0 0,1-1-1,0 1 1,0-1 0,0 0-1,0-1 1,0 1 0,0-1-1,0 0 1,0-1 0,1 0-1,6 0 1,38-6-6741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8.4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204 21 24575,'-1'-1'0,"1"0"0,-1 0 0,0 0 0,0-1 0,0 1 0,0 0 0,0 0 0,0 0 0,0 1 0,0-1 0,0 0 0,0 0 0,0 1 0,-1-1 0,1 0 0,0 1 0,0-1 0,-1 1 0,1 0 0,-1-1 0,1 1 0,0 0 0,-3 0 0,-36-3 0,34 4 0,1 1 0,-1 0 0,1 1 0,0-1 0,0 1 0,0 0 0,0 0 0,0 1 0,1-1 0,-1 1 0,1 0 0,0 0 0,0 1 0,0-1 0,1 1 0,0 0 0,0 0 0,0 0 0,0 0 0,-1 6 0,-4 5 0,2 1 0,0 0 0,1 0 0,0 0 0,-2 26 0,2 26 0,3 0 0,8 80 0,-5-145 0,-1 0 0,1 0 0,0 0 0,0 0 0,0 0 0,0 0 0,0-1 0,1 1 0,0 0 0,0-1 0,0 1 0,0-1 0,1 0 0,-1 0 0,1 0 0,0 0 0,-1 0 0,1 0 0,1-1 0,-1 1 0,0-1 0,1 0 0,-1 0 0,1 0 0,-1-1 0,1 1 0,0-1 0,0 0 0,0 0 0,7 1 0,-3-1 0,0-1 0,0 1 0,-1-1 0,1-1 0,0 1 0,0-1 0,-1-1 0,1 0 0,-1 0 0,1 0 0,-1-1 0,0 0 0,0 0 0,0-1 0,9-5 0,-5 0 0,0 0 0,-1 0 0,0-1 0,0 0 0,-1-1 0,0 0 0,-1 0 0,0-1 0,-1 0 0,-1-1 0,1 0 0,-2 1 0,0-2 0,5-19 0,-10 30 0,1 1 0,-1-1 0,0 1 0,0-1 0,0 0 0,0 1 0,0-1 0,-1 1 0,1-1 0,-1 1 0,0-1 0,1 1 0,-1-1 0,0 1 0,0 0 0,-1 0 0,1-1 0,0 1 0,-1 0 0,0 0 0,1 0 0,-1 0 0,-3-2 0,1 1 0,-1 0 0,0 1 0,0 0 0,0-1 0,0 2 0,0-1 0,0 0 0,0 1 0,-10-1 0,15 2 0,-1 0 0,1 0 0,-1 0 0,1 0 0,0 0 0,-1 0 0,1 0 0,-1 0 0,1 0 0,0 0 0,-1 0 0,1 1 0,-1-1 0,1 0 0,0 0 0,-1 0 0,1 1 0,0-1 0,-1 0 0,1 0 0,0 1 0,-1-1 0,1 0 0,0 1 0,0-1 0,-1 0 0,1 1 0,0-1 0,0 0 0,0 1 0,-1-1 0,1 1 0,0-1 0,0 0 0,0 1 0,0-1 0,0 1 0,0-1 0,0 0 0,0 1 0,0-1 0,0 1 0,0-1 0,0 1 0,0-1 0,5 28 0,-2-16 0,6 134 0,-8-100 0,11 77 0,-12-120-40,0-1 0,1 1 0,-1-1 0,1 0-1,-1 1 1,1-1 0,0 0 0,0 1 0,0-1 0,0 0 0,1 0-1,-1 0 1,0 0 0,1 0 0,0 0 0,-1 0 0,1-1-1,0 1 1,0-1 0,0 1 0,0-1 0,0 0 0,0 1 0,0-1-1,0 0 1,1 0 0,-1-1 0,0 1 0,1 0 0,-1-1-1,1 1 1,-1-1 0,4 0 0,23 0-6786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19.3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24575,'2'0'0,"-1"0"0,1 1 0,-1-1 0,1 1 0,0 0 0,-1-1 0,1 1 0,-1 0 0,0 0 0,1 0 0,-1 0 0,0 0 0,1 0 0,-1 0 0,0 0 0,0 1 0,0-1 0,0 0 0,0 1 0,0-1 0,0 3 0,18 39 0,-12-27 0,-2-5 0,0 0 0,1-1 0,0 1 0,1-1 0,1-1 0,12 15 0,-18-22 0,0 0 0,-1-1 0,1 1 0,0-1 0,0 1 0,0-1 0,0 0 0,0 0 0,0 0 0,0 0 0,0 0 0,0 0 0,1-1 0,-1 1 0,0-1 0,0 1 0,1-1 0,-1 0 0,0 0 0,1 0 0,-1 0 0,0 0 0,1-1 0,-1 1 0,0-1 0,0 1 0,1-1 0,-1 0 0,0 0 0,0 0 0,0 0 0,0 0 0,0-1 0,0 1 0,0 0 0,-1-1 0,1 0 0,0 1 0,-1-1 0,1 0 0,1-2 0,1-4 0,1 0 0,-1 0 0,-1 0 0,1-1 0,-1 1 0,2-14 0,-7 44 0,2-1 0,0 0 0,1 0 0,1 0 0,1 0 0,7 28 0,-2-28 0,-2 1 0,-1 0 0,0 0 0,-2 0 0,0 0 0,-1 0 0,-2 1 0,0-1 0,-5 28 0,4-46 0,0 0 0,-1 0 0,0 0 0,0 0 0,0-1 0,0 1 0,-1 0 0,1-1 0,-1 0 0,0 0 0,0 0 0,0 0 0,-1 0 0,1 0 0,0-1 0,-1 1 0,0-1 0,0 0 0,0 0 0,0-1 0,0 1 0,0-1 0,0 0 0,0 0 0,0 0 0,-1-1 0,1 1 0,-6-1 0,6 0 0,1 0 0,0 0 0,0 0 0,0 0 0,-1-1 0,1 0 0,0 1 0,0-1 0,0 0 0,0 0 0,0-1 0,0 1 0,0-1 0,1 1 0,-1-1 0,0 0 0,1 0 0,0 0 0,-1 0 0,1-1 0,0 1 0,0-1 0,0 1 0,0-1 0,1 0 0,-1 1 0,1-1 0,-1 0 0,1 0 0,0 0 0,0 0 0,0 0 0,1-1 0,-1 1 0,1 0 0,0 0 0,0 0 0,0-5 0,2-4 8,0 0 0,0 0 0,1 0 0,1 0 0,0 1 0,1 0 0,0 0 0,0 0 0,1 0 0,1 1 0,-1 0 0,2 0 0,0 1 0,17-17 0,-2 5-305,2 0 0,0 2 0,1 1 0,43-23 0,-27 20-6529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20.4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1 261 24575,'62'-4'0,"0"-2"0,70-16 0,-51 8 0,417-106 0,-421 99 0,-73 20-47,67-22 220,-64 21-339,-2-1 1,1 1-1,0-1 0,0-1 1,-1 1-1,0-1 0,0 0 1,10-9-1,-8 1-6660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22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281 26 24575,'0'-1'0,"0"0"0,-1 0 0,1 0 0,-1 0 0,1 1 0,-1-1 0,0 0 0,1 0 0,-1 0 0,0 0 0,1 1 0,-1-1 0,0 0 0,0 1 0,0-1 0,0 0 0,0 1 0,0-1 0,1 1 0,-1 0 0,0-1 0,-1 1 0,1 0 0,0 0 0,0-1 0,-2 1 0,-34-5 0,32 5 0,-7-2 0,0 1 0,0 1 0,-1 0 0,1 1 0,0 0 0,-13 3 0,20-3 0,0 1 0,0 0 0,1 0 0,-1 0 0,1 1 0,0-1 0,-1 1 0,1 0 0,0 0 0,1 1 0,-1-1 0,0 1 0,1 0 0,0 0 0,0 0 0,0 0 0,-3 9 0,-3 5 0,2 1 0,0 0 0,2 1 0,0 0 0,1 0 0,1 0 0,-1 39 0,11 143 0,-6-195 0,-1 1 0,1-1 0,0 1 0,1 0 0,0-1 0,0 0 0,0 1 0,1-1 0,0 0 0,1-1 0,0 1 0,5 7 0,-6-10 0,1-1 0,-1 0 0,1-1 0,-1 1 0,1-1 0,0 1 0,0-1 0,0 0 0,0-1 0,1 1 0,-1-1 0,0 0 0,1 0 0,-1 0 0,1 0 0,-1-1 0,1 0 0,-1 0 0,1 0 0,-1 0 0,9-2 0,-2-1 0,0 0 0,0-1 0,0 1 0,0-2 0,-1 0 0,0 0 0,0-1 0,0 0 0,-1-1 0,0 0 0,0 0 0,9-11 0,-11 11 0,0 0 0,-1 0 0,0-1 0,0 0 0,-1 0 0,0 0 0,0 0 0,-1-1 0,0 0 0,0 0 0,-1 0 0,-1 0 0,1 0 0,1-20 0,-4 25 0,0 1 0,0-1 0,-1 0 0,0 0 0,0 1 0,0-1 0,0 1 0,0-1 0,-1 1 0,1-1 0,-1 1 0,0 0 0,0-1 0,0 1 0,0 0 0,-1 1 0,0-1 0,-3-3 0,-1 0 0,-1 1 0,1 0 0,-1 0 0,0 1 0,0 0 0,-11-3 0,43-2 0,45-20 0,-68 28 0,0 0 0,0 0 0,0 0 0,0 1 0,0-1 0,0 0 0,0 1 0,1-1 0,-1 1 0,0 0 0,0-1 0,1 1 0,-1 0 0,0-1 0,0 1 0,1 0 0,-1 0 0,0 0 0,1 0 0,-1 0 0,0 1 0,1-1 0,-1 0 0,0 1 0,0-1 0,1 1 0,-1-1 0,0 1 0,0-1 0,0 1 0,0 0 0,0 0 0,0-1 0,0 1 0,0 0 0,0 0 0,0 0 0,0 0 0,-1 0 0,1 0 0,0 0 0,-1 1 0,1-1 0,0 0 0,-1 0 0,0 0 0,1 1 0,-1-1 0,0 0 0,1 1 0,-1-1 0,0 0 0,0 2 0,1 12 0,-1-1 0,0 1 0,-1-1 0,-2 15 0,0-9 0,0 19 0,-7 183 0,13-196-1365,2-14-5461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22.7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23 184 24575,'-4'0'0,"-2"-4"0,1-15 0,1-11 0,1-6 0,10-4 0,3 8 0,4 14 0,0 14 0,-2 21 0,0 15 0,-1 11 0,-3 2 0,-2-2 0,6 0 0,0-3 0,-1-13 0,-2-11-8191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23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265 0 24575,'-4'0'0,"-1"4"0,-13 15 0,-7 15 0,-8 24 0,-7 11 0,0 1 0,6-7 0,5-14 0,7-7 0,7-11-8191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1:23.9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24575,'14'0'0,"-1"0"0,1 1 0,0 1 0,-1 0 0,1 1 0,-1 0 0,1 1 0,12 6 0,-18-6 0,0 0 0,0 1 0,-1 0 0,0 0 0,0 1 0,0 0 0,-1 0 0,0 1 0,0 0 0,-1 0 0,0 0 0,0 0 0,6 14 0,6 10 0,67 148 0,-75-155 0,-2 0 0,0 0 0,-1 0 0,-2 1 0,4 48 0,1 85 0,-1 42 0,-9-167 0,-1-1 0,-2 0 0,-1 1 0,-14 41 0,4-28-170,-3-2-1,-2 0 0,-2-1 1,-1-2-1,-2 0 0,-2-1 1,-38 42-1,-37 32-6655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0.0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0 295 24575,'280'2'0,"300"-5"0,-161-39 0,-190 14 0,-188 22 0,66-19 0,0-1 0,18 8 0,-63 11 0,76-21 0,23-8 0,-85 21 0,76-26 0,-151 40-70,0 1 27,-1 0-1,1 0 1,0 0 0,0 0 0,0 0 0,0-1 0,-1 1 0,1 0-1,0 0 1,0-1 0,0 1 0,-1-1 0,1 1 0,0-1-1,-1 1 1,1-1 0,0 1 0,-1-1 0,1 1 0,0-1-1,-1 0 1,1 0 0,-1 1 0,0-1 0,1 0 0,-1 0-1,1 1 1,-1-1 0,0-1 0,-8-3-6783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1.3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0 951 24575,'2'15'0,"0"0"0,1 0 0,0-1 0,1 0 0,11 25 0,-3-6 0,-1-1 0,96 309 0,-103-327 0,0 0 0,0-1 0,2 0 0,11 23 0,-17-35 0,1-1 0,-1 0 0,0 1 0,0-1 0,0 1 0,1-1 0,-1 0 0,0 1 0,0-1 0,1 0 0,-1 1 0,0-1 0,1 0 0,-1 1 0,0-1 0,1 0 0,-1 0 0,0 1 0,1-1 0,-1 0 0,1 0 0,-1 0 0,0 0 0,1 1 0,-1-1 0,1 0 0,-1 0 0,1 0 0,-1 0 0,0 0 0,1 0 0,-1 0 0,1 0 0,-1 0 0,1-1 0,-1 1 0,0 0 0,1 0 0,-1 0 0,1-1 0,10-18 0,1-35 0,53-770 0,-65 789 0,-4-54 0,2 78 0,0 0 0,0 0 0,-1 0 0,0 0 0,-1 0 0,0 1 0,-1 0 0,-8-14 0,11 23 0,1-1 0,0 1 0,0 0 0,0 0 0,0-1 0,1 1 0,-1 0 0,0-1 0,0 1 0,1-1 0,-1 1 0,1-1 0,-1 1 0,1-1 0,0 1 0,0-1 0,0 1 0,0-1 0,0 0 0,0-1 0,2 1 0,0 2 0,-1-1 0,1 0 0,0 0 0,0 1 0,0-1 0,0 1 0,0-1 0,0 1 0,0 0 0,1 0 0,-1 0 0,0 0 0,0 0 0,3 1 0,63 0 0,-1-4 0,1-3 0,104-22 0,198-68 0,-302 76 0,1079-206 0,-1098 217-1365,-20 1-5461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4.3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24575,'5'0'0,"0"4"0,1 6 0,6 1 0,2 3 0,-1-1-8191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2.8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299 48 24575,'-6'-1'0,"-1"0"0,1 0 0,-1-1 0,1 0 0,-1 0 0,1 0 0,0-1 0,0 0 0,-7-5 0,9 5 0,0 0 0,-1 1 0,1 0 0,0-1 0,-1 1 0,0 1 0,1-1 0,-1 1 0,0 0 0,0 0 0,0 0 0,0 1 0,0-1 0,0 1 0,0 0 0,0 1 0,-8 1 0,6 0 0,1 1 0,-1 0 0,0 0 0,1 1 0,0 0 0,0 0 0,0 0 0,0 1 0,1 0 0,0 0 0,0 0 0,0 1 0,0-1 0,-4 9 0,2-2 0,2 0 0,-1 0 0,1 0 0,1 1 0,0-1 0,1 1 0,-2 17 0,1 16 0,2-1 0,2 1 0,9 67 0,-6-91 0,-1 13 0,2 0 0,1-1 0,2 1 0,20 56 0,-26-88 0,-1 0 0,1-1 0,0 1 0,0-1 0,1 1 0,-1-1 0,1 1 0,-1-1 0,1 0 0,0 1 0,-1-1 0,1 0 0,0 0 0,1 0 0,-1-1 0,0 1 0,0 0 0,1-1 0,-1 0 0,1 1 0,-1-1 0,1 0 0,0 0 0,-1-1 0,1 1 0,0 0 0,0-1 0,-1 0 0,1 0 0,0 0 0,0 0 0,0 0 0,0 0 0,-1-1 0,1 1 0,0-1 0,0 0 0,-1 0 0,1 0 0,-1 0 0,1 0 0,4-3 0,0-1 0,0 0 0,0 0 0,0-1 0,-1 0 0,0 0 0,0 0 0,0-1 0,-1 0 0,0 0 0,-1 0 0,1 0 0,6-17 0,-9 17 0,1-1 0,-1 0 0,-1 0 0,1 0 0,-1 0 0,-1-1 0,1 1 0,-1 0 0,-1 0 0,0 0 0,0-1 0,0 1 0,-1 0 0,-6-14 0,2-14 0,6 37 0,0-1 0,1 0 0,-1 0 0,0 0 0,0 0 0,0 0 0,0 0 0,0 0 0,0 0 0,0 0 0,0 0 0,0 0 0,0 0 0,0 0 0,0 0 0,0 0 0,1 0 0,-1 0 0,0 0 0,0 0 0,0 0 0,0 0 0,0 0 0,0 0 0,0 0 0,0 0 0,0 0 0,0 0 0,0 0 0,1 0 0,-1 0 0,0 0 0,0 0 0,0 0 0,0 0 0,0 0 0,0 0 0,0 0 0,0 0 0,0 0 0,0 0 0,0 0 0,0 0 0,0-1 0,0 1 0,1 0 0,-1 0 0,0 0 0,0 0 0,0 0 0,0 0 0,0 0 0,0 0 0,0 0 0,0 0 0,0 0 0,0 0 0,0-1 0,0 1 0,7 20 0,5 29-62,-9-30-155,2-1-1,0 1 1,1-1 0,1-1 0,9 19 0,3-7-6609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3.1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1 139 24575,'0'-3'0,"-1"-8"0,1 0 0,0 0 0,1 0 0,0 0 0,1 0 0,0 0 0,1 0 0,0 1 0,6-17 0,-8 27 0,-1-1 0,0 1 0,1-1 0,-1 0 0,0 1 0,1-1 0,-1 1 0,1-1 0,-1 1 0,0-1 0,1 1 0,0-1 0,-1 1 0,1-1 0,-1 1 0,1 0 0,-1-1 0,1 1 0,0 0 0,-1-1 0,1 1 0,0 0 0,-1 0 0,1 0 0,0 0 0,-1 0 0,1 0 0,0 0 0,1 0 0,13 15 0,6 39 0,-19-48 0,28 113 0,-24-85 0,3 0 0,0 0 0,2-1 0,16 32 0,-25-62-106,-2-1 43,1-1 0,-1 0 0,1 1 0,0-1 0,-1 0 0,1 0 0,0 1 0,0-1 0,0 0 1,0 0-1,0 0 0,0 0 0,0 0 0,0 0 0,0 0 0,1 0 0,-1-1 0,0 1 0,2 0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3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259 0 24575,'0'4'0,"-4"2"0,-2 12 0,-11 15 0,-5 20 0,-13 21 0,-2 15 0,-3 9 0,6-4 0,8-13 0,5-21 0,5-21-8191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3.8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30 24575,'0'-8'0,"5"-3"0,8 0 0,4 11 0,-2 18 0,-4 18 0,-3 16 0,-3 3 0,-3-4 0,3-10 0,13-20 0,12-23 0,5-19 0,-3-6-8191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4.8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24575,'4'0'0,"6"0"0,9 0 0,15 0 0,4 0 0,2 0 0,-4 0 0,-10 0 0,-11 0-8191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5.1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24575,'0'4'0,"5"18"0,0 18 0,13 24 0,3 17 0,7 11 0,-2-1 0,3-7 0,-3-15 0,-3-18 0,-4-19-8191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6.6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155 68 24575,'0'-2'0,"0"-1"0,0 0 0,0 0 0,0 1 0,-1-1 0,1 0 0,-1 1 0,0-1 0,1 1 0,-1-1 0,0 1 0,-1-1 0,1 1 0,0-1 0,-1 1 0,1 0 0,-1 0 0,0 0 0,0 0 0,0 0 0,0 0 0,0 0 0,0 1 0,0-1 0,0 1 0,-1-1 0,1 1 0,-1 0 0,1 0 0,-1 0 0,-4-1 0,4 2 0,0 0 0,0 0 0,0 0 0,-1 0 0,1 0 0,0 1 0,0-1 0,0 1 0,0 0 0,0 0 0,0 0 0,0 0 0,0 1 0,0-1 0,0 1 0,1 0 0,-1 0 0,0 0 0,1 0 0,0 0 0,0 0 0,-1 1 0,1-1 0,0 1 0,1-1 0,-4 7 0,0 1 0,1 1 0,-1 1 0,2-1 0,0 1 0,0-1 0,1 1 0,-1 19 0,3 90 0,2-72 0,-2-43 0,11 171 0,-9-161 0,1 1 0,0-1 0,2 1 0,0-1 0,0 0 0,2-1 0,0 1 0,13 19 0,-19-33 0,0 0 0,0 0 0,1 0 0,-1 0 0,1 0 0,0-1 0,-1 1 0,1 0 0,0-1 0,0 1 0,0-1 0,0 1 0,0-1 0,0 0 0,1 0 0,-1 0 0,0 0 0,1-1 0,-1 1 0,0-1 0,1 1 0,-1-1 0,1 0 0,-1 0 0,0 0 0,1 0 0,-1 0 0,1 0 0,-1-1 0,1 1 0,-1-1 0,0 0 0,0 0 0,1 0 0,-1 0 0,0 0 0,0 0 0,0 0 0,0-1 0,0 1 0,3-3 0,2-3 0,1 0 0,-1-1 0,0 0 0,-1 0 0,0 0 0,0-1 0,-1 1 0,8-18 0,-9 16 0,0 0 0,-1 0 0,0-1 0,0 0 0,-1 0 0,0 1 0,0-21 0,-3 25 0,1-1 0,-1 1 0,0-1 0,-1 1 0,1-1 0,-1 1 0,-1 0 0,1 0 0,-1 0 0,0 0 0,-1 1 0,1-1 0,-1 1 0,-4-6 0,-16-27 0,25 40 0,5 12 0,3 11 19,-1 0-1,7 42 1,-13-48-197,2-1 1,0-1-1,1 1 0,1-1 1,0 0-1,2 0 1,16 28-1,-15-34-6648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7.7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 1 24575,'-7'-1'0,"-4"3"0,7 17 0,3-17 0,-4 74 0,5-72 0,0 0 0,0 1 0,1-1 0,-1 0 0,1 1 0,0-1 0,0 0 0,0 0 0,1 0 0,0 0 0,-1 0 0,1 0 0,1 0 0,3 5 0,-5-8 0,0-1 0,-1 1 0,1 0 0,0-1 0,0 1 0,0-1 0,0 0 0,0 1 0,0-1 0,0 0 0,0 0 0,0 1 0,0-1 0,0 0 0,0 0 0,1 0 0,-1 0 0,0 0 0,0 0 0,0-1 0,0 1 0,0 0 0,0-1 0,0 1 0,0 0 0,0-1 0,0 1 0,0-1 0,-1 1 0,1-1 0,0 0 0,0 1 0,0-1 0,-1 0 0,1 0 0,0 0 0,-1 1 0,2-2 0,23-35 0,-18 20 0,0 0 0,8-30 0,-4 8 0,-10 39 0,-1 0 0,0 0 0,0 0 0,0 0 0,0 0 0,0 0 0,0 0 0,0 1 0,0-1 0,0 0 0,0 0 0,0 0 0,0 0 0,1 0 0,-1 0 0,0 0 0,0 0 0,0 0 0,0 0 0,0 0 0,0 0 0,0 0 0,0 0 0,1 0 0,-1 0 0,0 0 0,0 0 0,0 0 0,0 0 0,0 0 0,0 0 0,0 0 0,0 0 0,1 0 0,-1 0 0,0 0 0,0 0 0,0 0 0,0-1 0,0 1 0,0 0 0,2 23 0,-2 31 0,-1-23 0,2 151 0,0-150 0,3 0 0,0 0 0,16 51 0,-19-79 0,13 54 0,-14-57 0,1 1 0,-1 0 0,0-1 0,1 1 0,-1 0 0,0-1 0,0 1 0,0 0 0,0-1 0,0 1 0,-1 0 0,1-1 0,0 1 0,-1 0 0,1-1 0,-1 1 0,0-1 0,1 1 0,-1-1 0,0 1 0,0-1 0,0 1 0,0-1 0,0 0 0,0 0 0,0 1 0,-1-1 0,1 0 0,-2 1 0,2-2 0,0-1 0,0 1 0,1 0 0,-1 0 0,0-1 0,0 1 0,0-1 0,0 1 0,1-1 0,-1 1 0,0-1 0,0 1 0,1-1 0,-1 1 0,0-1 0,1 0 0,-1 0 0,1 1 0,-1-1 0,1 0 0,-1 0 0,1 0 0,0 1 0,-1-1 0,1 0 0,0 0 0,-1 0 0,1 0 0,0 0 0,0 0 0,0-1 0,-7-34 0,7 35 0,-6-93-1365,4 50-5461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18.6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1 122 24575,'0'-7'0,"0"0"0,1-1 0,0 1 0,1 0 0,0 0 0,0 1 0,0-1 0,1 0 0,0 1 0,6-11 0,-8 14 0,1 1 0,0-1 0,-1 1 0,1 0 0,0-1 0,1 1 0,-1 0 0,0 0 0,0 1 0,1-1 0,-1 0 0,1 1 0,0-1 0,-1 1 0,1 0 0,0 0 0,0 0 0,0 0 0,-1 1 0,1-1 0,0 1 0,0 0 0,0 0 0,0 0 0,0 0 0,0 0 0,0 0 0,4 2 0,-5-2 0,0 1 0,1 0 0,-1 0 0,0 0 0,0 0 0,1 0 0,-1 1 0,0-1 0,0 0 0,0 1 0,-1 0 0,1-1 0,0 1 0,0 0 0,-1 0 0,0 0 0,1 0 0,-1 0 0,0 1 0,0-1 0,0 0 0,0 0 0,0 1 0,-1-1 0,1 1 0,-1-1 0,1 0 0,-1 1 0,0-1 0,0 1 0,0-1 0,0 1 0,0-1 0,-1 1 0,0 2 0,-2 9 0,0 0 0,-1-1 0,-1 1 0,-8 18 0,13-32 0,-1 1-5,0 0 0,1 0 0,-1 0 0,1 1 0,-1-1-1,1 0 1,-1 0 0,1 0 0,0 1 0,0-1 0,0 0 0,0 1 0,0-1-1,0 0 1,0 0 0,0 1 0,1 1 0,-1-2 11,1-1 1,-1 1-1,1-1 1,-1 0-1,1 1 1,-1-1-1,1 0 1,-1 1-1,1-1 1,-1 0-1,1 0 1,-1 0-1,1 1 1,0-1-1,-1 0 1,1 0-1,-1 0 1,1 0-1,0 0 1,-1 0-1,1 0 1,0 0-1,-1 0 1,1-1-1,0 1 1,48-20-652,-40 15-152,23-10-6029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1.46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330 79 24575,'-4'-1'0,"1"0"0,-1-1 0,0 1 0,1-1 0,-1 1 0,1-1 0,0 0 0,-1 0 0,1-1 0,0 1 0,0-1 0,0 1 0,-3-6 0,-30-19 0,26 23 0,0 0 0,0 1 0,0 1 0,0-1 0,-1 2 0,1-1 0,-1 2 0,1-1 0,-1 1 0,-19 3 0,25-2 0,0 0 0,0 1 0,0-1 0,1 1 0,-1 0 0,0 0 0,1 0 0,0 0 0,0 1 0,0 0 0,0 0 0,0 0 0,0 0 0,1 1 0,-1 0 0,1-1 0,0 1 0,0 0 0,0 1 0,1-1 0,0 0 0,0 1 0,0-1 0,-2 8 0,-3 19 0,3 0 0,0 0 0,2 0 0,1 1 0,2-1 0,8 57 0,-8-81 0,1-1 0,0 0 0,0 0 0,0 1 0,1-2 0,0 1 0,0 0 0,0-1 0,1 1 0,0-1 0,0 0 0,0 0 0,1 0 0,-1-1 0,1 0 0,0 1 0,1-2 0,-1 1 0,1-1 0,-1 0 0,1 0 0,0 0 0,0-1 0,8 2 0,-9-2 0,0-1 0,0 0 0,0 0 0,0 0 0,0-1 0,0 0 0,1 0 0,-1 0 0,0-1 0,0 0 0,0 0 0,0 0 0,0 0 0,0-1 0,-1 0 0,1 0 0,0 0 0,-1 0 0,0-1 0,1 0 0,-1 0 0,0 0 0,0 0 0,-1-1 0,1 1 0,-1-1 0,1 0 0,-1 0 0,0-1 0,4-7 0,-3 2 0,0 0 0,-1 0 0,0 0 0,0 0 0,-1 0 0,0-1 0,-1 1 0,0-19 0,-1 26 0,0-1 0,0 0 0,0 0 0,-1 0 0,1 1 0,-1-1 0,0 0 0,0 1 0,0-1 0,-1 0 0,1 1 0,-1-1 0,0 1 0,0 0 0,0 0 0,0 0 0,0 0 0,-1 0 0,1 0 0,-1 0 0,0 1 0,0-1 0,0 1 0,0 0 0,-1 0 0,-5-2 0,9 9 0,0 1 0,-1 0 0,2 0 0,-1 0 0,1 0 0,2 11 0,-2-14 0,20 176 0,5 27 0,-26-205-15,0 3-53,1 0 1,-1 0-1,1 0 1,0 0-1,0 0 1,0 0-1,0 0 1,1 0-1,-1-1 1,1 1-1,0-1 1,0 1-1,1-1 1,-1 1-1,1-1 1,-1 0-1,1 0 1,0-1-1,4 4 1,6-2-6759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4.7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24575,'0'7'0,"0"45"0,7 54 0,-6-93 0,1 0 0,1 0 0,0 0 0,1 0 0,0-1 0,1 0 0,0 0 0,1 0 0,12 18 0,-18-29 0,1 0 0,0 0 0,-1 0 0,1 0 0,0 0 0,0-1 0,-1 1 0,1 0 0,0-1 0,0 1 0,0-1 0,0 1 0,0-1 0,0 1 0,0-1 0,0 1 0,0-1 0,0 0 0,0 0 0,0 0 0,0 1 0,1-1 0,-1 0 0,0 0 0,0-1 0,0 1 0,0 0 0,0 0 0,0 0 0,0-1 0,0 1 0,0 0 0,0-1 0,0 1 0,0-1 0,0 0 0,0 1 0,0-1 0,0 0 0,0 1 0,-1-1 0,1 0 0,0 0 0,0-1 0,6-5 0,-1-1 0,-1 0 0,1 0 0,4-10 0,-5 8 0,-2 6 0,-1 0 0,0 1 0,1-1 0,0 0 0,0 1 0,0 0 0,0 0 0,4-4 0,-6 7 0,0 0 0,0-1 0,0 1 0,0 0 0,0 0 0,0 0 0,0-1 0,1 1 0,-1 0 0,0 1 0,0-1 0,0 0 0,0 0 0,0 0 0,0 0 0,0 1 0,0-1 0,0 1 0,0-1 0,0 1 0,0-1 0,-1 1 0,1-1 0,0 1 0,0 0 0,0-1 0,-1 1 0,1 0 0,0 0 0,-1 0 0,1-1 0,0 1 0,-1 0 0,1 0 0,-1 0 0,0 0 0,1 0 0,-1 0 0,1 2 0,7 15 0,0 0 0,-2 1 0,0 0 0,-1 0 0,5 29 0,5 104 0,-12-117 0,6 85 0,-10 212 0,1-326 0,-1 0 0,0 0 0,0-1 0,-1 1 0,0 0 0,0-1 0,0 1 0,-1-1 0,-6 10 0,9-14 0,-1 1 0,0-1 0,0 0 0,0 0 0,-1 0 0,1 0 0,0 0 0,0-1 0,0 1 0,-1 0 0,1 0 0,0-1 0,-1 1 0,1-1 0,0 1 0,-1-1 0,1 0 0,-1 0 0,1 1 0,-1-1 0,1 0 0,-1 0 0,1 0 0,-1 0 0,1-1 0,-1 1 0,1 0 0,0-1 0,-1 1 0,1-1 0,-1 1 0,1-1 0,0 0 0,0 1 0,-1-1 0,1 0 0,0 0 0,0 0 0,0 0 0,0 0 0,0 0 0,0 0 0,-2-3 0,-5-6 11,0 0 0,0 0 0,1-1 0,1 0 0,-1-1 0,2 1-1,0-1 1,0 0 0,1-1 0,-4-20 0,-1-14-754,-4-70 1,8 44-6084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1.8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0 131 24575,'0'-4'0,"0"-6"0,0-5 0,0-8 0,0-5 0,8 2 0,8 6 0,4 15 0,0 20 0,4 17 0,-2 7 0,0 0 0,-4 3 0,3-6 0,-1-1 0,-5-2 0,-5-7-8191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2.2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310 0 24575,'-4'0'0,"-6"0"0,-1 5 0,-7 13 0,-5 20 0,-7 26 0,-6 22 0,-6 17 0,-4 13 0,-2-6 0,6-20-8191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3.8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58 0 24575,'0'13'0,"-8"24"0,-4 20 0,-6 3 0,-2-8-8191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4.7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211 16 24575,'0'-1'0,"0"0"0,-1 0 0,1 1 0,0-1 0,0 0 0,-1 0 0,1 1 0,0-1 0,-1 0 0,1 1 0,-1-1 0,1 1 0,-1-1 0,1 0 0,-1 1 0,0-1 0,1 1 0,-1 0 0,0-1 0,1 1 0,-1-1 0,0 1 0,1 0 0,-1 0 0,0-1 0,0 1 0,1 0 0,-1 0 0,0 0 0,0 0 0,0 0 0,1 0 0,-2 0 0,-27 1 0,21 1 0,0 1 0,0 0 0,0 0 0,0 1 0,0 0 0,1 0 0,0 1 0,-1 0 0,2 0 0,-1 1 0,1 0 0,0 0 0,0 0 0,0 1 0,-8 13 0,9-13 0,0 1 0,1 0 0,-1-1 0,2 1 0,-1 1 0,1-1 0,0 0 0,1 1 0,0-1 0,0 1 0,1 0 0,0 0 0,1 0 0,0-1 0,1 14 0,1-18 0,-1 0 0,1 0 0,0 0 0,0 0 0,0 0 0,1 0 0,0-1 0,-1 1 0,1-1 0,0 0 0,1 0 0,-1 0 0,0 0 0,1 0 0,0-1 0,5 4 0,72 31 0,-62-29 0,-13-6 0,1 1 0,-1-1 0,0 2 0,0-1 0,0 0 0,-1 1 0,1 0 0,-1 1 0,0-1 0,0 1 0,0 0 0,-1 0 0,1 1 0,-1-1 0,-1 1 0,1 0 0,-1 0 0,0 0 0,0 0 0,-1 1 0,1-1 0,-2 1 0,1-1 0,-1 1 0,0 0 0,0 0 0,-1-1 0,0 1 0,0 0 0,0 0 0,-1 0 0,0 0 0,-1-1 0,1 1 0,-1-1 0,0 1 0,-7 11 0,7-12-170,-1-1-1,-1 1 0,1-1 1,-1 0-1,0 0 0,0 0 1,-6 5-1,-8 4-6655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5.1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25 346 24575,'0'8'0,"0"12"0,0 6 0,9 3 0,2 5 0,-1 0 0,-1 0 0,-7 2 0,-8-6 0,-3-7-8191</inkml:trace>
  <inkml:trace contextRef="#ctx0" brushRef="#br0" timeOffset="1">0 1 24575,'0'0'-8191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5.48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24575,'1'1'0,"1"0"0,0 1 0,-1-1 0,1 0 0,-1 1 0,1-1 0,-1 1 0,0 0 0,0-1 0,0 1 0,0 0 0,0 0 0,0 0 0,0 0 0,1 3 0,0 0 0,6 14 0,0 0 0,-2 1 0,0 0 0,-1 0 0,2 27 0,3 104 0,-8-90 0,-2-86 0,0-1 0,2 0 0,1 0 0,8-38 0,-7 50 0,0-1 0,1 1 0,0 0 0,1 0 0,0 1 0,1 0 0,1 0 0,0 0 0,13-14 0,-19 25 0,-1 0 0,1 0 0,0 0 0,0 1 0,-1-1 0,1 1 0,0-1 0,0 1 0,1-1 0,-1 1 0,0 0 0,0 0 0,1 0 0,-1 0 0,0 1 0,5-2 0,-6 3 0,1-1 0,-1 0 0,0 0 0,0 1 0,1-1 0,-1 1 0,0-1 0,0 1 0,0 0 0,0-1 0,1 1 0,-1 0 0,0 0 0,0 0 0,0-1 0,-1 1 0,1 0 0,0 0 0,0 1 0,0-1 0,-1 0 0,2 2 0,1 5 0,1 1 0,-1 0 0,-1 1 0,0-1 0,0 0 0,1 18 0,-3 118 96,-1-93-827,6 68 1,-1-90-6096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6.06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29 332 24575,'-1'0'0,"0"0"0,0 1 0,1-1 0,-1 0 0,0 1 0,0-1 0,1 1 0,-1-1 0,0 1 0,1 0 0,-1-1 0,1 1 0,-1 0 0,0-1 0,1 1 0,0 0 0,-1 0 0,1-1 0,-1 1 0,1 0 0,0 0 0,-1 0 0,1 0 0,0-1 0,0 3 0,-5 25 0,4-25 0,-5 67 0,3 1 0,7 70 0,-4-135 0,0 0 0,1 0 0,-1-1 0,1 1 0,1 0 0,-1-1 0,1 1 0,0-1 0,3 6 0,-4-9 0,0-1 0,1 1 0,-1-1 0,0 1 0,1-1 0,-1 0 0,1 1 0,-1-1 0,1 0 0,0 0 0,-1 0 0,1 0 0,0-1 0,0 1 0,0 0 0,0-1 0,-1 1 0,1-1 0,0 0 0,0 1 0,0-1 0,0 0 0,0 0 0,0-1 0,0 1 0,0 0 0,0 0 0,0-1 0,3-1 0,3-1 0,0 0 0,0-1 0,0 0 0,-1-1 0,1 0 0,-1 0 0,0-1 0,-1 1 0,1-1 0,-1-1 0,0 1 0,-1-1 0,0 0 0,0 0 0,5-11 0,7-12 0,-1-2 0,15-46 0,-17 39 0,-2-1 0,-2 0 0,-2-1 0,-2 0 0,-1 0 0,-2-1 0,-3-49 0,-1 85 0,1 0 0,-1 1 0,0-1 0,0 0 0,-1 1 0,0-1 0,0 1 0,0 0 0,0-1 0,-1 1 0,0 0 0,0 1 0,0-1 0,-1 0 0,1 1 0,-1 0 0,0 0 0,-1 0 0,1 0 0,-1 1 0,1-1 0,-7-2 0,5 3 0,0 1 0,0 0 0,0 0 0,-1 0 0,1 1 0,-1-1 0,1 2 0,-1-1 0,1 1 0,-1 0 0,0 0 0,1 1 0,-1 0 0,1 0 0,-1 0 0,1 1 0,0 0 0,-12 6 0,11-4 0,0 1 0,0 0 0,1 1 0,-1 0 0,1 0 0,1 0 0,-1 1 0,1 0 0,0 0 0,1 0 0,-1 1 0,2-1 0,-1 1 0,1 0 0,0 0 0,0 0 0,-2 15 0,4-17 0,0-1 0,1 1 0,-1 0 0,1-1 0,0 1 0,1 0 0,-1-1 0,1 1 0,0-1 0,1 1 0,-1-1 0,4 8 0,-3-10 0,0 0 0,0 0 0,0 0 0,0 0 0,0 0 0,1-1 0,-1 1 0,1-1 0,0 0 0,0 1 0,0-1 0,0 0 0,0-1 0,0 1 0,0-1 0,1 1 0,-1-1 0,1 0 0,-1 0 0,7 0 0,0 1-273,0-2 0,1 1 0,-1-2 0,12-1 0,46-9-6553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6.6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70 24575,'4'0'0,"10"-8"0,6-4 0,5 2 0,6-3 0,2 1 0,-1 3 0,3 3 0,-8 6 0,-10 4-8191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6.99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74 24575,'4'0'0,"10"0"0,15-8 0,19-3 0,19-8 0,5 0 0,-8 2-8191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28.8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1 414 24575,'3'-1'0,"1"1"0,-1-1 0,1 0 0,-1-1 0,1 1 0,-1-1 0,0 1 0,1-1 0,2-3 0,22-9 0,27 0 0,1 2 0,68-6 0,15-2 0,249-30 0,-326 44 0,81-16 0,-93 12 0,1 2 0,54-1 0,129-8 0,-29-20 0,-136 21 0,0 4 0,79-4 0,-121 14 0,0-2 0,0-1 0,46-16 0,-3 2 0,146-42 0,-211 60-113,11-3 355,-22 8-1736,-19 5-5332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5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31 24575,'0'-8'0,"4"-3"0,10 0 0,3 11 0,6 13 0,8 22 0,-1 22 0,2 29 0,-3 31 0,-8 20 0,-7 8 0,-5-4 0,-5-10 0,-3-14 0,-14-18 0,-18-27 0,-3-25-8191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1.1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1 723 24575,'5'0'0,"0"1"0,0 0 0,1 0 0,-1 1 0,0-1 0,0 1 0,0 0 0,0 1 0,-1-1 0,9 6 0,42 36 0,-50-40 0,27 25 0,-21-17 0,1-1 0,0 0 0,1-1 0,0-1 0,1 0 0,0 0 0,21 8 0,-34-16 0,0-1 0,1 0 0,-1 1 0,0-1 0,1 0 0,-1 0 0,0 0 0,0 0 0,1 0 0,-1 0 0,0-1 0,0 1 0,1 0 0,-1-1 0,0 1 0,0-1 0,0 1 0,1-1 0,-1 1 0,0-1 0,0 0 0,0 0 0,0 1 0,0-1 0,0 0 0,0 0 0,-1 0 0,1 0 0,0 0 0,0 0 0,-1 0 0,1-1 0,-1 1 0,1 0 0,-1 0 0,1 0 0,-1-1 0,0 1 0,0 0 0,1-2 0,1-7 0,0-1 0,-1 1 0,0-20 0,-1 24 0,2-49 0,-3 0 0,-2 0 0,-3 1 0,-2-1 0,-22-78 0,30 130 0,-1 1 0,1-1 0,-1 1 0,1-1 0,0 0 0,0 1 0,0-1 0,0 0 0,0 1 0,1-1 0,-1 1 0,1-1 0,0 0 0,0 1 0,0-1 0,0 1 0,0 0 0,0-1 0,1 1 0,-1 0 0,1 0 0,-1 0 0,1 0 0,0 0 0,0 0 0,0 0 0,0 1 0,0-1 0,0 1 0,0-1 0,5-1 0,7-4 0,0 1 0,1 0 0,-1 1 0,19-4 0,-17 5 0,169-49 0,77-10 0,-203 48 0,1 2 0,1 3 0,66-2 0,74 7 0,-109 5 0,98-14 0,-163 11 0,-2 0 0,1-1 0,-2-1 0,31-10 0,-14 3 0,1 1 0,1 2 0,56-4 0,-23 3 0,-72 9-105,-1 1 0,1-1 0,-1 1 0,0-1 0,1 0 0,-1 0 0,0-1 0,0 1 0,0-1 0,1 0 0,-2 1 0,6-5 0,-2-5-6721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2.4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276 21 24575,'-8'-1'0,"-1"0"0,0 0 0,0-1 0,-11-4 0,13 4 0,0 0 0,0 0 0,0 1 0,0 0 0,-1 0 0,1 1 0,0 0 0,-13 1 0,14 0 0,0 0 0,0 1 0,1 0 0,-1 0 0,0 0 0,0 1 0,1-1 0,0 2 0,-1-1 0,1 0 0,0 1 0,1 0 0,-1 0 0,-6 8 0,5-4 0,0 0 0,1 0 0,1 1 0,-1 0 0,1-1 0,0 2 0,1-1 0,-3 14 0,0 12 0,2 1 0,1 0 0,3 69 0,0-102 0,1 26 0,1 1 0,1-1 0,1 0 0,2 0 0,11 33 0,-17-59 0,1 0 0,0-1 0,0 1 0,0 0 0,0-1 0,0 1 0,0-1 0,1 0 0,-1 1 0,1-1 0,0 0 0,0 0 0,0 0 0,0 0 0,0 0 0,0 0 0,0-1 0,0 1 0,1-1 0,-1 1 0,1-1 0,-1 0 0,1 0 0,-1 0 0,1-1 0,0 1 0,0 0 0,-1-1 0,1 0 0,0 0 0,0 1 0,-1-2 0,1 1 0,0 0 0,0-1 0,-1 1 0,1-1 0,0 0 0,-1 1 0,1-1 0,-1-1 0,1 1 0,-1 0 0,1-1 0,2-1 0,5-4 0,1 0 0,-2-1 0,1 0 0,-1 0 0,0-1 0,-1 0 0,0-1 0,12-18 0,-12 14 0,0 0 0,-1-1 0,-1 0 0,0 0 0,-1-1 0,3-18 0,-7 27 0,1 0 0,-2 0 0,1-1 0,-1 1 0,0 0 0,-1-1 0,1 1 0,-2 0 0,1-1 0,-1 1 0,0 0 0,0 0 0,-1 0 0,0 0 0,-5-8 0,2-2 0,16 33 0,9 64 0,-13-50 0,2-1 0,14 39 0,-5-32-1365,0-7-5461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2.8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19 179 24575,'-18'-68'0,"23"10"0,-5 54 0,1 0 0,0 1 0,0-1 0,1 1 0,-1-1 0,1 1 0,-1-1 0,1 1 0,0 0 0,0 0 0,1 0 0,-1 0 0,4-3 0,-6 6 0,1-1 0,0 1 0,-1 0 0,1 0 0,-1-1 0,1 1 0,0 0 0,-1 0 0,1 0 0,0 0 0,-1 0 0,1-1 0,0 1 0,-1 0 0,1 1 0,0-1 0,-1 0 0,1 0 0,0 0 0,-1 0 0,1 0 0,-1 1 0,1-1 0,0 0 0,-1 1 0,1-1 0,-1 0 0,1 1 0,-1-1 0,1 1 0,-1-1 0,1 1 0,-1-1 0,1 1 0,-1-1 0,0 1 0,1-1 0,0 2 0,13 26 0,-12-23 0,8 24 0,-1 0 0,-2 1 0,0 0 0,3 50 0,6 32 0,-11-95-1365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3.1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246 1 24575,'-4'17'0,"-10"18"0,-15 20 0,-7 13 0,-6 3 0,1-1 0,-2-10 0,7-13-8191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3.5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 24575,'0'-4'0,"8"-2"0,3 10 0,0 15 0,-2 14 0,-8 9 0,2-2 0,7-13 0,20-23 0,12-24 0,0-10-8191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3.9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25 101 24575,'-4'0'0,"-2"-4"0,-3-2 0,3-4 0,12 1 0,8-8 0,7 0 0,7 2 0,4 4 0,-8 4 0,-8 3-8191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4.3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24575,'0'4'0,"0"10"0,4 15 0,1 15 0,1 13 0,6 5 0,2 0 0,-1-6 0,1-4 0,-2-12-8191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4.8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107 1 24575,'-3'0'0,"0"0"0,0 0 0,-1 1 0,1-1 0,0 1 0,0 0 0,0 0 0,0 0 0,0 0 0,0 0 0,1 1 0,-1-1 0,0 1 0,1 0 0,-1 0 0,1 0 0,-4 4 0,2-1 0,0 0 0,0 0 0,1 1 0,0 0 0,0-1 0,0 1 0,1 0 0,-2 9 0,-2 9 0,2 0 0,1 1 0,0 36 0,3-59 0,-2 39 0,0-11 0,1 0 0,1-1 0,2 1 0,8 46 0,-10-74 0,1 0 0,-1 0 0,1 0 0,-1 0 0,1-1 0,0 1 0,0 0 0,0 0 0,0 0 0,0-1 0,0 1 0,1 0 0,-1-1 0,0 1 0,1-1 0,-1 0 0,1 1 0,3 1 0,-3-2 0,-1-1 0,1 0 0,-1 1 0,1-1 0,0 0 0,-1 0 0,1 0 0,-1 0 0,1 0 0,0-1 0,-1 1 0,1 0 0,-1-1 0,1 1 0,-1-1 0,1 1 0,-1-1 0,3-1 0,2-2 0,0-1 0,0 1 0,-1-1 0,1 0 0,-1 0 0,0-1 0,-1 0 0,0 0 0,6-9 0,-7 9 0,0 1 0,0-1 0,-1 0 0,0 0 0,0 0 0,0 0 0,-1 0 0,1-9 0,-2 13 0,0-1 0,0 0 0,0 1 0,-1-1 0,1 0 0,-1 1 0,1-1 0,-1 1 0,0-1 0,0 1 0,0-1 0,0 1 0,-1-1 0,1 1 0,-1 0 0,1 0 0,-1 0 0,0 0 0,0 0 0,0 0 0,0 0 0,-2-1 0,-7-5 0,-15-8 0,18 21 0,7 14 0,5 44-86,-4-38-97,1-1 0,2 0 1,0 0-1,2 0 0,0 0 1,13 33-1,-4-32-6643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5.4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34 24575,'-1'4'0,"1"-1"0,0 1 0,0-1 0,0 1 0,1-1 0,-1 1 0,1-1 0,0 0 0,0 1 0,0-1 0,2 5 0,-2-8 0,-1 0 0,0 0 0,1 0 0,-1 1 0,0-1 0,1 0 0,-1 0 0,0 0 0,1 0 0,-1 1 0,0-1 0,1 0 0,-1 0 0,0 0 0,1 0 0,-1 0 0,1 0 0,-1 0 0,0 0 0,1 0 0,-1 0 0,0 0 0,1 0 0,-1-1 0,0 1 0,1 0 0,-1 0 0,0 0 0,1 0 0,-1-1 0,0 1 0,1 0 0,-1-1 0,20-20 0,-12 7 0,-6 10 0,1-1 0,-1 1 0,1 0 0,0 0 0,0 1 0,0-1 0,1 0 0,-1 1 0,7-5 0,-9 8 0,-1 0 0,1 0 0,-1-1 0,1 1 0,-1 0 0,1 1 0,-1-1 0,1 0 0,-1 0 0,1 0 0,-1 0 0,1 0 0,-1 0 0,1 0 0,-1 1 0,0-1 0,1 0 0,-1 0 0,1 1 0,-1-1 0,0 0 0,1 1 0,-1-1 0,0 0 0,1 1 0,-1-1 0,0 0 0,0 1 0,1-1 0,-1 1 0,0-1 0,0 1 0,0-1 0,1 1 0,-1-1 0,0 0 0,0 1 0,0-1 0,0 1 0,0-1 0,0 1 0,0-1 0,0 1 0,3 27 0,-3-26 0,0 257 0,-2-130 0,2-123 0,0 9 0,-1 1 0,0-1 0,-4 16 0,5-28 0,0 0 0,-1 0 0,0-1 0,0 1 0,1-1 0,-2 1 0,1 0 0,0-1 0,0 0 0,-1 1 0,1-1 0,-1 0 0,0 0 0,0 0 0,1 0 0,-1 0 0,-1 0 0,1 0 0,0-1 0,0 1 0,-1-1 0,1 1 0,-1-1 0,-3 1 0,5-2 0,0 0 0,0 0 0,-1 0 0,1 0 0,0 0 0,0 0 0,-1-1 0,1 1 0,0 0 0,0-1 0,0 1 0,-1-1 0,1 1 0,0-1 0,0 0 0,0 1 0,0-1 0,0 0 0,0 0 0,0 0 0,0 0 0,1 0 0,-1 0 0,0 0 0,0 0 0,1 0 0,-1 0 0,1 0 0,-1 0 0,1-1 0,-1 1 0,1 0 0,-1-2 0,-9-46 0,9 48 0,-8-141-1365,8 68-5461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5.7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60 24575,'0'-8'0,"0"-8"0,4 0 0,10 2 0,2 8 0,-1 13 0,-4 14 0,-7 12 0,-4 4 0,5-4 0,19-15 0,19-25 0,9-18 0,-3-6-8191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5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0 24575,'-4'0'0,"-2"4"0,5 2 0,10 3 0,9 1 0,5-1 0,3-3 0,9-2 0,8 7 0,0 1 0,-3-1 0,0-3 0,-2-2 0,-8-3-8191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7.4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430 73 24575,'-3'-1'0,"-1"0"0,1 0 0,-1 0 0,1-1 0,0 1 0,-1-1 0,1 0 0,0 0 0,0 0 0,0 0 0,0-1 0,1 1 0,-1-1 0,-2-3 0,1 2 0,0 0 0,0 1 0,0-1 0,-1 1 0,0 0 0,-7-5 0,1 5 0,1 0 0,-1 1 0,0 0 0,0 1 0,-1 0 0,1 0 0,0 1 0,0 1 0,0 0 0,0 0 0,0 1 0,0 1 0,0-1 0,0 2 0,1 0 0,-13 6 0,14-6 0,0 1 0,1 0 0,-1 0 0,1 1 0,0 0 0,0 1 0,1-1 0,0 1 0,0 1 0,0 0 0,1 0 0,0 0 0,1 0 0,0 1 0,0 0 0,1 0 0,0 0 0,-3 13 0,1 18 0,1 1 0,2 0 0,2-1 0,6 63 0,-2-18 0,-3-76 0,1 0 0,-1 1 0,2-1 0,-1 0 0,1 0 0,1 0 0,-1 0 0,2 0 0,4 9 0,-7-15 0,1-1 0,0 1 0,0-1 0,0 0 0,0 0 0,0 0 0,0 0 0,1 0 0,-1 0 0,1 0 0,-1-1 0,1 1 0,0-1 0,-1 0 0,1 0 0,0 0 0,0 0 0,0 0 0,0-1 0,0 1 0,0-1 0,0 0 0,0 0 0,0 0 0,0 0 0,0 0 0,0-1 0,0 1 0,0-1 0,0 0 0,5-2 0,-1 0 0,0 0 0,0-1 0,-1 0 0,1 0 0,-1 0 0,0-1 0,0 0 0,0 0 0,-1 0 0,0-1 0,0 0 0,0 0 0,-1 0 0,1-1 0,-2 1 0,1-1 0,-1 0 0,0 0 0,0 0 0,-1-1 0,0 1 0,0-1 0,1-13 0,-2 14 0,0 1 0,-1 0 0,1 0 0,-1-1 0,0 1 0,-1 0 0,0-1 0,0 1 0,0 0 0,-1 0 0,1 0 0,-2 0 0,1 0 0,-1 0 0,1 1 0,-1-1 0,-1 1 0,1 0 0,-1 0 0,0 0 0,0 0 0,-1 1 0,1-1 0,-1 1 0,0 0 0,0 1 0,-1-1 0,-8-4 0,-1-1 0,22 6 0,-5 3 0,0 0 0,0 0 0,0 1 0,-1-1 0,1 1 0,0 0 0,0-1 0,0 1 0,-1 0 0,1 0 0,0 0 0,-1 0 0,1 0 0,-1 1 0,1-1 0,-1 0 0,1 1 0,1 2 0,3 8 7,-1-1-1,-1 2 0,0-1 0,0 0 1,-1 1-1,-1 0 0,0 0 1,-1 0-1,0 0 0,-1 14 0,0-8-22,1 0-1,1 0 1,7 29-1,-7-42-74,0 0 0,0 0 0,1 0-1,0 0 1,0-1 0,0 1 0,1-1 0,-1 0-1,1 0 1,1 0 0,-1 0 0,1-1-1,-1 0 1,11 7 0,12 5-6735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2:38.0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24575,'2'8'0,"0"1"0,0-1 0,0 0 0,1 0 0,0 0 0,1 0 0,4 7 0,-6-12 0,0 1 0,0-1 0,0 0 0,1-1 0,-1 1 0,1 0 0,0-1 0,0 1 0,5 3 0,-6-5 0,-1 0 0,1-1 0,-1 1 0,1-1 0,-1 1 0,1-1 0,-1 0 0,1 0 0,0 1 0,-1-1 0,1 0 0,-1 0 0,1-1 0,-1 1 0,1 0 0,0 0 0,-1-1 0,1 1 0,-1-1 0,1 1 0,-1-1 0,1 0 0,-1 0 0,2 0 0,-1-2 0,1 1 0,-1-1 0,1 0 0,-1 1 0,0-1 0,0 0 0,0 0 0,-1 0 0,1-1 0,-1 1 0,1 0 0,-1-1 0,1-5 0,0 3 0,-2 118 0,0 10 0,18 127 0,-17-240 0,1 6 0,-1-1 0,0 1 0,-2 19 0,1-31 0,-1 0 0,1 0 0,-1 0 0,1 0 0,-1 0 0,0 0 0,0 0 0,0-1 0,-1 1 0,1 0 0,-1-1 0,1 1 0,-1-1 0,0 1 0,0-1 0,0 0 0,0 0 0,0 0 0,-1 0 0,1 0 0,-5 3 0,5-5 0,1 1 0,-1-1 0,1 1 0,-1-1 0,1 0 0,-1 0 0,1 1 0,-1-1 0,1 0 0,-1 0 0,1-1 0,-1 1 0,1 0 0,-1 0 0,1-1 0,-1 1 0,1-1 0,0 1 0,-1-1 0,1 0 0,0 0 0,-1 1 0,1-1 0,0 0 0,0 0 0,0 0 0,-1 0 0,1 0 0,0-1 0,-1-1 0,-2-3 0,0 0 0,0-1 0,0 1 0,1-1 0,-3-8 0,-5-21 0,2 0 0,1-1 0,2-1 0,2 1 0,1-1 0,2 1 0,4-39 0,-3 64-91,0-1 0,2 1 0,-1-1 0,2 1 0,-1 0 0,2 0 0,0 0 0,0 0 0,1 1 0,0-1 0,1 1 0,1 0 0,0 1 0,9-11 0,19-13-6735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22.1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642 3800 24575,'1'9'0,"0"1"0,1-1 0,-1 0 0,2 0 0,-1 0 0,1 0 0,1-1 0,0 1 0,0-1 0,0 0 0,1 0 0,0 0 0,1-1 0,0 0 0,0 0 0,1 0 0,-1-1 0,1 1 0,1-2 0,11 9 0,6 1 0,1 0 0,0-2 0,0-1 0,1-1 0,38 10 0,200 61 0,-236-73 0,0 2 0,48 25 0,-48-21 0,0-2 0,35 11 0,-22-12 0,0-2 0,1-1 0,0-3 0,84 2 0,96-2 0,-180-2 0,-1 1 0,0 3 0,49 16 0,-40-11 0,1-3 0,86 8 0,-88-13 0,103 2 0,-98-6 0,74 10 0,-41-2 0,1-4 0,111-7 0,-54-1 0,-9 1 0,147 5 0,-209 9 0,-53-7 0,0-2 0,24 2 0,-31-5 0,193 14 0,-109-4 0,1-5 0,138-11 0,-38-20 0,-35 2 0,314 0 0,-232 12 0,11-1 0,1197 14 0,-1441-2 0,1-1 0,-1-1 0,-1 0 0,1 0 0,0-1 0,-1-1 0,23-11 0,-22 9 0,0 0 0,1 2 0,0 0 0,0 0 0,1 2 0,17-3 0,22 4 0,-43 3 0,1-1 0,-1 0 0,1-1 0,-1-1 0,1 0 0,-1 0 0,0-1 0,0-1 0,0 0 0,18-9 0,260-146 0,-114 35 0,9-5 0,-171 119 0,-1 0 0,0-2 0,0 1 0,-1-2 0,-1 1 0,18-26 0,33-35 0,192-207 0,-208 219 0,-4-3 0,-2-1 0,45-103 0,-77 149 0,-1 0 0,-2 0 0,0-1 0,4-30 0,-6 28 0,2 0 0,0 0 0,11-28 0,6-8 0,-2-2 0,12-64 0,-20 67 0,-4 18 0,14-43 0,-3 14 0,19-125 0,-18 75 0,-11 59 0,-4 0 0,-2-98 0,-4 93 0,3 1 0,10-68 0,-3 56 0,-4 0 0,-6-115 0,-2 61 0,4 55 0,0-2 0,-3 0 0,-13-87 0,10 130 0,-2 1 0,-17-50 0,21 73 0,-1 0 0,0 1 0,0-1 0,-1 1 0,0 0 0,0 0 0,-1 1 0,0-1 0,0 1 0,-1 1 0,0-1 0,0 1 0,-16-9 0,9 7 0,-111-58 0,107 59 0,0 0 0,0 1 0,0 1 0,0 1 0,-31-3 0,-316-10 0,242 1 0,-72-4 0,123 15 0,0-3 0,-99-25 0,82 15 0,-13-5 0,40 9 0,-74-8 0,-10-1 0,100 13 0,0 3 0,-75-2 0,-1400 11 0,852-3 0,649 2 0,1 2 0,0 0 0,0 1 0,-29 10 0,25-7 0,0-1 0,-38 4 0,-38-3 0,37-4 0,-69 13 0,-17 12 0,-1-6 0,-204 5 0,-746-30 0,1077 5 0,-1 1 0,1 0 0,0 2 0,1 0 0,-36 15 0,34-12 0,-1 0 0,1-2 0,-1 0 0,-40 3 0,-203-9 0,13 0 0,196 3 0,0 2 0,-78 18 0,129-21 0,-39 8 0,0 2 0,1 1 0,-81 37 0,12 8 0,16-10 0,1 5 0,-105 77 0,108-63 0,47-35 0,2 1 0,-65 64 0,25-14 0,43-42 0,-72 86 0,73-71 0,1-7 0,3 2 0,3 2 0,1 1 0,-41 96 0,28-47 0,32-76 0,1 2 0,2-1 0,0 2 0,-12 58 0,13-19 0,-3 112 0,14-147 0,5 168 0,-2-163 0,1-1 0,2 1 0,15 44 0,-13-47 0,-1 1 0,-1 0 0,2 56 0,-5-65 0,2-1 0,1 0 0,1 0 0,1 0 0,24 46 0,13 37 0,-1 46 0,-32-102 0,2-2 0,3 1 0,42 86 0,-41-101 0,-2 1 0,18 62 0,-24-65 0,1 0 0,3-1 0,29 55 0,-27-58 0,-1 0 0,-2 1 0,-2 0 0,14 55 0,-14-43 0,36 84 0,-29-92-151,1 0-1,2-1 0,2-1 0,1-1 1,1-1-1,2-1 0,1-2 1,57 46-1,-22-28-6674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24.2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1057 24575,'26'-24'0,"2"2"0,55-35 0,-52 37 0,-1-1 0,42-38 0,23-26 0,107-73 0,16-13 0,-151 105 0,-57 53 0,0 2 0,1-1 0,1 1 0,-1 1 0,2 0 0,0 1 0,0 0 0,0 1 0,1 1 0,25-10 0,105-24 0,85-30 0,-187 56 0,1 3 0,54-9 0,-59 13 0,34-10 0,-48 11 0,0 1 0,1 1 0,32-3 0,-14 4-105,1-3 0,49-13-1,-56 11-943,-16 5-5777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25.2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24575,'16'0'0,"0"0"0,-1 2 0,1 0 0,-1 0 0,1 2 0,-1 0 0,0 1 0,0 0 0,-1 1 0,15 8 0,-23-10 0,1 0 0,0 1 0,-1 0 0,0 0 0,0 0 0,-1 1 0,1 0 0,-1 0 0,0 0 0,-1 1 0,0 0 0,0 0 0,0 0 0,-1 0 0,0 0 0,0 1 0,-1-1 0,0 1 0,0 0 0,-1 0 0,1 11 0,-5 155-1365,2-153-5461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31.3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741 241 24575,'0'-2'0,"-1"0"0,0-1 0,0 1 0,0 0 0,0 0 0,0 0 0,0-1 0,-1 1 0,1 0 0,-1 1 0,1-1 0,-1 0 0,0 0 0,1 1 0,-1-1 0,0 1 0,0-1 0,-3 0 0,-42-24 0,46 26 0,-65-27 0,-2 3 0,-100-22 0,82 24 0,-161-30-1365,219 46-5461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39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2468 274 24575,'-292'-20'0,"213"14"0,-111 5 0,85 3 0,71 0 0,1 2 0,-1 2 0,-60 17 0,30-6 0,27-10 0,-56 3 0,2 0 0,-95 35 0,165-40 0,1 1 0,0 0 0,1 2 0,-25 12 0,-30 12 0,-80 17 0,74-25 0,2 3 0,-106 51 0,138-55 0,29-15 0,0 0 0,1 1 0,-16 12 0,26-16 0,0 0 0,0 0 0,1 1 0,0 0 0,0 0 0,0 0 0,1 1 0,0-1 0,0 1 0,-5 13 0,1-2 0,-2 0 0,0 0 0,-1-1 0,-23 27 0,22-30 0,0 1 0,1 1 0,0 0 0,2 1 0,-13 29 0,5-1 0,10-28 0,0 0 0,1 1 0,1-1 0,1 1 0,1 1 0,-2 27 0,2-8 0,-8 44 0,0-4 0,5-22 0,-11 210 0,15-36 0,5 161 0,0-354 0,1 0 0,2 0 0,1 0 0,2 0 0,2-1 0,1-1 0,2 0 0,21 38 0,158 278 0,-139-247 0,56 95 0,59 33 0,-32-48 0,-83-109 0,-41-54 0,2-1 0,0 0 0,31 30 0,118 123 0,-17-15 0,-123-136 0,1-1 0,1-1 0,0-1 0,47 25 0,59 35 0,-102-58 0,1-1 0,1-2 0,1-1 0,0-2 0,40 13 0,321 90 0,-342-101 0,2-2 0,100 14 0,351 26 0,-479-51 0,50 15 0,15 2 0,86 10 0,101 11 0,-62-13 0,-20-2 0,-168-23 0,0 1 0,28 9 0,-32-7 0,0-1 0,1-1 0,32 2 0,135-3 0,230 18 0,-280-3 0,94 11 0,-161-23 0,197 10 0,-136-18 0,207 6 0,-275 0 0,0 2 0,0 4 0,66 20 0,-89-19 0,0-2 0,0-2 0,1-2 0,90 0 0,-96-4 0,62 9 0,-27-2 0,-40-3 0,-1 0 0,0 3 0,51 18 0,-54-16 0,16 1 0,-1-2 0,2-2 0,57 2 0,-8 0 0,532 109 0,-502-94 0,193 14 0,210-19 0,-346-8 0,290 10 0,-128-20 0,242-6 0,-539 2 0,0-2 0,0-2 0,0-2 0,-1-2 0,0-3 0,-1-1 0,49-24 0,78-33 0,81-41 0,-186 82 0,-52 25 0,-1-2 0,0 0 0,25-16 0,4-13 0,-1-2 0,-1-2 0,52-65 0,-30 33 0,-48 52 0,-1-2 0,-1 0 0,0-1 0,-2 0 0,-1-1 0,0-1 0,-2 1 0,-1-2 0,8-37 0,-4 0 0,-2-1 0,4-117 0,-14-207 0,2 363 0,1-1 0,2 1 0,1 0 0,0 0 0,2 0 0,18-33 0,-13 26 0,-1 0 0,16-60 0,-17 21 0,7-141 0,-20-73 0,-2 107 0,4 147 0,-1-1 0,-1 1 0,-1 0 0,-3 0 0,0 0 0,-2 0 0,-12-36 0,-42-111 0,-18-45 0,-29 12 0,-18-42 0,117 233 0,-1 0 0,-1 0 0,-1 1 0,-1 1 0,-23-26 0,-86-79 0,61 65 0,16 15 0,-1 1 0,-103-68 0,69 53 0,-130-121 0,7 5 0,171 150 0,-1 2 0,-1 1 0,-1 2 0,-41-16 0,-148-41 0,147 53 0,0-4 0,-85-42 0,121 50 0,-1 2 0,0 1 0,-1 3 0,-82-13 0,-27 12 0,114 13 0,1-3 0,-1-1 0,-55-14 0,-172-52 0,200 55 0,-69-9 0,74 15 0,-96-27 0,98 21 0,0 3 0,-72-7 0,80 13 0,-295-19 0,132 14 0,51 7 0,107 4 0,0-1 0,0-3 0,-56-12 0,-38-14 0,-163-12 0,193 27 0,62 7 0,-85-2 0,84 11 0,-32 0 0,-150-16 0,143 5 0,0 5 0,-103 7 0,50 1 0,-738-3 0,864-1 0,-1-2 0,-28-6 0,-41-3 0,-759 10 0,415 5 0,382-3 0,-43-1 0,-133 16 0,112-6 0,93-9 0,0 1 0,1 2 0,-1 0 0,0 2 0,1 1 0,-44 15 0,-173 88 0,217-98-1365,3-2-5461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42.2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2793 24575,'9'0'0,"-1"-1"0,1-1 0,-1 1 0,0-2 0,1 1 0,-1-1 0,0 0 0,-1-1 0,1 0 0,-1 0 0,1 0 0,-1-1 0,0 0 0,-1-1 0,1 0 0,-1 0 0,10-13 0,6-9 0,-1-2 0,32-60 0,-34 49 0,25-73 0,0 0 0,42-102 0,-21 51 0,-25 72 0,0 1 0,39-134 0,-61 172 0,2 1 0,35-67 0,-3 9 0,-41 88 0,26-39 0,4-10 0,77-175 0,-85 165 0,-23 53 0,1 2 0,1-1 0,1 2 0,22-34 0,-6 16 0,37-79 0,18-29 0,-76 141 2,0 1-1,0 1 0,1-1 0,0 1 1,1 1-1,0 0 0,14-10 1,8 0-8,41-18 1,13-8-1360,-67 33-5461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43.2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 24575,'110'-2'0,"121"4"0,-228-1 0,1-1 0,0 1 0,0-1 0,-1 1 0,1 0 0,0 1 0,-1-1 0,1 1 0,-1-1 0,0 1 0,1 0 0,-1 0 0,0 1 0,0-1 0,-1 1 0,1-1 0,0 1 0,-1 0 0,1 0 0,-1 0 0,0 0 0,0 0 0,0 1 0,-1-1 0,1 1 0,-1-1 0,0 1 0,0-1 0,0 1 0,0 0 0,0 4 0,2 15 0,-2 0 0,0 0 0,-1 0 0,-5 28 0,2-2 0,2-27-115,0-3-197,1-1-1,0 0 1,5 27-1,1-23-6513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5.8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75 24575,'914'0'0,"-607"-27"0,-108 5 0,83-1-1365,-244 21-5461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07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24575,'636'0'0,"-613"-2"0,1 0 0,-1-2 0,0 0 0,23-8 0,-19 4 0,0 2 0,39-4 0,354 6 0,-218 7 0,-153-2 0,57 11 0,-98-11 0,-2 0-124,-1 0 0,1-1 0,-1 0 0,1 0 0,0 0 0,-1-1-1,1 1 1,-1-2 0,1 1 0,6-3 0,15-10-6702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24575,'4'0'0,"10"0"0,7 0 0,8 5 0,3 0 0,1 0 0,-2 8 0,-5 5 0,-8 13 0,-15 9 0,-16 11 0,-15 4 0,-15 2 0,-4-9 0,6-13-8191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32 218 24575,'-4'-4'0,"1"-1"0,0 1 0,0-1 0,0 1 0,1-1 0,-1 0 0,1 0 0,0 0 0,1-1 0,-1 1 0,1 0 0,0-1 0,0 1 0,1-1 0,0 1 0,0-1 0,0 1 0,0-1 0,1 1 0,0 0 0,0-1 0,1 1 0,3-10 0,-3 10 0,0 0 0,0 0 0,0 1 0,0-1 0,1 0 0,0 1 0,0 0 0,0 0 0,1 0 0,-1 0 0,1 1 0,0-1 0,0 1 0,0 0 0,0 0 0,1 0 0,-1 0 0,1 1 0,-1 0 0,1 0 0,0 0 0,0 1 0,0 0 0,0-1 0,7 1 0,-9 1 0,1 1 0,-1-1 0,0 1 0,0-1 0,0 1 0,0 0 0,0 1 0,0-1 0,0 0 0,0 1 0,-1 0 0,1-1 0,0 1 0,-1 0 0,0 0 0,1 1 0,-1-1 0,0 0 0,0 1 0,0 0 0,0-1 0,-1 1 0,1 0 0,-1 0 0,0 0 0,2 4 0,3 10 0,0 0 0,-2 1 0,4 24 0,-5-27 0,4 23-341,2-1 0,1 0-1,19 43 1,-14-47-6485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7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443 1 24575,'-4'0'0,"-10"8"0,-19 20 0,-17 18 0,-16 21 0,-19 25 0,-15 18 0,10-10-8191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8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24575,'4'0'0,"6"0"0,10 0 0,9 0 0,8 0 0,7 0 0,7 0 0,5 0 0,1 0 0,-2 0 0,-5 0 0,-11-4 0,-13-2-8191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8.7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24575,'13'402'0,"1"-13"0,-67 356 0,50-715 0,-50 342 0,35-246-1365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49.1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24575,'4'0'0,"1"9"0,1 14 0,6 17 0,2 14 0,-1 15 0,5 7 0,0 0 0,-4-5 0,1-14 0,-3-13 0,1-13 0,7-22 0,12-36 0,9-39 0,-2-26 0,-8 4-8191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50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0 24575,'-2'76'0,"0"-33"0,8 82 0,-6-123 0,0 0 0,0 0 0,0 0 0,1 1 0,-1-1 0,1 0 0,-1 0 0,1 0 0,0 0 0,0 0 0,0 0 0,0 0 0,0 0 0,0 0 0,0-1 0,1 1 0,-1 0 0,1-1 0,2 3 0,-3-4 0,0 0 0,0 0 0,1 0 0,-1 0 0,0 0 0,0 0 0,1 0 0,-1 0 0,0 0 0,0 0 0,0-1 0,1 1 0,-1-1 0,0 1 0,0-1 0,0 1 0,0-1 0,0 1 0,0-1 0,0 0 0,0 0 0,0 0 0,1-1 0,9-9 0,-2 0 0,1-1 0,14-25 0,-22 32 0,6-8 0,16-25 0,-23 36 0,0 0 0,0 0 0,0 1 0,1-1 0,-1 1 0,1-1 0,-1 1 0,1-1 0,0 1 0,-1 0 0,1 0 0,0 0 0,0 0 0,3-2 0,-4 4 0,0 0 0,0-1 0,0 1 0,0 0 0,0 0 0,0-1 0,-1 1 0,1 0 0,0 0 0,0 0 0,-1 0 0,1 0 0,-1 0 0,1 0 0,-1 0 0,1 0 0,-1 1 0,0-1 0,0 0 0,1 0 0,-1 0 0,0 0 0,0 0 0,0 1 0,0-1 0,0 0 0,-1 1 0,2 39 0,-1-40 0,-17 208 0,4-54 0,7-79 0,-3 0 0,-4 0 0,-3-1 0,-30 86 0,40-144 0,-2-1 0,1 0 0,-2 0 0,-14 18 0,21-29 0,-1 0 0,-1-1 0,1 0 0,-1 0 0,0 0 0,0 0 0,0 0 0,0-1 0,0 0 0,-1 0 0,0 0 0,1 0 0,-1-1 0,0 0 0,-1 0 0,1 0 0,0 0 0,-7 0 0,9-2 0,0-1 0,0 0 0,0 0 0,0 0 0,0 0 0,0-1 0,0 1 0,0-1 0,1 0 0,-1 1 0,0-1 0,1 0 0,0-1 0,-1 1 0,1 0 0,0-1 0,0 1 0,0-1 0,0 0 0,1 0 0,-1 1 0,1-1 0,0 0 0,0 0 0,0-1 0,-1-4 0,-4-9 0,2-1 0,0 0 0,-2-23 0,5 27 12,1-1 0,0 0 0,1 0 0,1 1 0,0-1 0,1 1 0,0 0 0,1-1 0,9-19 0,-1 9-309,0 1 0,2 0 0,0 1 0,20-23 0,11-10-6529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51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77 24575,'4'-8'0,"6"-3"0,14-4 0,11 1 0,12 2 0,10 4 0,5 3 0,-5 3 0,-11 1-8191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11.9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1720 793 24575,'-1'-3'0,"1"0"0,-1 0 0,0 1 0,1-1 0,-1 0 0,-1 0 0,1 1 0,0-1 0,-1 1 0,1-1 0,-1 1 0,0 0 0,1-1 0,-1 1 0,0 0 0,-1 0 0,1 0 0,0 0 0,-1 1 0,-3-3 0,-56-26 0,55 27 0,-45-18 0,-411-158 0,251 91 0,98 38 0,-362-172 0,320 146 0,111 56-35,29 14-231,1 0 0,0-2 0,0 0 0,-21-15 0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12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24575,'0'12'0,"0"22"0,0 17 0,5 12 0,0 5 0,1-2 0,-2-3 0,-1-9 0,-1-21 0,-1-17-8191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3:32.2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24575,'8'0'0,"4"4"0,3 2 0,3-1 0,3-1 0,7-1 0,-2-5 0,-6-2-8191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12.8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24575,'8'0'0,"12"0"0,10 0 0,13 0 0,12 0 0,4 0 0,1 0 0,-10 0-8191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15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24575,'-5'4'0,"12"6"0,18 12 0,-20-18 0,23 24 0,0 1 0,-2 1 0,42 64 0,3 4 0,160 209 0,-214-289 0,1-1 0,0-1 0,1-1 0,0 0 0,2-1 0,24 12 0,-13-7 0,48 37 0,-26-7 0,55 65 0,-23-21 0,-83-90-120,-2-2 55,-1 0-1,1 0 1,0 0-1,0 0 0,0 0 1,0 0-1,0-1 1,0 1-1,0 0 1,0 0-1,0-1 1,0 1-1,1-1 1,-1 1-1,0-1 1,0 1-1,1-1 1,1 1-1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15.6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0 24575,'12'4'0,"9"14"0,13 17 0,1 6 0,-1-4 0,-7 5 0,-4-5 0,-5 0 0,2 1 0,-6-5 0,-18-8 0,-17-9 0,-18-6 0,-22-6 0,-23-3 0,4-2-8191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1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24575,'1114'0'-1365,"-1101"0"-5461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2.2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167 1 24575,'0'8'0,"4"12"0,1 6 0,0 3 0,0 4 0,-2 2 0,-2 3 0,0 3 0,-4 3 0,-7 12 0,-14 3 0,-11 1 0,-3-10 0,-5-14 0,6-12-8191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2.9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24575,'0'5'0,"-8"13"0,-12 12 0,-6 10 0,-7 6 0,2 4 0,6-3 0,12-9 0,16-11 0,12-10 0,8-4 0,8-4 0,3-3 0,4-3 0,0-2 0,-6-1-8191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3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24575,'0'9'0,"0"10"0,0 16 0,0 13 0,0 12 0,0 4 0,0-1 0,0-6 0,0-22 0,0-17-8191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24575,'0'22'0,"4"57"0,-3-73 0,1 1 0,0-1 0,0 0 0,0 0 0,1 0 0,0 0 0,0 0 0,0-1 0,1 1 0,5 6 0,5 4 0,-4-5 0,1 1 0,-2 1 0,0-1 0,15 28 0,-23-37 0,1 1 0,-1 0 0,1 0 0,-1 0 0,0 0 0,-1 0 0,1 1 0,-1-1 0,0 0 0,0 0 0,0 0 0,0 0 0,-1 1 0,0-1 0,0 0 0,0 0 0,0 0 0,0 0 0,-1 0 0,0-1 0,0 1 0,0 0 0,-4 5 0,0-3-80,-1 1 0,0-1-1,0-1 1,0 1 0,-1-1-1,1 0 1,-1-1 0,0 0-1,-1 0 1,1-1 0,-1 0 0,0 0-1,1-1 1,-1 0 0,0 0-1,-17 0 1,-21 2-6746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3.9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24575,'0'-4'0,"4"-2"0,10 1 0,7-4 0,4 0 0,6 2 0,-3 2-8191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24.3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49 24575,'-1'1'0,"0"-1"0,0 1 0,0-1 0,0 1 0,0 0 0,0-1 0,0 1 0,1 0 0,-1 0 0,0-1 0,0 1 0,0 0 0,1 0 0,-1 0 0,1 0 0,-1 0 0,1 0 0,-1 0 0,1 0 0,-1 0 0,1 1 0,0-1 0,0 0 0,-1 0 0,1 0 0,0 2 0,-4 38 0,3-34 0,0 15 0,-2-5 0,2 1 0,0-1 0,1 1 0,1 0 0,1-1 0,3 19 0,-4-34 0,-1 0 0,0-1 0,1 1 0,-1 0 0,1-1 0,0 1 0,0 0 0,0-1 0,0 1 0,0-1 0,0 1 0,0-1 0,0 0 0,0 1 0,0-1 0,1 0 0,-1 0 0,1 0 0,-1 0 0,1 0 0,-1 0 0,1 0 0,0-1 0,-1 1 0,1-1 0,2 1 0,-1-1 0,1 0 0,-1 0 0,0-1 0,0 1 0,1-1 0,-1 0 0,0 0 0,0 0 0,0 0 0,0-1 0,0 1 0,-1-1 0,5-2 0,1-2 0,0-1 0,0 1 0,-1-1 0,1-1 0,-2 1 0,1-1 0,-1 0 0,8-15 0,-12 18 7,1-1 0,-2 0-1,1 1 1,-1-1 0,0 0-1,0 0 1,0 0-1,-1 0 1,0 0 0,0 1-1,-1-1 1,0 0 0,0 0-1,0 0 1,0 0 0,-1 1-1,-3-8 1,1 5-156,-1-1 1,0 1-1,0 0 1,-1 0-1,0 0 1,0 1-1,-1 0 1,0 0-1,-12-9 1,-20-12-6678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29.4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2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817 0 24575,'0'9'0,"-1"-1"0,0 1 0,-1-1 0,0 0 0,0 1 0,-1-1 0,1 0 0,-2-1 0,-7 15 0,-5 4 0,-29 34 0,2-3 0,14-16 0,17-26 0,1 0 0,1 1 0,1 0 0,0 0 0,1 1 0,-10 27 0,7-7 0,-19 40 0,15-41 0,-13 49 0,25-72 0,-7 30 0,-3 0 0,-20 48 0,0-13 0,13-28 0,-29 50 0,41-84 0,-2-2 0,0 1 0,0-1 0,-1-1 0,-1 0 0,0-1 0,-21 16 0,7-5 0,0 0 0,2 2 0,1 0 0,1 1 0,1 2 0,1 0 0,-26 52 0,33-65 115,13-15-163,-1-1 1,1 1-1,-1 0 0,1 0 0,0-1 1,-1 1-1,1-1 0,-1 1 0,1 0 1,0-1-1,-1 1 0,1-1 0,0 1 1,0-1-1,-1 1 0,1-1 0,0 1 1,0-1-1,0 1 0,0-1 0,0 1 1,-1-1-1,1 1 0,0-1 0,0 1 1,0-1-1,0 1 0,1-1 0,-1 1 1,0-2-1,-1-13-6778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3.1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61 1 24575,'-4'4'0,"-1"14"0,0 8 0,-4 8 0,1 3 0,1-1 0,2 1 0,1-1 0,2-2 0,-3 1 0,-1-1 0,5-6 0,11-8 0,17-25 0,24-27 0,28-34 0,19-22 0,-8 3-8191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0 113 24575,'45'1'0,"0"-2"0,0-2 0,-1-2 0,66-16 0,-55 7 0,0 4 0,97-7 0,113 13 0,-174 5 0,-76-1-170,1 0-1,-1-1 0,0 0 1,0-1-1,0-1 0,-1-1 1,27-9-1,-12-3-6655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6.4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0 385 24575,'1'5'0,"-1"-1"0,1 1 0,0-1 0,0 0 0,1 1 0,-1-1 0,1 0 0,0 0 0,0 0 0,0 0 0,0 0 0,1 0 0,0-1 0,0 1 0,0-1 0,0 0 0,0 0 0,1 0 0,-1 0 0,1 0 0,0-1 0,0 0 0,0 1 0,0-2 0,0 1 0,0 0 0,1-1 0,-1 0 0,6 1 0,0 1 0,-1-1 0,0-1 0,1 0 0,-1 0 0,1-1 0,-1 0 0,1 0 0,-1-1 0,1-1 0,-1 1 0,0-2 0,1 1 0,13-7 0,-11 2 0,0-1 0,-1 0 0,0-1 0,0 0 0,-1 0 0,15-18 0,50-73 0,-66 88 0,24-35 0,-1-1 0,39-83 0,-60 98-1365,-7 10-5461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7.1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24575,'-4'0'0,"-2"4"0,1 6 0,1 9 0,1 10 0,1 8 0,1 7 0,1 4 0,0-2 0,0-1 0,0-3 0,0-9-8191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8.2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27 104 24575,'-25'-39'0,"24"37"0,1 0 0,0 0 0,-1 0 0,1-1 0,0 1 0,0 0 0,1 0 0,-1 0 0,0 0 0,1 0 0,-1 0 0,1-1 0,0 1 0,0 0 0,-1 1 0,1-1 0,1 0 0,-1 0 0,0 0 0,0 0 0,1 1 0,-1-1 0,1 1 0,-1-1 0,1 1 0,0 0 0,-1-1 0,1 1 0,0 0 0,0 0 0,0 0 0,0 0 0,0 1 0,0-1 0,0 1 0,0-1 0,0 1 0,4-1 0,-1 0 0,0 0 0,0 0 0,0 1 0,-1-1 0,1 1 0,0 0 0,0 1 0,0-1 0,0 1 0,0 0 0,-1 0 0,1 0 0,0 1 0,-1-1 0,1 1 0,7 5 0,-10-5 0,0-1 0,0 1 0,0 0 0,0 0 0,0 0 0,-1 1 0,1-1 0,-1 0 0,1 1 0,-1-1 0,0 1 0,0-1 0,0 1 0,0 0 0,-1-1 0,1 1 0,-1 0 0,1-1 0,-1 1 0,0 5 0,-1 0 0,-1 1 0,0-1 0,-1 0 0,1 0 0,-7 11 0,5-10 0,1 0 0,0 0 0,0 0 0,-2 11 0,5-17 0,-1 0 0,1 0 0,0 0 0,0 0 0,1 0 0,-1 0 0,0 0 0,1 0 0,0 0 0,0-1 0,0 1 0,0 0 0,0 0 0,1-1 0,-1 1 0,1 0 0,2 3 0,3 0 0,-2 1 0,1 0 0,-1 0 0,0 1 0,0-1 0,-1 1 0,0 0 0,-1 0 0,0 1 0,0-1 0,0 1 0,-1-1 0,1 14 0,-2-16 10,0 0 0,-1 1 0,0-1 0,0 1 0,0-1 0,-1 0 0,0 1 0,0-1 0,-1 0 0,0 0 0,-4 11 0,4-14-78,0 1 1,-1-1-1,1-1 1,-1 1-1,1 0 1,-1 0-1,0-1 1,0 0-1,0 1 1,0-1-1,0 0 1,-1-1-1,1 1 1,-1 0-1,1-1 1,-1 0-1,0 0 1,1 0-1,-1 0 1,0-1-1,-4 1 1,-26 0-6759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9.6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24575,'0'34'0,"-2"0"0,-10 53 0,12-87 0,0 0 0,0 1 0,0-1 0,0 0 0,0 1 0,0-1 0,0 0 0,0 0 0,0 1 0,0-1 0,0 0 0,0 0 0,0 1 0,0-1 0,0 0 0,0 0 0,0 1 0,0-1 0,0 0 0,1 0 0,-1 1 0,0-1 0,0 0 0,0 0 0,0 0 0,1 1 0,-1-1 0,0 0 0,0 0 0,0 0 0,1 0 0,-1 0 0,0 1 0,0-1 0,1 0 0,-1 0 0,0 0 0,0 0 0,1 0 0,-1 0 0,0 0 0,1 0 0,-1 0 0,0 0 0,0 0 0,1 0 0,-1 0 0,0 0 0,0 0 0,1 0 0,-1 0 0,0 0 0,0 0 0,1-1 0,-1 1 0,0 0 0,0 0 0,1 0 0,-1 0 0,0-1 0,0 1 0,26-13 0,-13 6 0,-10 6 0,0-1 0,0 1 0,0 0 0,0 1 0,0-1 0,1 0 0,-1 1 0,0 0 0,0-1 0,0 1 0,1 1 0,-1-1 0,0 0 0,0 1 0,0-1 0,0 1 0,0 0 0,0 0 0,0 1 0,0-1 0,0 0 0,0 1 0,0 0 0,-1 0 0,1-1 0,-1 2 0,4 2 0,-2 0 0,0 1 0,-1 0 0,0 0 0,0 0 0,0 0 0,-1 0 0,0 0 0,0 1 0,-1-1 0,1 1 0,-1-1 0,0 12 0,0-5 0,-1-1 0,0 0 0,-1 0 0,0 1 0,0-1 0,-2 0 0,1 0 0,-2 0 0,1-1 0,-10 19 0,9-23 0,0 0 0,-1 0 0,0-1 0,-1 0 0,1 0 0,-1 0 0,0-1 0,0 1 0,-1-1 0,0-1 0,0 0 0,0 0 0,0 0 0,0-1 0,-1 0 0,-15 4 0,14-4-195,0-1 0,0-1 0,0 1 0,0-2 0,0 1 0,-14-2 0,-5-4-6631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39.9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25 24575,'0'-4'0,"4"-2"0,6 1 0,10 0 0,4 2 0,0 1-8191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2:40.3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24575,'-4'0'0,"-2"8"0,1 12 0,0 10 0,6 1 0,12-6 0,10-15 0,3-13 0,-3-11 0,-7-11 0,-17-6 0,-9 3-8191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7:5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35:41.69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2149 2791 24575,'77'2'-1,"0"4"1,98 20-1,149 49 17,13 3-265,1286 210-928,-505-131-146,5-36-473,-847-92 1655,699 68 78,-450-62 53,-55-5 57,562 50 362,-632-42 817,156 9-1333,558-43 43,-564-8 1382,-202 6-792,394-4 864,-327-30-1390,-224 14 0,0 3 0,499-68 0,-220-24 0,248-48 0,-379 110 0,110-21 0,-355 47 0,453-113 0,-404 96 0,-91 25 0,67-23 0,41-34 0,173-99 0,-8 1 0,-295 153 0,0-2 0,-1-1 0,33-24 0,-53 33 0,0-1 0,0 0 0,-1 0 0,0-1 0,0 0 0,-1-1 0,0 0 0,-1 0 0,0 0 0,-1 0 0,0-1 0,5-16 0,-4-2 0,-1 0 0,-1 0 0,-2-1 0,-1 1 0,-1-1 0,-4-29 0,0-34 0,6-8 0,1 44 0,-9-97 0,3 140 0,0 0 0,-1 0 0,0 0 0,-1 1 0,-1 0 0,0 0 0,-13-20 0,-66-84 0,40 60 0,8 8 0,-2 3 0,-2 1 0,-2 2 0,-88-68 0,65 61 0,-53-43 0,-5 7 0,-151-81 0,211 134 0,-101-46 0,71 47 0,-168-32 0,253 62 0,-278-70 0,130 30 0,-185-41 0,156 40 0,43 8 0,-202-22 0,-59 6 0,229 27 0,-269-7 0,-6 33 0,154 2 0,158-3 0,15 2 0,0-5 0,-198-30 0,160 4 0,0 6 0,-206-1 0,-397 27 0,-327-5 0,502-23 0,196 0 0,-59-1 0,337 23 0,-864-39 0,302 7 0,-3 35 0,256 2 0,-647-3 0,983 4 0,-99 17 0,-59 4 0,-187-24 0,-237 12 0,401 16 0,126-11 0,-186 1 0,113-11 0,-216 2 0,412-7 0,1 1 0,0 0 0,0 2 0,0 0 0,-31 15 0,-42 13 0,-305 47 0,-6-34 0,83-11 0,265-26 0,-82 26 0,91-23 0,-24 11 0,2 2 0,0 4 0,2 2 0,2 4 0,-93 66 0,-42 66 0,79-61 0,52-52 0,2 3 0,4 3 0,-89 109 0,140-151 0,0 0 0,0 0 0,-13 40 0,-16 32 0,37-87 0,-22 40 0,-27 61 0,46-88 0,0 1 0,1 0 0,0 0 0,2 0 0,0 1 0,1-1 0,0 20 0,6 412 0,-5-440 0,2 1 0,-1-1 0,2 0 0,-1 0 0,1 0 0,1 0 0,-1 0 0,2 0 0,-1 0 0,2-1 0,-1 0 0,1 0 0,0 0 0,1-1 0,0 1 0,1-1 0,-1-1 0,1 1 0,1-1 0,0 0 0,0-1 0,0 0 0,10 6 0,5 6 0,-1 1 0,0 2 0,-1 0 0,-2 1 0,21 30 0,-26-31 0,1-2 0,1 0 0,0-1 0,1 0 0,1-2 0,1 0 0,0-1 0,38 22 0,-26-23 0,1-2 0,1-1 0,-1-2 0,2 0 0,-1-3 0,53 4 0,213-8 0,-152-5 0,1091 3 0,-1211-2 0,0-1 0,0-2 0,0 0 0,50-19 0,9-1 0,375-85 0,-358 84-1365,-65 15-5461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4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108 0 24575,'0'17'0,"0"18"0,-13 20 0,-12 9 0,-10-7 0,0-12-8191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0.2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54 24575,'9'-6'0,"1"1"0,0 0 0,0 0 0,0 1 0,1 0 0,-1 1 0,1 1 0,0-1 0,13 0 0,-21 3 0,66-9 0,0 4 0,112 7 0,-70 0 0,886-1-1365,-972-1-5461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5.1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328 365 24575,'2'0'0,"-1"0"0,0 0 0,0 0 0,1 0 0,-1 0 0,0 0 0,0-1 0,1 1 0,-1 0 0,0-1 0,0 1 0,1-1 0,-1 0 0,0 1 0,0-1 0,0 0 0,0 0 0,0 1 0,0-1 0,0 0 0,0 0 0,-1 0 0,1 0 0,0 0 0,0 0 0,-1-1 0,1 1 0,-1 0 0,1 0 0,-1 0 0,1-1 0,-1 1 0,0 0 0,0 0 0,0-1 0,1 1 0,-1 0 0,0-1 0,-1 1 0,1 0 0,0 0 0,-1-3 0,1 0 0,-1-1 0,0 0 0,-1 1 0,1-1 0,-1 1 0,1 0 0,-1 0 0,-1-1 0,1 1 0,-5-5 0,0 1 0,-1 1 0,0 0 0,0 0 0,0 1 0,-1 0 0,0 0 0,-1 1 0,1 0 0,-1 1 0,1 0 0,-21-5 0,25 8 0,0 0 0,0 0 0,0 1 0,0-1 0,-1 1 0,1 0 0,0 1 0,0-1 0,0 1 0,0 0 0,0 0 0,0 1 0,0-1 0,0 1 0,0 0 0,1 0 0,-1 1 0,1 0 0,-1-1 0,1 2 0,0-1 0,0 0 0,1 1 0,-1-1 0,1 1 0,-4 5 0,-2 6 0,0 1 0,1 0 0,1 1 0,0-1 0,1 1 0,1 1 0,1-1 0,-3 23 0,-9 149 0,15-164 0,0-1 0,-2 58 0,8 112 0,-5-188 0,1 0 0,0 1 0,1-1 0,-1 0 0,1 0 0,0 0 0,1 0 0,-1 0 0,1-1 0,1 1 0,-1-1 0,1 1 0,0-1 0,0 0 0,0-1 0,0 1 0,1-1 0,9 7 0,-9-9 0,-1 1 0,1-1 0,0 0 0,0 0 0,0-1 0,1 1 0,-1-1 0,0 0 0,1-1 0,-1 1 0,0-1 0,1 0 0,-1-1 0,0 1 0,1-1 0,-1 0 0,0 0 0,0-1 0,0 1 0,1-1 0,-2 0 0,9-5 0,2-2 0,0-1 0,-1-1 0,0 0 0,-1-1 0,0 0 0,-1-1 0,0-1 0,14-21 0,-2-1 0,-2-1 0,24-54 0,-34 62 0,-1-1 0,-2 0 0,-1 0 0,-1-1 0,4-48 0,-7 3 0,-5-85 0,0 150 0,0 0 0,0-1 0,-1 1 0,-1 0 0,1-1 0,-2 1 0,0 1 0,0-1 0,-1 1 0,0-1 0,-13-18 0,8 18 0,0 0 0,0 0 0,-1 0 0,-1 2 0,1-1 0,-2 2 0,1-1 0,-25-11 0,4 2-1365,4 1-5461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5.5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0 308 24575,'5'0'0,"9"0"0,6-4 0,9-2 0,16-12 0,13-11 0,13-10 0,12-1 0,4 5 0,-5 0 0,-11 7 0,-11 8 0,-14-2 0,-24 4 0,-20 4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5.84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1 24575,'5'82'0,"3"0"0,24 104 0,3 28 0,-22-101 0,-5 217 0,-8-326-37,0-1 0,0 1 1,0-1-1,-1 1 0,1-1 0,-1 1 0,0-1 0,0 1 0,0-1 0,-1 0 0,1 0 0,-1 1 1,1-1-1,-1 0 0,0-1 0,0 1 0,-1 0 0,1 0 0,-1-1 0,1 0 0,-1 1 0,0-1 1,1 0-1,-1 0 0,0 0 0,-1-1 0,1 1 0,0-1 0,0 0 0,-1 0 0,1 0 0,-1 0 1,1 0-1,-1-1 0,1 1 0,-5-1 0,-32 2-6789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6.3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0 674 24575,'133'-4'0,"-1"-7"0,213-43 0,485-157 0,-449 107 0,252-55 120,5 36-1605,-584 115-5341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7.3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334 365 24575,'0'-3'0,"-1"1"0,0 0 0,0 0 0,0 0 0,0 0 0,0 0 0,0 0 0,-1 0 0,1 0 0,0 0 0,-1 0 0,0 1 0,1-1 0,-1 0 0,0 1 0,0 0 0,0-1 0,-3-1 0,-43-21 0,44 22 0,-9-4 0,0 0 0,-1 1 0,0 1 0,0 0 0,0 1 0,0 1 0,-21-2 0,31 4 0,0 0 0,0 0 0,-1 0 0,1 1 0,0-1 0,0 1 0,0 0 0,0 0 0,0 1 0,0-1 0,0 1 0,0 0 0,1 0 0,-1 0 0,1 0 0,-1 1 0,1-1 0,0 1 0,0 0 0,0 0 0,0 0 0,0 0 0,1 1 0,0-1 0,-1 1 0,1-1 0,1 1 0,-1 0 0,-2 6 0,0 8 0,0-1 0,1 1 0,1 0 0,1 0 0,1-1 0,0 1 0,1 0 0,1 0 0,5 24 0,1-9 0,2 1 0,0-1 0,29 57 0,-34-79 0,1 0 0,1 0 0,0-1 0,0 0 0,1-1 0,0 1 0,1-2 0,0 1 0,0-1 0,12 7 0,-18-13 0,0 0 0,0 0 0,0 0 0,0-1 0,1 1 0,-1-1 0,1 0 0,-1 0 0,1 0 0,-1-1 0,1 1 0,-1-1 0,1 0 0,0 0 0,-1 0 0,1-1 0,0 1 0,-1-1 0,1 1 0,-1-1 0,1-1 0,-1 1 0,0 0 0,1-1 0,-1 0 0,0 1 0,0-1 0,0 0 0,0-1 0,0 1 0,-1 0 0,1-1 0,-1 0 0,1 0 0,-1 1 0,0-1 0,2-5 0,8-11 0,-1-1 0,0-1 0,-2 0 0,-1 0 0,0-1 0,8-39 0,-8 15 0,-1-1 0,1-60 0,-7 67 0,-2 0 0,-1 0 0,-10-48 0,9 74 0,1 1 0,-2 0 0,0 0 0,0 0 0,-2 1 0,1 0 0,-1 0 0,-1 0 0,0 0 0,-1 1 0,0 1 0,-1-1 0,-14-13 0,17 20 5,0-1 0,-1 1-1,1 1 1,-1-1 0,0 1 0,0 1-1,0-1 1,0 1 0,0 0-1,-1 1 1,1-1 0,-14 1 0,-5 1-136,1 1 1,-36 6-1,17-2-904,14-2-5791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2 305 24575,'-1'-33'0,"1"-6"0,5-48 0,-4 76 0,1 1 0,0 0 0,0 0 0,1-1 0,1 2 0,0-1 0,0 0 0,0 1 0,10-14 0,-12 20 0,-1 1 0,1 0 0,-1 0 0,1 0 0,0 0 0,0 0 0,0 0 0,0 0 0,0 1 0,1-1 0,-1 0 0,0 1 0,1 0 0,-1 0 0,1 0 0,-1 0 0,1 0 0,0 0 0,-1 1 0,4-1 0,-3 1 0,-1 1 0,1-1 0,0 1 0,-1 0 0,1 0 0,-1 0 0,1 0 0,-1 0 0,1 0 0,-1 1 0,0-1 0,1 1 0,-1 0 0,0 0 0,0 0 0,2 2 0,7 11 0,0 0 0,-2 0 0,0 0 0,13 30 0,-20-40 0,108 299 0,-108-297 0,4 12-341,1 0 0,1-1-1,14 25 1,-13-29-6485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38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441 0 24575,'-4'0'0,"-2"9"0,-8 14 0,-1 26 0,-16 37 0,-10 37 0,-7 28 0,-3 13 0,2-4 0,1-9 0,1-22 0,0-28 0,7-32-8191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40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447 349 24575,'-2'-6'0,"0"-1"0,-1 1 0,1-1 0,-1 1 0,-1 0 0,1 0 0,-1 1 0,0-1 0,0 1 0,-1-1 0,0 1 0,0 1 0,0-1 0,-7-4 0,5 4 0,-1 1 0,0-1 0,0 2 0,0-1 0,0 1 0,-1 0 0,1 1 0,-1 0 0,-17-2 0,22 4 0,1-1 0,-1 1 0,1 1 0,-1-1 0,0 0 0,1 1 0,-1 0 0,1-1 0,-1 1 0,1 1 0,0-1 0,-1 0 0,1 1 0,0 0 0,0 0 0,0 0 0,0 0 0,0 0 0,1 1 0,-1-1 0,1 1 0,-1-1 0,1 1 0,0 0 0,0 0 0,-3 6 0,-2 8 0,2 0 0,0 0 0,0 0 0,2 0 0,0 1 0,0 24 0,3 114 0,3-95 0,-3-42 0,1 0 0,1 1 0,8 29 0,-10-45 0,1 0 0,0 0 0,0-1 0,1 1 0,-1 0 0,1 0 0,-1-1 0,1 1 0,1-1 0,-1 1 0,0-1 0,1 0 0,-1 0 0,1 0 0,0 0 0,0-1 0,0 1 0,0-1 0,1 0 0,-1 0 0,1 0 0,-1 0 0,1 0 0,4 0 0,-5-1 0,0-2 0,1 1 0,-1 0 0,0-1 0,0 1 0,1-1 0,-1 0 0,0 0 0,0 0 0,0-1 0,0 1 0,0-1 0,-1 1 0,1-1 0,0 0 0,-1 0 0,1 0 0,2-4 0,39-46 0,-30 32 0,-2-1 0,0-1 0,-1 0 0,-1 0 0,-1-1 0,-1 0 0,-1-1 0,-1 0 0,-1 0 0,1-29 0,-4 36 0,-2 1 0,0-1 0,-1 1 0,-1-1 0,0 1 0,-1-1 0,-1 1 0,0 0 0,-1 1 0,-1-1 0,-1 1 0,0 0 0,-1 1 0,0-1 0,-21-25 0,6 12 0,-2 1 0,-43-37 0,59 57 0,-1 0 0,0 0 0,0 1 0,0 1 0,-1-1 0,0 2 0,0-1 0,0 2 0,-1-1 0,1 2 0,-22-3 0,-37 3-1365,38 2-5461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41.30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79 24575,'8'0'0,"12"0"0,14-5 0,15 0 0,6-1 0,4 2 0,-5-3 0,-4-1 0,-9-6 0,-16-2 0,-13 2-8191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41.6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24575,'2'122'0,"29"206"0,-25-295-119,7 63 370,-12-90-358,-1-1 0,0 1 0,0 0 0,-1 0 0,0 0 0,0-1 0,0 1 0,-1 0 0,1-1 1,-1 1-1,-1-1 0,1 0 0,-4 6 0,-10 7-6719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0.8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250 29 24575,'77'-19'0,"29"12"0,1 4 0,1 6 0,120 18 0,-203-18 0,0 1 0,0 1 0,-1 1 0,41 16 0,-65-21 0,1-1 0,0 0 0,-1 0 0,1 0 0,0 1 0,-1-1 0,1 0 0,0 0 0,-1 1 0,1-1 0,0 1 0,-1-1 0,1 0 0,-1 1 0,1-1 0,-1 1 0,1 0 0,-1-1 0,0 1 0,1-1 0,-1 1 0,1 0 0,-1-1 0,0 1 0,0 0 0,1-1 0,-1 1 0,0 0 0,0-1 0,0 1 0,0 0 0,0-1 0,0 2 0,-1-1 0,1 1 0,-1-1 0,0 0 0,-1 1 0,1-1 0,0 0 0,0 0 0,0 0 0,-1 0 0,1 0 0,0 0 0,-1-1 0,-2 2 0,-53 18 0,-86 2 0,83-14 0,0 2 0,-76 24 0,-147 75 0,180-71 28,65-25-492,2 1-1,-57 30 1,68-29-6362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42.4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0 556 24575,'15'-1'0,"-1"0"0,1-2 0,-1 0 0,18-5 0,23-6 0,157-20 0,170-33 0,761-233 0,-1122 293 0,364-92 0,-347 95 0,13-5 0,-44 4-1365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44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24575,'-9'0'0,"-2"0"-8191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54.6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524 535 24575,'-1'-3'0,"0"1"0,0 0 0,0 0 0,-1 0 0,1 0 0,-1 0 0,1 1 0,-1-1 0,0 0 0,1 1 0,-1-1 0,0 1 0,0-1 0,0 1 0,-3-2 0,-1 0 0,-27-22 0,-2 3 0,-1 1 0,-46-20 0,68 35 0,1 0 0,-1 2 0,0 0 0,0 0 0,0 1 0,0 1 0,0 1 0,-1 0 0,1 0 0,-1 2 0,1-1 0,-27 7 0,36-6 0,0 1 0,0 0 0,1 0 0,-1 0 0,1 1 0,-1-1 0,1 1 0,0 0 0,0 1 0,1-1 0,-1 1 0,1-1 0,-1 1 0,1 0 0,0 0 0,1 1 0,-1-1 0,1 0 0,0 1 0,0 0 0,0-1 0,0 1 0,-1 8 0,-1 9 0,1 1 0,0 0 0,2 43 0,1-44 0,0-9 0,1-1 0,0 1 0,0 0 0,1-1 0,1 0 0,0 1 0,1-1 0,9 20 0,-12-28 0,1 0 0,1 0 0,-1-1 0,1 1 0,-1-1 0,1 0 0,0 1 0,0-1 0,0-1 0,1 1 0,-1 0 0,1-1 0,0 0 0,-1 0 0,1 0 0,0 0 0,0 0 0,0-1 0,0 0 0,1 0 0,-1 0 0,0 0 0,0-1 0,1 1 0,-1-1 0,0 0 0,1-1 0,6 0 0,1-2 0,-1 1 0,0-2 0,0 1 0,0-2 0,-1 1 0,0-1 0,1-1 0,-2 0 0,1 0 0,-1-1 0,0 0 0,0-1 0,-1 0 0,0 0 0,0-1 0,-1 0 0,8-13 0,-6 7 0,0 0 0,-1 0 0,-1-1 0,-1 0 0,0 0 0,-1 0 0,-1-1 0,0 0 0,-1 0 0,-1 0 0,0-18 0,-2 9 0,0 0 0,-2 0 0,-1 0 0,-1 0 0,-2 1 0,0 0 0,-1 0 0,-2 0 0,-1 1 0,0 0 0,-2 1 0,-28-43 0,27 52 0,1 1 0,-28-22 0,17 16 0,21 17-49,-1 0 1,1-1-1,-1 2 0,0-1 0,1 0 1,-1 0-1,0 1 0,0 0 0,0 0 1,0-1-1,-1 2 0,1-1 0,0 0 1,0 1-1,-1-1 0,1 1 0,0 0 1,0 0-1,-1 0 0,1 1 0,0-1 1,-1 1-1,1 0 0,0 0 0,0 0 0,0 0 1,-4 2-1,-18 12-6777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8:56.2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24575,'-1'110'0,"3"120"0,-2-225 0,0 0 0,1 0 0,0 0 0,0 0 0,0 0 0,1 0 0,-1 0 0,1-1 0,3 7 0,-4-10 0,0 1 0,0-1 0,0 0 0,0 0 0,0 0 0,1 0 0,-1 0 0,0 0 0,0 0 0,1 0 0,-1 0 0,1 0 0,-1-1 0,1 1 0,-1 0 0,1-1 0,-1 0 0,1 1 0,0-1 0,-1 0 0,1 0 0,-1 0 0,1 0 0,0 0 0,-1 0 0,1 0 0,-1-1 0,1 1 0,0 0 0,-1-1 0,1 1 0,2-2 0,4-3 0,0 0 0,0 0 0,0 0 0,-1-1 0,0 0 0,0 0 0,0-1 0,-1 0 0,0 0 0,0-1 0,-1 1 0,0-1 0,7-16 0,0 0 0,-2 0 0,0-1 0,10-43 0,-18 58 0,3-13 0,-3 22 0,-2 14 0,-1 287 0,-3 63 0,4-356 0,0 0 0,-1 0 0,0 0 0,-1 0 0,1 0 0,-2 0 0,1 0 0,0-1 0,-1 1 0,-1-1 0,1 1 0,-1-1 0,0 0 0,-7 8 0,7-11 0,1 0 0,-1 0 0,0-1 0,0 1 0,0-1 0,0 0 0,0 0 0,0 0 0,-1-1 0,1 0 0,0 0 0,-1 0 0,1 0 0,-1 0 0,0-1 0,1 0 0,-1 0 0,1 0 0,-1-1 0,1 1 0,-1-1 0,1 0 0,-8-3 0,9 3 0,0-1 0,0 1 0,1-1 0,-1 0 0,0 1 0,1-1 0,-1-1 0,1 1 0,0 0 0,-1 0 0,1-1 0,0 1 0,1-1 0,-1 0 0,0 0 0,1 1 0,-1-1 0,1 0 0,0 0 0,0 0 0,0 0 0,1-1 0,-1 1 0,1 0 0,-1 0 0,1 0 0,0-1 0,0 1 0,1-5 0,0-4 0,0 1 0,1-1 0,0 1 0,1 0 0,0 0 0,1 0 0,6-12 0,5-2-227,0 0-1,2 1 1,1 1-1,1 1 1,29-27-1,4 0-6598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5.7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27 24575,'0'-4'0,"5"-2"0,13 1 0,12 0 0,10 2 0,6 1 0,0 1 0,0 1 0,-12 8 0,-16 4 0,-11-1-8191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6.1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24575,'4'0'0,"10"0"0,11 0 0,10 0 0,6 0 0,6 4 0,3 1 0,-8 1-8191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7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24575,'4'0'0,"10"0"0,11 0 0,10 0 0,7 0 0,4 0 0,4 0 0,-3 0 0,-1 0 0,-9 0-8191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7.7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46 1 24575,'-1'26'0,"-9"49"0,-2 8 0,10 312 0,6-361 0,1-1 0,2 0 0,1 0 0,18 44 0,-15-47 0,-2-1 0,-1 1 0,-1 0 0,-1 1 0,1 38 0,-6-63 10,-2 0 0,1-1 0,0 1 0,-1 0 0,0 0 0,-1-1 0,1 1 0,-1 0 0,0-1 0,0 0 0,-4 7 0,4-10-84,0 1-1,0 0 1,-1-1 0,1 1 0,0-1-1,-1 0 1,0 0 0,1 0 0,-1 0-1,0 0 1,0 0 0,0-1 0,0 0-1,0 1 1,0-1 0,-1 0 0,1-1-1,0 1 1,-7 0 0,-29-1-6752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8.5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76 0 24575,'-8'9'0,"-3"10"0,0 16 0,-2 22 0,2 22 0,2 24 0,3 14 0,2 5 0,2-6 0,5-15 0,11-24 0,8-25 0,-1-22-8191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9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2 221 24575,'-1'-43'0,"0"-40"0,2 76 0,-1 0 0,1 1 0,1-1 0,-1 0 0,1 1 0,0 0 0,1-1 0,-1 1 0,6-8 0,-7 12 0,-1 1 0,1 0 0,0-1 0,0 1 0,0 0 0,1-1 0,-1 1 0,0 0 0,0 0 0,1 0 0,-1 0 0,0 0 0,1 0 0,-1 0 0,1 1 0,-1-1 0,1 1 0,-1-1 0,1 1 0,0-1 0,-1 1 0,1 0 0,0 0 0,-1 0 0,1 0 0,3 0 0,-1 1 0,-1 0 0,1 1 0,-1-1 0,0 1 0,1 0 0,-1 0 0,0 0 0,0 0 0,0 1 0,0-1 0,3 5 0,6 7 0,-1 0 0,0 0 0,15 31 0,0 9 0,-2 2 0,-3 0 0,24 104 0,16 178 0,-53-308-1365,-7-46-5461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1.4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 0 24575,'0'1'0,"-1"-1"0,0 0 0,0 1 0,0-1 0,0 0 0,0 1 0,0-1 0,1 1 0,-1-1 0,0 1 0,0 0 0,1-1 0,-1 1 0,1 0 0,-1-1 0,0 1 0,1 0 0,-1 0 0,1 0 0,-1-1 0,1 1 0,0 0 0,-1 0 0,1 0 0,0 0 0,0 0 0,0 0 0,-1 1 0,-3 32 0,4-29 0,-5 76 0,4-36 0,-3 0 0,-9 44 0,2-28-341,2 0 0,3 1-1,3 92 1,3-144-6485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19.9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297 0 24575,'0'5'0,"-4"9"0,-1 11 0,-13 17 0,-7 20 0,0 10 0,-11 11 0,-1-1 0,-2-5 0,6-13 0,4-16 0,7-8 0,7-16 0,7-11-8191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0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61 24575,'4'0'0,"10"0"0,15-9 0,16-2 0,7 0 0,5 3 0,-5 2 0,-10-2 0,-12 0-8191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0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14 0,0 14 0,0 16 0,0 18 0,0 8 0,0 1 0,9-11 0,2-15 0,0-27 0,1-19 0,0-14-8191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1.1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24575,'4'0'0,"2"8"0,8 16 0,1 16 0,8 14 0,-2 6 0,-3 1 0,-1-1 0,-3-2 0,-5-4 0,-3-9-8191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1.5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24575,'5'0'0,"0"9"0,1 10 0,-2 16 0,-1 1-8191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2.4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0 24575,'-2'63'0,"0"-36"0,1 0 0,1 0 0,1 0 0,2 0 0,0 0 0,10 35 0,-12-60 0,0 1 0,0-1 0,0 0 0,0 0 0,0 1 0,0-1 0,1 0 0,-1 0 0,1 0 0,-1 0 0,1 0 0,0-1 0,-1 1 0,1 0 0,4 1 0,-5-2 0,1-1 0,-1 1 0,0-1 0,1 0 0,-1 1 0,1-1 0,-1 0 0,0 0 0,1 0 0,-1 0 0,1 0 0,-1-1 0,1 1 0,-1 0 0,0-1 0,1 1 0,-1-1 0,0 1 0,1-1 0,0 0 0,5-4 0,-1 0 0,0 0 0,-1 0 0,1 0 0,-1-1 0,0 0 0,-1 0 0,8-12 0,23-48 0,-24 44 0,0 1 0,1 0 0,27-33 0,-39 53 0,0 1 0,0 0 0,1-1 0,-1 1 0,0 0 0,0 0 0,0-1 0,1 1 0,-1 0 0,0 0 0,0-1 0,1 1 0,-1 0 0,0 0 0,1 0 0,-1-1 0,0 1 0,1 0 0,-1 0 0,0 0 0,1 0 0,-1 0 0,0 0 0,1 0 0,-1 0 0,0 0 0,1 0 0,-1 0 0,0 0 0,1 0 0,-1 0 0,0 0 0,1 0 0,-1 0 0,0 0 0,1 0 0,-1 0 0,0 0 0,1 1 0,-1-1 0,0 0 0,1 0 0,-1 1 0,0-1 0,0 0 0,1 0 0,-1 1 0,0-1 0,0 0 0,0 0 0,1 1 0,-1-1 0,0 0 0,0 1 0,0-1 0,0 0 0,0 1 0,0-1 0,0 0 0,1 1 0,-1-1 0,0 0 0,0 1 0,0 0 0,2 26 0,-2-26 0,-1 228 0,5 123 0,4-279 0,-3-41 0,-1-1 0,-2 1 0,-1-1 0,-2 1 0,-6 40 0,7-69 0,0-1 0,-1 0 0,1 1 0,-1-1 0,0 0 0,0 1 0,0-1 0,0 0 0,0 0 0,-1 0 0,1 0 0,0 0 0,-1 0 0,0 0 0,1 0 0,-1-1 0,0 1 0,0-1 0,0 1 0,0-1 0,0 0 0,0 1 0,0-1 0,-1 0 0,1-1 0,0 1 0,-1 0 0,1-1 0,-1 1 0,1-1 0,-4 1 0,1-2 0,0 1 0,0-1 0,0 0 0,0 0 0,0-1 0,0 1 0,1-1 0,-1 0 0,1 0 0,-1-1 0,1 1 0,0-1 0,0 0 0,0 0 0,-4-4 0,-2-5 0,0 0 0,0-1 0,2 0 0,-1 0 0,2-1 0,0 0 0,0 0 0,2-1 0,0 0 0,0 0 0,1 0 0,1 0 0,-2-21 0,2 1 0,1-1 0,2 0 0,1 1 0,10-64 0,11 3-1365,3 17-5461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24575,'8'-1'0,"0"1"0,0 1 0,-1 0 0,1 0 0,-1 0 0,1 1 0,9 3 0,-13-3 0,0 0 0,0 1 0,0-1 0,0 1 0,-1 0 0,1 0 0,-1 0 0,0 1 0,1-1 0,-1 1 0,-1 0 0,1 0 0,2 4 0,10 21 0,-2 0 0,-1 0 0,-1 1 0,12 53 0,11 127 0,-26-132 0,-4 1 0,-4-1 0,-3 1 0,-3-1 0,-4 0 0,-23 91 0,1-75-1365,-3-20-5461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5.8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24575,'-4'0'0,"2"0"0,11 0 0,11 0 0,16 0 0,9 0 0,2 0 0,1 0 0,-8 4 0,-10 1-8191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6.8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25 24575,'4'0'0,"10"0"0,15 0 0,11 0 0,8 0 0,3 0 0,-3 0 0,-5 0 0,-9-4 0,-12-6 0,-8-1-8191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7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24575,'-2'0'0,"0"1"0,0-1 0,0 1 0,0-1 0,0 1 0,0 0 0,0 0 0,0 0 0,0 0 0,1 0 0,-1 0 0,0 1 0,0-1 0,1 0 0,-1 1 0,1-1 0,0 1 0,-1 0 0,1 0 0,0-1 0,0 1 0,0 0 0,0 0 0,0 0 0,0 0 0,1 0 0,-1 0 0,1 0 0,-1 0 0,1 4 0,-3 9 0,1 0 0,1 1 0,0 17 0,1-19 0,0 46 0,3-1 0,16 97 0,41 113 0,-47-216 0,48 186 0,-56-218 0,0 0 0,-2 0 0,0 0 0,-1 25 0,-1-37 0,-2 0 0,1 1 0,-2-1 0,1 0 0,-1 0 0,0 0 0,-1 0 0,0 0 0,-1-1 0,1 1 0,-10 13 0,12-20-44,0 0 0,0 0 0,0-1 0,0 1 0,-1 0 0,1-1 0,-1 1 0,1-1 0,-1 0 0,1 0 0,-1 1 0,0-1 0,0 0 0,1 0 0,-1 0 0,0-1 0,0 1 0,0 0-1,0-1 1,0 1 0,0-1 0,0 0 0,0 0 0,0 0 0,0 0 0,-1 0 0,1 0 0,0 0 0,0-1 0,-3 0 0,-21-14-6782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2.4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27 24575,'0'0'0,"0"-1"0,0 1 0,0 0 0,1-1 0,-1 1 0,0-1 0,0 1 0,0-1 0,0 1 0,0 0 0,0-1 0,1 1 0,-1 0 0,0-1 0,0 1 0,1 0 0,-1-1 0,0 1 0,0 0 0,1-1 0,-1 1 0,0 0 0,1-1 0,-1 1 0,0 0 0,1 0 0,-1 0 0,1 0 0,-1-1 0,0 1 0,1 0 0,-1 0 0,1 0 0,0 0 0,20 2 0,17 14 0,-14 2 0,-1 1 0,-1 0 0,0 2 0,-2 1 0,35 46 0,8 8 0,-25-29 0,43 66 0,-65-91 0,-15-20 0,0 1 0,1-1 0,-1 0 0,1 0 0,-1 0 0,1 0 0,0-1 0,0 1 0,0 0 0,0-1 0,0 1 0,0-1 0,0 0 0,1 0 0,-1 0 0,4 1 0,-5-2 0,1 0 0,-1 0 0,0-1 0,1 1 0,-1-1 0,0 1 0,0-1 0,1 0 0,-1 0 0,0 1 0,0-1 0,0 0 0,0 0 0,0 0 0,0 0 0,0 0 0,0 0 0,0 0 0,0-1 0,-1 1 0,1 0 0,-1 0 0,1-1 0,0 1 0,-1 0 0,0-1 0,1 1 0,-1-1 0,0 1 0,0-2 0,22-71 0,3 1 0,3 1 0,65-118 0,-91 187 0,1-2 0,0 0 0,0 0 0,0 0 0,1 1 0,-1-1 0,9-7 0,-11 11 0,1 1 0,-1-1 0,0 1 0,0-1 0,0 1 0,0-1 0,1 1 0,-1 0 0,0 0 0,0 0 0,0-1 0,1 1 0,-1 0 0,0 1 0,0-1 0,1 0 0,-1 0 0,0 0 0,0 1 0,0-1 0,1 1 0,-1-1 0,0 1 0,0-1 0,0 1 0,0 0 0,0-1 0,0 1 0,0 0 0,0 0 0,0 0 0,-1 0 0,1 0 0,0 0 0,0 0 0,-1 0 0,1 0 0,-1 0 0,1 0 0,0 2 0,7 13 0,0 0 0,-1 0 0,0 1 0,-2 0 0,7 31 0,-1-5 0,19 60 0,75 318 0,-82-332-1365,-19-74-5461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7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51 0 24575,'0'9'0,"-4"15"0,-1 11 0,-1 14 0,-2 14 0,-1 13 0,2 7 0,1 2 0,3-6 0,1-7 0,1-8 0,14-15 0,4-15-8191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8.3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6 341 24575,'-2'-74'0,"0"50"0,0 1 0,2-1 0,1 1 0,0-1 0,2 1 0,1-1 0,1 1 0,7-22 0,-10 42 0,-1 0 0,0 0 0,0 0 0,1 1 0,0-1 0,-1 1 0,1-1 0,0 1 0,4-4 0,-5 6 0,-1-1 0,1 1 0,0-1 0,-1 1 0,1 0 0,-1 0 0,1-1 0,0 1 0,-1 0 0,1 0 0,0 0 0,-1 0 0,1 0 0,0 0 0,-1 0 0,1 0 0,0 0 0,0 0 0,-1 0 0,1 0 0,0 0 0,-1 0 0,1 1 0,-1-1 0,1 0 0,0 0 0,0 1 0,3 3 0,0 0 0,-1 0 0,1 0 0,-1 1 0,0-1 0,0 1 0,0 0 0,-1-1 0,3 8 0,20 53 0,-3 1 0,-3 0 0,19 127 0,-19-94 0,-15-79-455,1 0 0,13 31 0,-6-25-6371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304 0 24575,'0'9'0,"-9"15"0,-2 20 0,-12 23 0,-11 18 0,-7 15 0,-6 3 0,5-7 0,2-8 0,7-15 0,10-19-8191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9.0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34 0 24575,'0'4'0,"0"6"0,-4 9 0,-10 6 0,-2-1-8191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9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0 24575,'-2'95'0,"-1"-53"0,3 1 0,1 0 0,9 56 0,-10-97 0,1 0 0,-1 0 0,0 0 0,1 0 0,-1 0 0,1 0 0,-1 0 0,1 0 0,0 0 0,0 0 0,0 0 0,0 0 0,0-1 0,1 1 0,-1 0 0,0-1 0,1 1 0,-1-1 0,1 0 0,0 1 0,3 1 0,-4-3 0,1 0 0,0 0 0,0 0 0,0 0 0,-1 0 0,1 0 0,0 0 0,0-1 0,-1 1 0,1-1 0,0 0 0,-1 1 0,1-1 0,-1 0 0,1 0 0,-1 0 0,1 0 0,-1 0 0,3-2 0,7-8 0,0 0 0,-1-1 0,0-1 0,9-13 0,-19 26 0,2-4 0,0 1 0,0 0 0,0 0 0,1 0 0,-1 0 0,1 0 0,0 0 0,0 1 0,0-1 0,4-2 0,-6 5 0,-1 0 0,0 0 0,1 0 0,-1 0 0,1 0 0,-1 0 0,0 0 0,1 0 0,-1 0 0,1 0 0,-1 0 0,0 0 0,1 0 0,-1 1 0,0-1 0,1 0 0,-1 0 0,1 0 0,-1 0 0,0 1 0,1-1 0,-1 0 0,0 0 0,0 1 0,1-1 0,-1 0 0,0 1 0,1-1 0,-1 0 0,0 1 0,0-1 0,1 1 0,5 27 0,-1 118 0,-24 240 0,18-378 0,-19 151 0,16-140 0,0-1 0,-1-1 0,-1 1 0,-1-1 0,0 0 0,-16 25 0,21-39 0,0 1 0,0-1 0,0 0 0,-1 0 0,1 0 0,-1-1 0,0 1 0,0-1 0,0 1 0,0-1 0,-1 0 0,1 0 0,0 0 0,-1-1 0,1 1 0,-8 1 0,8-3 0,1 0 0,0 0 0,0 0 0,-1-1 0,1 1 0,0-1 0,0 0 0,0 1 0,0-1 0,0 0 0,0 0 0,0 0 0,0-1 0,0 1 0,1 0 0,-1-1 0,0 1 0,1-1 0,-1 0 0,1 1 0,-1-1 0,1 0 0,0 0 0,0 0 0,0 0 0,0 0 0,0 0 0,0 0 0,1 0 0,-1 0 0,0-4 0,-5-16 15,2 1 0,0-1 0,1 0-1,1-1 1,1 1 0,1 0 0,5-35-1,4-7-755,22-84-1,0 40-6084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29.9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284 0 24575,'4'13'0,"2"16"0,-1 29 0,-1 34 0,0 26 0,-15 31 0,-22 23 0,-34 17 0,-32 1 0,2-32-8191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2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1 24575,'-4'0'0,"7"0"0,7 0 0,14 0 0,12 0 0,8 0 0,9 0 0,4 0 0,-4 0 0,-2 0 0,-14 0 0,-13 0-8191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2.9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26 24575,'0'-5'0,"8"0"0,8 0 0,8 1 0,14 1 0,12 1 0,7 1 0,1 0 0,-4 1 0,-12 0-8191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4.8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27 24575,'-4'0'0,"2"0"0,11 0 0,16-4 0,12-2 0,8 1 0,5 0 0,-2 2 0,0 1 0,-5 1 0,-10 1-8191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5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24575,'-4'0'0,"-1"0"0,0 0 0,0 0 0,1 1 0,-1 0 0,0 0 0,1 0 0,-1 0 0,1 1 0,-1 0 0,-6 3 0,9-3 0,-1 1 0,0-1 0,1 1 0,-1 0 0,1 0 0,0-1 0,0 1 0,0 1 0,0-1 0,1 0 0,-1 0 0,1 1 0,0-1 0,0 1 0,0-1 0,-1 4 0,0 10 0,0 0 0,1 0 0,0 0 0,1 0 0,1-1 0,1 1 0,8 32 0,42 116 0,-37-123 0,2 7 0,54 172 0,-61-183 0,-2 1 0,-2 0 0,3 75 0,-9-70 40,-2 0 0,-10 52 0,11-84-146,-1-1 0,-1 1 0,0-1 0,-1 1 0,0-1 0,-1-1-1,0 1 1,-1 0 0,0-1 0,0 0 0,-1-1 0,-1 0 0,-10 12 0,-12 0-6720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3.0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26 24575,'5'0'0,"4"-4"0,11-2 0,9 1 0,8 1 0,7 1 0,-1 1 0,2 1 0,5 1 0,2 0 0,6 0 0,0 0 0,-4 0 0,-8 1 0,-8-1 0,-5 0 0,-9 0-8191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8.38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24575,'-3'0'0,"1"1"0,0 0 0,-1 0 0,1 0 0,0 0 0,-1 0 0,1 0 0,0 1 0,0-1 0,0 1 0,0-1 0,1 1 0,-1 0 0,0 0 0,1 0 0,-1 0 0,1 0 0,-1 0 0,1 0 0,0 0 0,-1 3 0,-21 52 0,12-12 0,1 0 0,3 1 0,-3 65 0,14 140 0,-3-233 0,1 1 0,1-1 0,0 0 0,10 30 0,-11-43 0,0 0 0,0 0 0,0-1 0,1 1 0,-1-1 0,1 0 0,0 0 0,0 0 0,1 0 0,-1 0 0,1-1 0,0 1 0,0-1 0,0 0 0,0 0 0,1-1 0,-1 1 0,1-1 0,-1 0 0,1 0 0,9 2 0,28 0-1365,-3-7-5461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9.4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3 313 24575,'-1'-50'0,"-1"16"0,7-67 0,-4 93 0,0 0 0,1 0 0,0 0 0,0 0 0,1 1 0,-1-1 0,2 1 0,-1-1 0,1 1 0,0 0 0,1 0 0,0 1 0,8-9 0,-12 13 0,0 1 0,1-1 0,-1 1 0,1 0 0,-1 0 0,1 0 0,0 0 0,-1 0 0,1 0 0,0 0 0,0 1 0,0-1 0,0 1 0,0-1 0,-1 1 0,1 0 0,0-1 0,0 1 0,0 0 0,0 0 0,0 1 0,0-1 0,3 1 0,-1 0 0,-1 1 0,1 0 0,-1 0 0,1 0 0,-1 0 0,0 1 0,0-1 0,0 1 0,0-1 0,-1 1 0,3 4 0,6 7 0,-2 0 0,0 1 0,0 1 0,6 17 0,13 38 0,-3 1 0,26 121 0,-28-115 0,-14-62 110,-9-16-138,0 0 1,1 0 0,-1 1 0,0-1-1,0 0 1,0 0 0,1 0-1,-1 0 1,0 0 0,0 0-1,0 1 1,1-1 0,-1 0-1,0 0 1,0 0 0,1 0-1,-1 0 1,0 0 0,0 0 0,1 0-1,-1 0 1,0 0 0,1 0-1,-1 0 1,0 0 0,0 0-1,1-1 1,-1 1 0,0 0-1,0 0 1,0 0 0,1 0 0,-1 0-1,0 0 1,0-1 0,0 1-1,1 0 1,-1 0 0,0 0-1,0-1 1,0 1 0,0 0-1,1 0 1,-1 0 0,0-1-1,0 1 1,0 0 0,0 0 0,0-1-1,0 1 1,0 0 0,0 0-1,0-1 1,6-16-6799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39.8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247 0 24575,'-4'9'0,"-2"6"0,1 14 0,-8 18 0,-1 23 0,-11 24 0,-2 17 0,-12 7 0,0-5 0,-1-12 0,5-24-8191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0.5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24575,'8'4'0,"4"6"0,-2 9 0,-1 15 0,-16 13 0,-10 7 0,-2-5-8191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2.0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24575,'-1'0'0,"-1"1"0,1 0 0,0-1 0,0 1 0,0 0 0,0-1 0,0 1 0,0 0 0,0 0 0,0 0 0,1 0 0,-1 0 0,0 0 0,0 0 0,1 0 0,-1 0 0,1 0 0,-1 0 0,1 1 0,-1-1 0,1 0 0,0 0 0,0 0 0,-1 1 0,1-1 0,0 0 0,0 2 0,-4 44 0,4-38 0,-3 33 0,0-3 0,1 0 0,2 0 0,1 1 0,12 66 0,-12-101 0,1 0 0,0 0 0,0 0 0,0 0 0,0 0 0,1-1 0,-1 1 0,1-1 0,1 0 0,-1 0 0,6 5 0,-8-7 0,0-1 0,1 0 0,-1 0 0,1 0 0,-1-1 0,1 1 0,0 0 0,-1-1 0,1 1 0,0-1 0,-1 1 0,1-1 0,0 0 0,-1 1 0,1-1 0,0 0 0,0 0 0,-1-1 0,1 1 0,0 0 0,0 0 0,-1-1 0,1 1 0,0-1 0,-1 0 0,1 1 0,-1-1 0,1 0 0,-1 0 0,1 0 0,-1 0 0,1 0 0,-1 0 0,0 0 0,0-1 0,2-1 0,4-5 0,0-1 0,-1 1 0,1-2 0,-2 1 0,1-1 0,-1 0 0,6-19 0,20-79 0,-23 72 0,-6 34 0,-1 7 0,1 24 0,-2 38 0,-3 609 0,3-665 0,-1 0 0,-1 1 0,0-1 0,-1 0 0,-6 20 0,8-29 0,0 1 0,0-1 0,-1 0 0,1 1 0,0-1 0,-1 0 0,1 0 0,-1 0 0,0 0 0,0 0 0,0-1 0,0 1 0,0 0 0,-2 1 0,2-3 0,1 1 0,-1-1 0,0 0 0,1 1 0,-1-1 0,1 0 0,-1 0 0,0 0 0,1 0 0,-1 0 0,0-1 0,1 1 0,-1-1 0,1 1 0,-1-1 0,1 1 0,-1-1 0,1 0 0,-1 1 0,1-1 0,-1 0 0,1 0 0,0 0 0,0 0 0,-2-2 0,-3-4 0,0 0 0,0 0 0,0-1 0,1 0 0,0 0 0,1 0 0,0 0 0,0-1 0,1 0 0,0 0 0,0 0 0,-2-14 0,2 3 0,0 1 0,1-1 0,1 0 0,1 0 0,2-21 0,1 29-71,1 0 0,1 1 0,0-1 0,0 1-1,1-1 1,0 2 0,1-1 0,0 1 0,1 0 0,16-16 0,-16 16-512,24-27-6243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2.8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24575,'0'-5'0,"13"0"0,12-1 0,11 2 0,7 1 0,5 1 0,-2 1 0,0 1 0,-8-9 0,-14-2 0,-12 1-8191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3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24575,'0'4'0,"4"10"0,2 15 0,3 20 0,1 13 0,-1 10 0,-3 0 0,-2-4 0,-2-8 0,-1-11 0,-1-18 0,0-14-8191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3.5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0 24575,'0'9'0,"0"6"0,0 14 0,0 14 0,0 13 0,0 5 0,0 0 0,-9-5 0,-2-5 0,1-14 0,2-14-8191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4.0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24575,'4'0'0,"6"0"0,1 4 0,7 10 0,0 11 0,2 14 0,-3 21 0,-4 25 0,-5 20 0,-3 21 0,-2 10 0,-7 3 0,-15-1 0,-20-12 0,-5-27-8191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5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24575,'8'0'0,"12"0"0,10 0 0,9 0 0,6 8 0,3 3 0,-1 0 0,-10 2 0,-6-2 0,-9-10 0,-7-6-8191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3.4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24575,'4'0'0,"10"0"0,7 0 0,8 0 0,11 0 0,17 0 0,6 0 0,5 0 0,4 0 0,-2 0 0,-5 0 0,-9 0 0,-10 0 0,-8 0 0,-11 0-8191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6.4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11 24575,'9'0'0,"10"0"0,16 0 0,9 0 0,6 0 0,3 0 0,1 0 0,-9-5 0,-12 0-8191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6.8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1 24575,'-1'0'0,"0"0"0,1 0 0,-1 1 0,0-1 0,0 0 0,1 1 0,-1-1 0,0 0 0,1 1 0,-1-1 0,0 1 0,1-1 0,-1 1 0,1 0 0,-1-1 0,1 1 0,-1-1 0,1 1 0,-1 0 0,1-1 0,0 1 0,-1 0 0,1 0 0,0-1 0,0 1 0,-1 0 0,1 1 0,-4 26 0,3-23 0,-6 82 0,9 167 0,2-226 0,1 0 0,1 0 0,2-1 0,17 42 0,-14-40 0,-1 0 0,-1 1 0,9 54 0,-15-51 24,0 0 0,-3 0 0,0 0 0,-6 35 0,5-59-98,-1 0-1,1 0 1,-2 0 0,1-1 0,-1 1-1,0-1 1,-1 1 0,0-1 0,0 0-1,-1-1 1,0 1 0,0-1 0,-1 0-1,0 0 1,0 0 0,-1-1 0,0 0-1,0-1 1,-12 9 0,-9-2-6752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7.7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176 1 24575,'-4'1'0,"-1"0"0,0 0 0,1 0 0,-1 0 0,1 1 0,0 0 0,-1 0 0,1 0 0,0 1 0,0-1 0,0 1 0,1 0 0,-1 0 0,1 1 0,-1-1 0,1 0 0,0 1 0,-3 4 0,-3 5 0,1 0 0,0 0 0,1 0 0,-9 21 0,5-2 0,2 1 0,0 0 0,3 1 0,-6 60 0,9 140 0,4-171 0,-1-61-16,0 27 62,1 0 0,9 46 0,-9-68-139,0 0 0,1 0 0,0 0 0,1 0 0,0 0 0,0-1 0,0 1 1,1-1-1,0 0 0,0 0 0,0 0 0,1-1 0,0 1 0,0-1 0,10 8 0,13 3-6733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8.4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3 197 24575,'-1'-50'0,"0"25"0,1 0 0,1 1 0,5-32 0,-6 55 0,0 1 0,0-1 0,0 0 0,0 1 0,0-1 0,0 0 0,0 1 0,1-1 0,-1 0 0,0 1 0,0-1 0,1 1 0,-1-1 0,0 1 0,1-1 0,-1 0 0,1 1 0,-1-1 0,0 1 0,1 0 0,-1-1 0,1 1 0,0-1 0,-1 1 0,1 0 0,-1-1 0,1 1 0,0 0 0,-1 0 0,1-1 0,-1 1 0,1 0 0,0 0 0,1 0 0,0 0 0,0 1 0,0 0 0,-1-1 0,1 1 0,0 0 0,0 0 0,0 0 0,-1 1 0,1-1 0,-1 0 0,3 3 0,36 45 0,-13 0 0,-3 1 0,-1 2 0,-3 0 0,15 61 0,21 54 0,-53-161-119,-3-5 50,0 1 0,1 0-1,-1-1 1,1 1 0,0-1 0,-1 1-1,1-1 1,0 1 0,0-1 0,0 1 0,0-1-1,0 0 1,0 0 0,1 1 0,-1-1-1,0 0 1,3 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8.8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292 0 24575,'-4'0'0,"-10"13"0,-2 16 0,-7 21 0,-8 18 0,-8 18 0,0 8 0,6-4 0,0-5 0,6-13 0,7-14 0,8-17-8191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9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73 1 24575,'0'4'0,"0"10"0,0 15 0,-8 15 0,-7 9 0,-10-5 0,0-11-8191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49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72 0 24575,'0'293'0,"0"-284"0,0 0 0,1 0 0,0 1 0,1-1 0,5 17 0,-7-25 0,0 0 0,1 1 0,0-1 0,-1 0 0,1 0 0,0 0 0,-1 0 0,1 1 0,0-1 0,0 0 0,0-1 0,0 1 0,0 0 0,0 0 0,0 0 0,0 0 0,0-1 0,0 1 0,3 0 0,-2-1 0,-1 0 0,1 0 0,0 0 0,0 0 0,0 0 0,-1-1 0,1 1 0,0-1 0,-1 1 0,1-1 0,0 0 0,-1 0 0,1 0 0,-1 0 0,1 0 0,-1 0 0,1 0 0,-1 0 0,2-2 0,8-9 0,-1-1 0,0 1 0,-1-2 0,-1 1 0,0-1 0,-1-1 0,0 1 0,6-20 0,-6 14 0,2 0 0,0 1 0,22-33 0,-31 52 0,0-1 0,1 0 0,-1 1 0,1-1 0,-1 0 0,1 1 0,-1-1 0,1 1 0,-1-1 0,1 0 0,0 1 0,-1 0 0,1-1 0,0 1 0,0-1 0,-1 1 0,1 0 0,0-1 0,0 1 0,-1 0 0,2 0 0,6 11 0,-5 29 0,-3-36 0,0 59 0,-3 1 0,-19 113 0,10-103 0,-4 99 0,7-52 0,8-110 0,-1-1 0,0 0 0,0 1 0,-1-1 0,0 0 0,-1-1 0,0 1 0,-1-1 0,0 0 0,-10 14 0,13-20 0,0 0 0,0 0 0,-1-1 0,0 1 0,1-1 0,-1 0 0,0 0 0,0 0 0,0 0 0,0 0 0,-1-1 0,1 1 0,0-1 0,-1 0 0,1 0 0,-1 0 0,1 0 0,-1-1 0,0 0 0,1 1 0,-1-1 0,1 0 0,-1-1 0,0 1 0,1-1 0,-1 1 0,1-1 0,-1 0 0,1-1 0,0 1 0,-1 0 0,1-1 0,-6-4 0,3 2 6,0 0 0,1-1-1,-1 0 1,1 0 0,0 0-1,0-1 1,1 1 0,0-1 0,0 0-1,0-1 1,0 1 0,1-1-1,0 1 1,1-1 0,0 0-1,0 0 1,0 0 0,1 0 0,-1-1-1,1-10 1,0 5-141,1-1 0,1 1 0,0-1 0,0 1 0,1-1 0,1 1 0,0 0 0,1 0 0,0 0 0,7-13 0,16-22-6691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3:59:50.4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325 0 24575,'8'0'0,"3"9"0,4 14 0,-1 21 0,-2 20 0,-4 28 0,-3 28 0,-10 22 0,-22 26 0,-27 21 0,-34 17 0,-26-6 0,5-37-8191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07.8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24575,'9'0'0,"15"0"0,12 0 0,12 0 0,11 0 0,8 0 0,5 0 0,2 0 0,-2 0 0,-9 0 0,-8 0 0,-12-12 0,-27-9 0,-15-1-8191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08.1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 24575,'8'-8'0,"8"-4"0,8 2 0,14 1 0,8 3 0,1 2 0,-4 6 0,0 11 0,-8 12 0,-10 18 0,-21 23 0,-25 17 0,-21 11 0,-24-1 0,-1-18-8191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5.3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51 24575,'6'-6'0,"0"1"0,0 1 0,0-1 0,1 1 0,0 0 0,0 0 0,0 1 0,0 0 0,0 0 0,1 1 0,-1 0 0,1 0 0,0 1 0,8-1 0,-12 2 0,1-1 0,0 1 0,0 1 0,0-1 0,0 1 0,0-1 0,0 1 0,-1 1 0,1-1 0,0 1 0,-1 0 0,1 0 0,-1 0 0,0 0 0,0 1 0,0 0 0,0 0 0,0 0 0,0 0 0,-1 0 0,1 1 0,4 7 0,-1 2 0,-2 0 0,0 0 0,0 0 0,-1 1 0,-1 0 0,0 0 0,-1 0 0,0 0 0,-1 22 0,7 47 0,4-26 0,-3 0 0,3 110 0,-11-79 0,-3 70 0,1-154 0,0 1 0,0 0 0,0 0 0,0 0 0,-1-1 0,0 1 0,0-1 0,0 1 0,0-1 0,-1 0 0,1 0 0,-1 0 0,0 0 0,-1 0 0,1 0 0,0-1 0,-9 6 0,-3 1 0,0-1 0,-1 0 0,-27 10 0,-10 6 0,35-16 0,1 0 0,-34 11 0,45-18 0,1-1 0,-1 1 0,0-1 0,0 0 0,0 0 0,0-1 0,0 0 0,0 0 0,0 0 0,0-1 0,1 0 0,-1 0 0,-8-2 0,13 2 0,0 1 0,0 0 0,0-1 0,0 1 0,0 0 0,0-1 0,0 1 0,0-1 0,0 0 0,0 1 0,0-1 0,0 0 0,1 1 0,-1-1 0,0 0 0,0 0 0,1 0 0,-1 0 0,1 1 0,-1-1 0,1 0 0,-1 0 0,1 0 0,-1 0 0,1 0 0,0 0 0,0-1 0,0 1 0,-1 0 0,1 0 0,0 0 0,0 0 0,0 0 0,1 0 0,-1 0 0,0 0 0,0 0 0,0 0 0,1 0 0,-1 0 0,2-2 0,-1 0 0,1 1 0,-1 0 0,1-1 0,0 1 0,0 0 0,0 0 0,0 0 0,1 1 0,-1-1 0,0 0 0,1 1 0,-1 0 0,1-1 0,0 1 0,2-1 0,21-6 0,1 1 0,-1 1 0,1 2 0,1 0 0,-1 2 0,0 1 0,1 1 0,-1 1 0,0 2 0,0 0 0,38 11 0,49 21-1365,-82-25-5461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2.8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24575,'0'651'0,"4"-559"0,17 94 0,3 43 0,-4 214 0,-18-364 0,-3-47 0,2-1 0,2 1 0,0-1 0,14 53 0,-1-21 0,-2 0 0,-3 1 0,-3 1 0,-2-1 0,-5 82 0,2-85 0,16 98 0,2 5 0,-15 247-122,-7-285-1121,1-94-5583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3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24575,'0'8'0,"0"12"0,0 10 0,9 13 0,2 16 0,0 10 0,-3 6 0,2-1 0,0 0 0,-3-10 0,-2-10 0,6-15 0,2-6 0,-2 0 0,-2-5-8191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4.3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1 143 24575,'253'2'0,"272"-5"0,-418-6 0,164-35 0,-264 43 0,85-11 0,-1 4 0,1 4 0,94 8 0,90-4 0,-147-12 0,37-1 0,183-5 0,-39 11 0,-193 9 0,-110-2-170,1 0-1,-1 0 0,0-1 1,0 0-1,0 0 0,0 0 1,9-4-1,3-6-6655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6.1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93 24575,'315'26'0,"-11"-1"0,1156-26 0,-1441-1 0,0 0 0,-1-1 0,1 0 0,30-12 0,34-6 0,336-38 0,-351 50 0,134 0 0,-88 7 0,7-11-1365,-84 9-5461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7.0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24575,'22'274'0,"-9"-162"0,27 159 0,6 67 0,-21-109 0,-11-129 0,1 107 0,-11-134 0,4 0 0,28 120 0,-2-21 0,-23-115 0,20 56 0,-19-74 0,-1 0 0,-3 1 0,0 0 0,1 43 0,-12 508 0,-21-180 0,19-386-1365,0-7-5461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18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1 134 24575,'38'-2'0,"-1"-2"0,44-10 0,-7 2 0,23 0 0,82-15 0,-98 14 0,152-7 0,86 22 0,-116 1 0,237-23 0,45 12 0,-277 11 0,-113-1-42,-49 1-399,-1-3 0,88-10 0,-110 5-6385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20.5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0 293 24575,'15'-1'0,"0"-1"0,-1 0 0,1-1 0,25-9 0,30-7 0,184 2 0,-125 12 0,189-25 0,150-5 0,-288 38 0,129-4 0,-72-24 0,-237 25 0,123-21 0,-69 10 0,0 3 0,63-2 0,-20 10 0,242-13 0,-271 10 0,-48 3 0,0-1 0,0-1 0,30-6 0,-48 8-44,-1-1 0,1 1 0,-1-1 0,1 0 0,-1 1 0,1-1 0,-1 0 0,0 0 0,1 0 0,-1 0 0,0 0 0,0-1 0,0 1 0,0 0 0,0 0 0,0-1 0,0 1 0,0-1-1,0 1 1,-1-1 0,1 1 0,-1-1 0,1 1 0,-1-1 0,1 1 0,-1-1 0,0 0 0,0 1 0,0-1 0,0-2 0,-4-23-6782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22.1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24575,'4'46'0,"16"85"0,2-1 0,100 651 0,-77-572 0,13 81 0,-37-175 0,9 79 0,-5 336 0,-23-496 0,1-1 0,2-1 0,8 34 0,8 49 0,-15 181 0,-8-197 0,12 113 0,5-51 0,-14-217-1365,-1-17-5461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4:00:23.6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24575,'8'79'0,"20"93"0,0-13 0,20 243 0,18 117 0,-13-92 0,-36-261 0,27 100 0,15 113 0,-47-301 0,-4 1 0,-4 0 0,-6 80 0,0-63 0,15 137 0,-6-162 0,-4-42 0,0 0 0,1 0 0,10 29 0,0-3-1365,-13-41-5461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42.2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24575,'0'5'0,"0"13"0,0 12 0,0 6 0,0 0 0,0-1 0,0 1 0,0-1 0,0-2 0,0 2 0,0-10 0,0-9-8191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8.4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340 1 24575,'0'8'0,"-8"8"0,-8 0 0,-4 6 0,-4 0 0,-1 0 0,-1 0 0,-5 5 0,-5-2 0,0-5 0,-3-6 0,-4-6 0,7-4-8191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43.2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59 24575,'5'0'0,"8"-4"0,16-2 0,7 1 0,1-4 0,3 1 0,-1 0 0,-7-1 0,-9 0-8191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43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24575,'5'0'0,"0"4"0,5 10 0,0 19 0,-2 34 0,7 30 0,0 16 0,-2 0 0,-4-5 0,-2-17 0,-4-25-8191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17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24575,'1274'0'0,"-1268"0"-97,3-1-61,-1 1-1,1 1 1,-1-1-1,0 1 1,1 1-1,-1 0 1,9 3-1,-6 0-6667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18.1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160 0 24575,'4'0'0,"2"4"0,8 2 0,6-1 0,-1 4 0,1-1 0,5 12 0,3 2 0,-3 2 0,-7 1 0,-5 4 0,-10 10 0,-22 19 0,-29 21 0,-31 18 0,-27 5 0,4-14-8191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23.8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24575,'0'1948'0,"-2"-1939"-27,-1-19 92,-2-20-1468,-1-6-5423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24.8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24575,'4'0'0,"0"1"0,0-1 0,0 1 0,0 0 0,0 0 0,-1 0 0,1 1 0,0-1 0,-1 1 0,1 0 0,-1 0 0,1 0 0,-1 1 0,0-1 0,0 1 0,0-1 0,0 1 0,-1 0 0,1 0 0,2 5 0,5 7 0,-1 0 0,-1 1 0,8 22 0,-3-8 0,7 17 0,20 75 0,1 1 0,-41-121 0,0 0 0,1 0 0,-1 0 0,1-1 0,0 1 0,-1 0 0,1 0 0,0-1 0,0 1 0,0-1 0,0 1 0,0 0 0,1-1 0,-1 0 0,0 1 0,1-1 0,-1 0 0,1 0 0,2 2 0,-3-4 0,0 0 0,-1 1 0,1-1 0,0 0 0,0 1 0,0-1 0,-1 0 0,1 0 0,0 0 0,-1 0 0,1 0 0,0 0 0,-1 0 0,1 0 0,-1 0 0,0 0 0,1 0 0,-1 0 0,0 0 0,0 0 0,0 0 0,1-2 0,7-82 0,-8 39-120,-1 22-18,1-1 0,1 1-1,1 0 1,1-1-1,1 1 1,1 1 0,1-1-1,14-34 1,-7 34-6688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30.8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24575,'0'8'0,"0"12"0,0 5 0,0 9 0,5 5 0,0 10 0,1 8 0,-2 8 0,-1 5 0,-1 3 0,-1 2 0,0-4 0,-1-5 0,0-22 0,-1-19-8191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39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5 24575,'0'-5'0,"0"8"0,-8 16 0,-3 21 0,1 16 0,1 12 0,3 2 0,3-3 0,1-7 0,1-7 0,1-11-8191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45.1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24575,'2'3'0,"0"0"0,0 0 0,0 0 0,1-1 0,-1 1 0,1-1 0,0 1 0,0-1 0,0 0 0,0 0 0,0 0 0,1-1 0,-1 1 0,0-1 0,1 1 0,-1-1 0,7 1 0,69 8 0,-56-8 0,439 21 0,236-23 0,-630-5-1365,-44 0-5461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45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26 24575,'0'-4'0,"8"-2"0,16 0 0,12 2 0,3 1 0,5 1 0,-2 1 0,-8 5 0,-9 18 0,-22 19 0,-20 18 0,-23 12 0,-19 7 0,-10-10 0,5-17-8191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39.34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161 1 24575,'1'0'0,"-1"0"0,1 0 0,0 1 0,0-1 0,0 0 0,-1 1 0,1-1 0,0 1 0,0-1 0,-1 0 0,1 1 0,0 0 0,-1-1 0,1 1 0,0-1 0,-1 1 0,1 0 0,-1-1 0,1 1 0,-1 0 0,0 0 0,1-1 0,-1 1 0,0 0 0,1 0 0,-1 0 0,0 0 0,0-1 0,0 1 0,0 0 0,0 0 0,0 0 0,0 0 0,0 0 0,0-1 0,0 1 0,0 0 0,-1 1 0,-6 36 0,-12 16 0,-39 77 0,37-89 0,2 1 0,2 0 0,-15 61 0,31-102-4,1-1-1,0 0 1,-1 0-1,1 1 1,0-1-1,0 0 1,0 1-1,0-1 1,0 1-1,0-1 1,0 0-1,0 1 1,0-1-1,1 0 1,-1 0-1,1 3 1,0-4 10,-1 0 1,1 0 0,-1 0-1,0 0 1,1 1-1,-1-1 1,1 0-1,-1 0 1,1 0-1,-1 0 1,1 0 0,-1 0-1,1-1 1,-1 1-1,1 0 1,-1 0-1,1 0 1,-1 0-1,0-1 1,1 1-1,-1 0 1,1 0 0,-1-1-1,0 1 1,1 0-1,-1 0 1,1-1-1,-1 0 1,32-34-1486,-16 11-5347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49.0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78 24575,'-5'0'0,"0"-5"0,4 0 0,10-1 0,9-7 0,13-1 0,14 2 0,17 2 0,9 3 0,6 4 0,7 1 0,1 5 0,-5 3 0,-8 0 0,-12-1 0,-17-1-8191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49.4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46 24575,'-4'-9'0,"2"-2"0,11 0 0,12 3 0,10 2 0,1 6 0,-2 4 0,-6 5 0,-6 9 0,-7 6 0,-5 7 0,-4 7 0,-2 1 0,-1-2 0,-4-7 0,-2-9-8191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0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24575,'4'-1'0,"5"10"0,8 14 0,-8 15 0,-1 1 0,-1 0 0,-3 0 0,1 48 0,-2-28 0,5 241 0,11 120 0,2-167 0,-15 261 0,-3-55 0,9-275 0,2 76 0,-15-164 0,1-82 0,0-67 0,-5-203-1365,0 100-5461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2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1 225 24575,'8'-8'0,"1"1"0,0 0 0,0 1 0,1 0 0,0 0 0,0 1 0,0 0 0,18-5 0,10-1 0,45-7 0,-8 2 0,32-7 0,1 4 0,175-7 0,221 23 0,-252 6 0,-194-6 0,111-19 0,-110 11 0,104-4 0,245 17 0,-407-2-12,5 0-157,1 0 0,-1 0 0,0 0-1,1 1 1,-1 0 0,0 0 0,12 5 0,0 4-6657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4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24575,'35'-2'0,"0"-2"0,0-1 0,45-14 0,29-4 0,243-4 0,4 29 0,-114 1 0,-239-3 0,0 0 0,0 0 0,0 0 0,0 0 0,0 0 0,0 1 0,0-1 0,-1 1 0,1 0 0,0 0 0,0 0 0,-1 0 0,1 0 0,0 1 0,-1-1 0,1 1 0,-1 0 0,0 0 0,1 0 0,2 3 0,-3 0 0,0-1 0,0 1 0,0-1 0,0 1 0,-1 0 0,0-1 0,0 1 0,0 0 0,-1 0 0,0 0 0,0 9 0,-11 689 0,12 1222 0,-26-1520 0,1-68 0,22 121 0,2-456-48,0 3-99,0-1 1,-1 0 0,1 1-1,-1-1 1,0 1 0,0-1 0,0 0-1,-3 6 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5.7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24575,'-5'0'0,"0"8"0,-1 16 0,2 20 0,1 24 0,1 12 0,9 6 0,4-3 0,-1-8 0,-1-4 0,-2-2 0,1-3 0,0-5 0,-2-5 0,7-12 0,1-13-8191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6.4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24575,'34'1'0,"46"9"0,15 1 0,-17-7 0,1 3 0,101 24 0,311 68 0,-362-82 0,242 3 0,791-24 0,-718 4 0,-435 0-116,-6 1 59,-1-1 0,1 1 1,0-1-1,0 0 0,-1 0 0,1 0 0,0-1 1,0 1-1,-1-1 0,1 1 0,0-1 1,-1 0-1,1 0 0,-1 0 0,1-1 1,-1 1-1,1 0 0,-1-1 0,0 0 0,0 1 1,3-4-1,2-11-6769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8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1 204 24575,'0'-2'0,"1"1"0,-1 0 0,0 0 0,1 0 0,-1 0 0,1-1 0,0 1 0,-1 0 0,1 0 0,0 0 0,0 0 0,0 0 0,-1 1 0,1-1 0,0 0 0,0 0 0,0 0 0,1 1 0,-1-1 0,0 1 0,0-1 0,1 0 0,30-10 0,-29 10 0,32-10 0,12-5 0,0 3 0,70-10 0,353-7 0,3 31 0,-173 2 0,-194-3 0,152-20 0,149-13 0,2 34 0,-161 1 0,-96-2 0,-139-2-25,-19-4 85,-23-5-1460,-10 0-5426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0:59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50 24575,'290'2'0,"360"-5"0,-349-20 0,28 0 0,157 21 0,-280 3 0,-159 2 0,1 2 0,-1 2 0,53 15 0,-46-9 0,102 10 0,28-21 0,-182-2-47,1 0 0,-1 0 0,0 0 0,1 0 0,-1-1 0,1 1 0,-1-1 0,0 1 0,1-1-1,-1 0 1,0 0 0,0 0 0,1 0 0,-1 0 0,0 0 0,0-1 0,0 1 0,-1-1 0,1 1 0,0-1 0,0 0 0,-1 0-1,1 0 1,-1 0 0,0 0 0,1 0 0,-1 0 0,1-2 0,-1-12-6779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01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 24575,'-1'0'0,"0"0"0,0 1 0,0-1 0,1 1 0,-1-1 0,0 1 0,0-1 0,1 1 0,-1-1 0,0 1 0,1-1 0,-1 1 0,1 0 0,-1 0 0,1-1 0,-1 1 0,1 0 0,-1 0 0,1-1 0,0 1 0,-1 0 0,1 0 0,0 0 0,0 0 0,0 1 0,-6 26 0,6-24 0,-8 94 0,7 154 0,4-115 0,-3 810 0,7-815 0,24 143 0,-16-159 0,2 82 0,-11 216 0,-7-258 0,-2-110 0,-1 1 0,-14 59 0,10-68 0,1 1 0,2 1 0,2-1 0,2 41 0,7-48-1365,5-8-5461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0.1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1 253 24575,'0'0'0,"0"0"0,0-1 0,0 1 0,0 0 0,0-1 0,0 1 0,0 0 0,0-1 0,0 1 0,0 0 0,0-1 0,0 1 0,0 0 0,0 0 0,0-1 0,0 1 0,0 0 0,0-1 0,0 1 0,0 0 0,1-1 0,-1 1 0,0 0 0,0 0 0,0-1 0,0 1 0,1 0 0,-1 0 0,0-1 0,0 1 0,1 0 0,-1 0 0,0 0 0,0 0 0,1-1 0,-1 1 0,0 0 0,1 0 0,-1 0 0,0 0 0,1 0 0,-1 0 0,14 9 0,8 21 0,-4 11 0,23 81 0,-29-82 0,1-1 0,27 56 0,-4-20 0,31 98 0,-53-134 0,-13-36 0,0 0 0,0 0 0,1 0 0,-1 0 0,1 0 0,0 0 0,-1 0 0,1-1 0,0 1 0,1-1 0,-1 1 0,0-1 0,1 0 0,3 3 0,-5-5 0,0 1 0,-1-1 0,1 0 0,0 0 0,-1 0 0,1 1 0,0-1 0,0 0 0,-1 0 0,1 0 0,0 0 0,0 0 0,-1-1 0,1 1 0,0 0 0,-1 0 0,1 0 0,0-1 0,0 1 0,-1 0 0,1-1 0,-1 1 0,1 0 0,0-2 0,1 1 0,0-1 0,0-1 0,0 1 0,-1 0 0,1 0 0,-1-1 0,1 1 0,-1-1 0,2-5 0,5-19 0,-2-1 0,0 0 0,-2 0 0,1-45 0,8-49 0,3 34 0,4 1 0,36-95 0,13-18 0,-67 196-57,-1 1 0,0 0 1,1 0-1,0 0 0,0 0 0,0 1 0,0-1 0,0 0 0,0 1 0,1-1 0,-1 1 1,1 0-1,0 0 0,0 0 0,0 0 0,-1 0 0,2 1 0,-1-1 0,0 1 1,0 0-1,0 0 0,1 0 0,3 0 0,12-2-6769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02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0 24575,'-1'406'0,"3"474"0,10-471 0,1 225 0,-15-425 0,4 251 0,8-313 0,-4-87 0,-2 0 0,-3 0 0,-3 1 0,-12 75 0,-21 18 0,27-135 84,7-19-121,1 0 0,0 0 0,-1 0-1,1 0 1,-1-1 0,1 1 0,0 0 0,-1 0 0,1 0-1,0 0 1,-1-1 0,1 1 0,0 0 0,0 0 0,-1-1-1,1 1 1,0 0 0,0-1 0,-1 1 0,1 0 0,0-1 0,0 1-1,0 0 1,0-1 0,-1 1 0,1 0 0,0-1 0,0 1-1,0 0 1,0-1 0,0 1 0,0-1 0,0 1 0,0 0 0,0-1-1,0 1 1,0-1 0,0 0 0,-4-27-6789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03.6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24575,'0'12'0,"0"30"0,0 20 0,0 8 0,0 1 0,0-8 0,-4-15 0,-2-7 0,1-10-8191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04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96 24575,'9'-4'0,"15"-2"0,15-8 0,11-1 0,4-3 0,-2-2 0,-10 2-8191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1:04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24575,'0'4'0,"0"18"0,0 31 0,0 23 0,0 15 0,0-3 0,0-18-8191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5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35 24575,'12'0'0,"18"0"0,19 0 0,19 0 0,11 0 0,-1 0 0,-13-4 0,-22-10 0,-18-3-8191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6.2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24575,'-4'0'0,"-2"8"0,1 24 0,0 32 0,2 21 0,1 18 0,1 8 0,1-3 0,0-19-8191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7.2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0 24575,'-3'5'0,"0"0"0,0 1 0,1-1 0,-1 1 0,1-1 0,0 1 0,1 0 0,-1-1 0,1 1 0,0 0 0,0 7 0,-3 12 0,-16 94 0,5 0 0,0 128 0,-3 39 0,-7 639 0,22-314 0,0-562 0,-12 70 0,12-110-1365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7.8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24575,'801'0'0,"-743"4"0,0 1 0,80 19 0,-29-4 0,-60-11 0,0 2 0,92 34 0,-103-32 0,62 11 0,-37-9 0,6-2 0,0-3 0,111 1 0,-98-7 0,107 17 0,33 27 0,-215-47-136,1 0-1,-1 0 1,0-1-1,1 0 1,-1 0-1,1 0 1,-1-1-1,0-1 0,9-1 1,11-9-6690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9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24575,'0'-1'0,"1"0"0,-1-1 0,1 1 0,0 0 0,-1 0 0,1 0 0,0 0 0,0-1 0,0 1 0,0 0 0,0 1 0,0-1 0,0 0 0,0 0 0,1 0 0,-1 0 0,0 1 0,0-1 0,1 1 0,-1-1 0,0 1 0,1-1 0,-1 1 0,0 0 0,1 0 0,-1 0 0,1 0 0,-1 0 0,0 0 0,3 0 0,46 1 0,-13 5 0,63 18 0,-59-13 0,43 6 0,33-7 0,182-8 0,7-1 0,-117 22 0,19 1 0,62-24 0,20 2 0,-269-2 0,-1 1 0,-1 2 0,1 0 0,0 0 0,37 14 0,-54-15 0,0 0 0,0 0 0,0 0 0,-1 1 0,1-1 0,-1 1 0,1 0 0,-1 0 0,0 0 0,0 0 0,0 0 0,-1 0 0,1 0 0,-1 1 0,1-1 0,-1 0 0,0 1 0,-1-1 0,1 1 0,-1 0 0,1-1 0,-1 7 0,0 11 0,-1-1 0,-8 39 0,5-30 0,-11 151 0,12 246 0,6-209 0,-18 96 0,9-260 0,-18 109 0,4-59 0,4 0 0,5 1 0,3 157 0,8-254-1365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1.5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24575,'113'0'0,"152"19"0,55 14 0,-31-4 0,-69-5 0,259-4 0,-308-8 0,-7 0 0,-143-12-119,-12 1-5,0 0-1,0-1 0,0-1 1,0 1-1,0-1 0,0-1 1,0 0-1,0 0 1,15-7-1,-8-1-6701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5.1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44 1 24575,'0'4'0,"0"10"0,0 15 0,0 15 0,-4 17 0,-1 11 0,0 5 0,0-2 0,-2-9 0,0-12 0,1-27 0,1-32 0,6-26 0,3-22 0,0-14 0,0-8 0,0 9-8191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0.8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24575,'5'0'0,"4"0"0,6 0 0,9 0 0,8 0 0,3 0 0,9 0 0,0 0 0,6 0 0,2 0 0,10 0 0,2 0 0,-6 0 0,-7 0 0,-1 4 0,-5 6 0,-9 1-8191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2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24575,'12'-1'0,"0"-1"0,0 1 0,18-7 0,27-3 0,142 5 0,203 20 0,-13 2 0,-258-10 0,147 26 0,-25-1 0,-212-25 0,0 1 0,64 22 0,33 6 0,-137-35 3,0 1 0,0-1-1,0 0 1,0 0 0,0 0 0,0 0-1,0 1 1,0-1 0,0-1 0,0 1-1,0 0 1,0 0 0,0 0 0,0 0-1,0-1 1,0 1 0,0 0-1,0-1 1,0 1 0,0-1 0,-1 1-1,1-1 1,0 0 0,0 1 0,0-1-1,-1 0 1,1 1 0,0-1-1,-1 0 1,1 0 0,1-1 0,-2-1-115,1 1 0,-1-1 0,0 1 1,1-1-1,-1 1 0,0-1 0,0 1 1,-1-1-1,1 1 0,0-1 0,-1 1 1,-1-3-1,-9-28-6714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3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24575,'0'75'0,"1"62"0,-22 172 0,-13 167 0,35 5 0,3-170 0,-5-225 0,2 95 0,3-164-39,1-23 114,6-33-702,-8 28-147,12-45-6052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5.0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0 24575,'0'7'0,"0"116"0,20 161 0,14 166 0,-36 6 0,-1-166 0,3 214 0,-1-482 0,-1 0 0,-2 0 0,0 0 0,-8 22 0,-9 53 0,15-32-1365,5-49-5461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5.7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5 0,0 4 0,0 8 0,0 3 0,0-4-8191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6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 24575,'4'0'0,"10"0"0,15 0 0,7 0 0,1-9 0,4-2 0,2 0 0,-6 3-8191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27.1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24575,'0'4'0,"0"15"0,0 15 0,0 16 0,0 7 0,0-6-8191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14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24575,'12'242'0,"1"-16"0,-12 1537 0,-3-857 0,2-892-107,1-10 2,-1 1 0,0-1 0,0 1 0,0-1 1,0 1-1,-1-1 0,0 1 0,0-1 0,0 0 1,-1 1-1,-2 4 0,-6 1-6721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16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24575,'48'0'0,"64"1"0,171-21 0,-97-5 0,75-12 0,-112 16 0,0 7 0,166 6 0,-267 6 0,1-3 0,56-12 0,62-6 0,357 33 0,-254 3 0,210-13-1365,-462 0-5461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18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252 24 24575,'-20'-1'0,"0"-1"0,-28-7 0,29 5 0,0 1 0,-35-1 0,-11 11 0,65-7 0,0 0 0,0 0 0,0 0 0,-1 0 0,1 0 0,0 0 0,0 0 0,-1 0 0,1 0 0,0 0 0,0 0 0,-1 0 0,1 0 0,0 0 0,0 0 0,0 0 0,-1 1 0,1-1 0,0 0 0,0 0 0,0 0 0,-1 0 0,1 0 0,0 0 0,0 1 0,0-1 0,0 0 0,0 0 0,-1 0 0,1 1 0,0-1 0,0 0 0,0 0 0,0 0 0,0 1 0,0-1 0,0 0 0,0 0 0,0 1 0,0-1 0,0 0 0,0 0 0,0 0 0,0 1 0,0-1 0,0 0 0,12 7 0,22 3 0,71 3 0,1-5 0,160-8 0,-128-1 0,2117-1 0,-2153 11 0,4-1 0,-78-12-1365,-7-5-5461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19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14 24575,'-3'-14'0,"-1"21"0,-5 25 0,-2 122 0,10 168 0,3-163 0,-2 2008-1365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1.3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 24575,'141'-1'0,"152"3"0,-200 17-1365,-75-16-5461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1.4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24575,'-1'0'0,"-1"1"0,1-1 0,0 1 0,-1 0 0,1 0 0,0 0 0,0-1 0,0 1 0,-1 0 0,1 1 0,0-1 0,0 0 0,0 0 0,1 0 0,-1 1 0,0-1 0,0 0 0,1 1 0,-1-1 0,1 0 0,-1 1 0,1-1 0,0 1 0,-1-1 0,1 1 0,0-1 0,0 1 0,0-1 0,0 3 0,-2 63 0,2-48 0,-1 1433 0,3-709 0,-2-733-136,0 1-1,0-1 1,-1 1-1,0-1 1,-1 0-1,-1 0 1,1 0-1,-1 0 0,-9 18 1,-4-1-6690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2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 24575,'1'0'0,"-1"-1"0,1 0 0,0 0 0,-1 1 0,1-1 0,0 1 0,0-1 0,0 1 0,0-1 0,0 1 0,-1-1 0,1 1 0,0 0 0,0-1 0,0 1 0,0 0 0,0 0 0,0 0 0,0 0 0,0 0 0,0 0 0,0 0 0,0 0 0,0 0 0,0 0 0,0 1 0,2-1 0,-1 2 0,0-1 0,1 1 0,-1-1 0,0 1 0,0 0 0,0-1 0,-1 1 0,1 0 0,0 1 0,2 2 0,1 5 0,1 0 0,-1 1 0,-1-1 0,4 14 0,2 23 0,-3 2 0,-1-1 0,-3 0 0,-5 93 0,0-55 0,26 389 0,1-11 0,-24-195 0,-5 317 0,-8-363 0,-1 99 0,14-131-1365,-1-217-5461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4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59 24575,'-28'0'0,"61"0"0,11 0 0,236-24 0,-42 0 0,540 20 0,-400 7 0,548-3 0,-920 0 0,52-4 0,-51-1-1365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5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33 103 24575,'-26'0'0,"20"0"0,18 0 0,375-20 0,184-50 0,-5 58 0,-340 15 0,717-3 0,-916 2 0,1 0 0,-1 3 0,47 12 0,-23-5 0,-48-11-80,1 0 0,-1 0-1,0-1 1,1 0 0,-1 1-1,1-1 1,-1-1 0,1 1-1,-1 0 1,1-1 0,-1 0 0,0 0-1,1 0 1,-1 0 0,0 0-1,5-3 1,20-15-6746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8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24575,'0'-4'0,"4"-2"0,10 1 0,7 1 0,8 1 0,7 1 0,3 1 0,-6-8 0,-9-6 0,-8-1-8191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28.7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24575,'0'4'0,"0"14"0,0 13 0,0 9 0,0 6 0,0 4 0,0-7-8191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0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24575,'4'0'0,"10"0"0,7 0 0,4 0 0,10 0 0,4 0 0,-6 0-8191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1.5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 38 24575,'0'-2'0,"1"0"0,-1 0 0,0 1 0,1-1 0,-1 0 0,1 1 0,-1-1 0,1 0 0,0 1 0,0-1 0,0 1 0,0 0 0,0-1 0,0 1 0,0 0 0,0-1 0,1 1 0,-1 0 0,0 0 0,1 0 0,-1 0 0,1 0 0,-1 0 0,1 1 0,0-1 0,-1 0 0,1 1 0,0 0 0,-1-1 0,1 1 0,0 0 0,-1-1 0,1 1 0,0 0 0,2 1 0,0-2 0,0 1 0,1 1 0,-1-1 0,0 0 0,0 1 0,0 0 0,1 0 0,-1 0 0,0 0 0,0 1 0,-1 0 0,1 0 0,7 4 0,-7-1 0,0 0 0,0 1 0,0-1 0,-1 1 0,0 0 0,0 0 0,0 0 0,-1 0 0,0 0 0,0 0 0,0 1 0,-1-1 0,0 1 0,0 7 0,1 12 0,-2-1 0,-3 33 0,1-40 0,0 1 0,-2-1 0,-1 1 0,0-1 0,-1-1 0,-1 1 0,-10 18 0,-8 8 0,-39 53 0,49-76 0,14-20 0,0 1 0,-1-1 0,1 1 0,0-1 0,0 1 0,0 0 0,0 0 0,0 0 0,1 0 0,-1-1 0,0 1 0,1 0 0,-1 0 0,1 0 0,0 0 0,0 0 0,0 0 0,0 0 0,0 0 0,0 0 0,0 0 0,1 0 0,-1 0 0,1 0 0,1 4 0,-1-5 0,1 1 0,0-1 0,0 0 0,-1 1 0,1-1 0,0 0 0,0 0 0,0-1 0,1 1 0,-1 0 0,0-1 0,0 1 0,0-1 0,0 1 0,1-1 0,-1 0 0,0 0 0,0 0 0,0 0 0,1-1 0,-1 1 0,0-1 0,4 0 0,-2-1-91,1 1 0,-1-1 0,1 0 0,-1 0 0,0 0 0,0-1 0,0 1 0,0-1 0,0 0 0,-1 0 0,1 0 0,-1-1 0,0 1 0,3-5 0,18-26-6735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3.0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24575,'4'0'0,"10"0"0,11-4 0,13-2 0,14 1 0,6 0 0,1 2 0,-9 1-8191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3.3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24575,'0'4'0,"0"15"0,0 24 0,0 17 0,0 12 0,0 2 0,9-8 0,2-15-8191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3.0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131 139 24575,'-4'1'0,"0"0"0,0 0 0,0 0 0,0 1 0,0 0 0,1-1 0,-1 1 0,0 1 0,1-1 0,-1 0 0,1 1 0,0 0 0,0 0 0,0 0 0,0 0 0,0 0 0,1 0 0,-1 1 0,-2 6 0,-3 2 0,2 0 0,-1 1 0,2 0 0,-8 23 0,5 6 0,2 1 0,1 0 0,3 0 0,1 0 0,9 77 0,-7-117 0,-1-1 0,0 0 0,1 1 0,-1-1 0,1 0 0,0 1 0,0-1 0,0 0 0,0 0 0,0 0 0,0 0 0,1 0 0,-1 0 0,1 0 0,-1 0 0,1-1 0,0 1 0,0 0 0,-1-1 0,1 0 0,0 1 0,1-1 0,-1 0 0,0 0 0,0 0 0,0 0 0,1-1 0,-1 1 0,0 0 0,1-1 0,-1 0 0,0 1 0,1-1 0,-1 0 0,0 0 0,1-1 0,2 1 0,-1-1 0,0 1 0,0-1 0,0 0 0,0 0 0,0 0 0,0-1 0,0 0 0,-1 1 0,1-1 0,-1 0 0,1 0 0,-1-1 0,0 1 0,0-1 0,0 0 0,0 0 0,0 0 0,-1 0 0,1 0 0,-1 0 0,4-7 0,-3-4 0,1 0 0,-2 1 0,0-1 0,-1-1 0,0 1 0,-1 0 0,0 0 0,-3-15 0,1 13 0,1 0 0,1 0 0,0-1 0,1 1 0,6-28 0,4 7 0,-2-1 0,-2 0 0,-1-1 0,1-65 0,-7 94 0,-2-38 0,2 46 0,0 1 0,0 0 0,0-1 0,0 1 0,-1 0 0,1 0 0,0-1 0,-1 1 0,1 0 0,-1 0 0,1 0 0,-1-1 0,0 1 0,0 0 0,1 0 0,-1 0 0,0 0 0,0 0 0,0 0 0,0 1 0,0-1 0,0 0 0,0 0 0,0 1 0,0-1 0,0 1 0,-1-1 0,1 1 0,-2-1 0,2 1 0,-1 0 0,1 1 0,0 0 0,0-1 0,0 1 0,-1 0 0,1-1 0,0 1 0,0 0 0,0 0 0,0 0 0,1 0 0,-1 0 0,0 0 0,0 0 0,0 0 0,1 0 0,-1 0 0,1 1 0,-1-1 0,1 0 0,-1 0 0,1 1 0,0-1 0,-1 0 0,1 0 0,0 1 0,0 2 0,-4 43 0,4-42 0,-1 20-1365,2-2-5461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5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24575,'0'4'0,"0"10"0,0 6 0,0 9 0,0 7 0,0 7 0,0 3 0,0 3 0,0 2 0,0 0 0,0-4 0,0-11-8191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6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50 24575,'1'-2'0,"-1"0"0,1 0 0,-1 1 0,1-1 0,0 0 0,0 0 0,0 0 0,0 1 0,0-1 0,0 1 0,1-1 0,-1 1 0,1-1 0,-1 1 0,1-1 0,-1 1 0,1 0 0,0 0 0,-1 0 0,1 0 0,0 0 0,0 1 0,0-1 0,0 0 0,-1 1 0,4-1 0,53-10 0,-55 10 0,1 1 0,0-1 0,0 1 0,0 0 0,0 0 0,0 0 0,0 1 0,0-1 0,0 1 0,-1 0 0,1 0 0,0 0 0,0 1 0,-1-1 0,1 1 0,-1 0 0,0 0 0,1 0 0,4 5 0,-5-3 0,0 1 0,0 0 0,0-1 0,-1 1 0,1 0 0,-1 1 0,0-1 0,-1 0 0,0 1 0,1-1 0,-2 0 0,1 1 0,0 9 0,-1-2 0,0-1 0,-1 1 0,0-1 0,-1 1 0,0-1 0,-1 0 0,-1 0 0,0 0 0,0 0 0,-1-1 0,-12 21 0,12-24 0,0 0 0,-1-1 0,0 1 0,0-1 0,-1 0 0,0-1 0,0 0 0,0 0 0,-1 0 0,0-1 0,0 0 0,-1 0 0,1-1 0,-1 0 0,-18 5 0,-52 10 0,143-12 0,-12-7-103,13 1-528,66-8 0,-93 1-6195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7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24575,'0'4'0,"0"15"0,0 11 0,0 10 0,0 2 0,0 2 0,0 2 0,0 2 0,0-8-8191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39.1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24575,'0'9'0,"0"14"0,0 22 0,0 23 0,0 21 0,0 8 0,0 0 0,0-12 0,0-21-8191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48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302 71 24575,'-4'-1'0,"0"0"0,0 0 0,1-1 0,-1 1 0,0-1 0,0 0 0,1 0 0,-1 0 0,1-1 0,-6-4 0,-12-7 0,11 8 0,0 2 0,0-1 0,-1 1 0,1 1 0,-1 0 0,-15-3 0,22 6 0,0-1 0,0 1 0,0 0 0,-1 0 0,1 0 0,0 0 0,0 1 0,0 0 0,0 0 0,0 0 0,0 0 0,0 0 0,0 1 0,0 0 0,0 0 0,1 0 0,-1 0 0,1 1 0,-7 5 0,3 1 0,1 0 0,-1 0 0,2 0 0,-1 1 0,1 0 0,1 0 0,0 1 0,0-1 0,1 1 0,1 0 0,-1 0 0,2 0 0,-1 12 0,-1 24 0,7 82 0,-2-108 0,-2-14 0,1-1 0,0 1 0,1-1 0,-1 1 0,1-1 0,1 0 0,-1 0 0,1 0 0,0 0 0,0 0 0,0 0 0,1-1 0,0 0 0,0 0 0,1 0 0,-1 0 0,1 0 0,0-1 0,1 0 0,-1 0 0,0-1 0,1 1 0,10 3 0,-9-4 0,1 0 0,-1-1 0,1 0 0,-1 0 0,1-1 0,-1 0 0,1 0 0,0-1 0,0 0 0,0 0 0,-1-1 0,1 0 0,0 0 0,-1-1 0,1 0 0,-1 0 0,0-1 0,1 0 0,-1 0 0,7-5 0,-10 5 0,-1 0 0,0 0 0,1 0 0,-1-1 0,0 1 0,0-1 0,-1 1 0,1-1 0,-1 0 0,0 0 0,0 0 0,0 0 0,-1-1 0,1 1 0,-1 0 0,0-1 0,0 1 0,0-1 0,-1-7 0,1 6 0,-1-1 0,0 1 0,-1-1 0,0 1 0,0-1 0,0 1 0,0-1 0,-1 1 0,0 0 0,-1 0 0,1 0 0,-7-11 0,6 15 0,2-1 0,-1 0 0,0 0 0,1 0 0,-1-1 0,1 1 0,0 0 0,0 0 0,0-5 0,0 7 0,1 1 0,0-1 0,0 1 0,0-1 0,0 0 0,1 1 0,-1-1 0,0 1 0,0-1 0,0 1 0,0-1 0,0 1 0,1-1 0,-1 1 0,0-1 0,1 1 0,-1-1 0,0 1 0,1-1 0,-1 1 0,0-1 0,1 1 0,0-1 0,21 1 0,-19 1 0,0 0 0,-1 0 0,1 0 0,0 1 0,-1-1 0,1 1 0,-1 0 0,0 0 0,0 0 0,1 0 0,-1 0 0,0 0 0,-1 0 0,1 1 0,0-1 0,-1 1 0,1-1 0,-1 1 0,0 0 0,0-1 0,0 1 0,1 4 0,2 9 0,-1 1 0,0-1 0,-1 17 0,4 15 0,2-22-1365,2-6-5461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49.5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16 123 24575,'-4'0'0,"-2"-4"0,0-10 0,6-6 0,3-5 0,5 2 0,5 6 0,4 5 0,9 4 0,-1 13 0,0 18 0,-5 12 0,3 2 0,-2 2 0,-2-5 0,-2-5 0,-1-6 0,-4-8-8191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49.9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281 0 24575,'-9'0'0,"-2"4"0,-8 15 0,-9 15 0,-8 24 0,1 14 0,0 12 0,4 5 0,-8-6 0,2-16-8191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26.3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0 24575,'0'677'0,"-1"-684"-105,0-1 0,-1 1 0,0 1 0,-1-1 0,1 0 0,-1 0 0,-1 1 0,1 0 0,-1 0 0,0 0 0,0 0 0,-6-6 0,-10-9-6721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28.6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0 24575,'0'1919'0,"-2"-1711"0,-9-1 0,-51 286 0,55-467 0,1-20 0,4-10 0,1 0 0,-1 0 0,1 0 0,0 0 0,1 0 0,-1-1 0,1 1 0,0-7 0,-3-70-1365,1-11-5461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0.6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24575,'3'-3'0,"-1"0"0,1-1 0,-1 1 0,1 0 0,0 1 0,0-1 0,0 0 0,1 1 0,-1 0 0,1 0 0,-1 0 0,6-2 0,-4 1 0,26-12 0,0 2 0,2 1 0,64-14 0,-52 14 0,4 0 0,1 3 0,1 2 0,56-1 0,156 10 0,-107 1 0,-28-2 0,396 14 0,132-3 0,-401-15 0,-234 4 0,0-1 0,0 0 0,0-2 0,0 0 0,0-2 0,-1 0 0,1-1 0,31-13 0,-42 13 0,0 0 0,-1 1 0,2 1 0,-1 0 0,19-4 0,-26 7 0,-1 0 0,0 0 0,0 0 0,1 0 0,-1 0 0,0 1 0,1-1 0,-1 1 0,0-1 0,0 1 0,0 0 0,0 0 0,1 0 0,-1 0 0,0 0 0,-1 0 0,1 1 0,0-1 0,0 1 0,0-1 0,-1 1 0,1 0 0,-1-1 0,0 1 0,1 0 0,-1 0 0,0 0 0,0 0 0,0 0 0,0 0 0,0 1 0,-1-1 0,1 2 0,13 42 0,-2 0 0,-2 1 0,-2 0 0,2 79 0,-10 451 0,-2-245 0,-53 307 0,31-445 0,-23 532 0,47-712 0,-4 42 0,4-56 1,0 1-1,0-1 0,0 0 1,0 0-1,0 1 1,0-1-1,0 0 0,0 0 1,0 0-1,0 1 1,0-1-1,0 0 0,0 0 1,-1 0-1,1 0 1,0 1-1,0-1 0,0 0 1,0 0-1,0 0 1,0 0-1,-1 1 0,1-1 1,0 0-1,0 0 1,0 0-1,-1 0 0,1 0 1,0 0-1,0 0 1,0 0-1,-1 1 0,1-1 1,0 0-1,0 0 1,0 0-1,-1 0 0,1 0 1,0 0-1,0 0 1,0 0-1,-1 0 0,1 0 1,0-1-1,0 1 1,0 0-1,-1 0 0,1 0 1,0 0-1,0 0 1,0 0-1,-1 0 0,1 0 1,0-1-1,0 1 1,0 0-1,0 0 0,-1 0 1,1 0-1,0-1 1,0 1-1,0 0 0,0 0 1,0 0-1,0 0 1,0-1-1,-11-16-687,9 14-18,-11-19-6121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8.2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24575,'4'8'0,"2"8"0,-1 4 0,-1 4 0,-1 1 0,-1 5 0,-1 6 0,-1 1 0,-4-1 0,-1-4 0,-1-2 0,2-2 0,1-6-8191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3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24575,'-4'0'0,"-2"5"0,-3 0 0,-1 9 0,-7 1 0,0 3 0,-2-2 0,3-4-8191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4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1 320 24575,'66'-5'0,"0"-4"0,0-2 0,70-22 0,-71 17 0,-29 7 0,412-89 0,-334 79 0,230-8 0,-284 27 0,30 1 0,0-3 0,0-4 0,119-25 0,-183 25-110,201-39-1145,-198 41-5571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5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1 306 24575,'0'-1'0,"0"0"0,1 1 0,-1-1 0,1 0 0,0 0 0,-1 0 0,1 1 0,0-1 0,-1 0 0,1 1 0,0-1 0,0 0 0,0 1 0,-1-1 0,1 1 0,0-1 0,0 1 0,0 0 0,0-1 0,0 1 0,0 0 0,0 0 0,0 0 0,2-1 0,31-4 0,-26 5 0,535-96 0,-91 35 0,-49 9 0,-201 22 0,408-8 0,-544 34-1365,-40-1-5461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6.9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0 435 24575,'258'-27'0,"-222"22"0,542-110 0,-211 34 0,-237 55 0,213-36 0,-230 46 0,5-2 0,201-4 0,-109 23 0,-205-1 15,-1 0 0,1-1 0,-1 0 0,1 0 0,-1 0 0,1 0 0,5-3 0,-9 3-52,0 1 0,0-1 0,0 1-1,-1-1 1,1 1 0,0-1 0,0 1 0,-1-1 0,1 0 0,0 0 0,-1 1-1,1-1 1,-1 0 0,1 0 0,-1 0 0,1 0 0,-1 1 0,0-1 0,1 0-1,-1 0 1,0 0 0,0 0 0,0 0 0,1 0 0,-1 0 0,0 0 0,0 0-1,-1 0 1,1 0 0,0 0 0,0 0 0,0 0 0,-1 0 0,1 0 0,0 1-1,-1-1 1,1 0 0,-1 0 0,0-1 0,-14-19-6789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38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24575,'10'198'0,"61"344"0,-64-504 0,19 114 0,11 255 0,-36-331 0,0 65 0,19 144 0,-12-243 0,16 50 0,-12-51 0,8 48 0,-10 27 0,-7 213 0,-6-156 0,3-58 120,0-85-321,0-77-1083,0-22-5542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0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24575,'-2'1'0,"1"-1"0,0 0 0,0 1 0,0 0 0,0-1 0,0 1 0,0 0 0,0 0 0,0-1 0,0 1 0,0 0 0,0 0 0,0 0 0,0 0 0,1 0 0,-1 0 0,1 0 0,-1 0 0,0 1 0,1-1 0,0 0 0,-1 0 0,1 0 0,0 1 0,-1-1 0,1 0 0,0 0 0,0 2 0,-4 43 0,4-40 0,-2 92 0,4-1 0,5 0 0,4 0 0,34 144 0,9 126 0,-46-289 0,62 285 0,-50-296 0,-12-42 0,-1 0 0,6 45 0,-6 57 0,5 34 0,-4-67 0,-6 153 0,-3-128 0,0-104-170,-1 0-1,0-1 0,0 1 1,-2-1-1,0 1 0,0-1 1,-7 14-1,2-8-6655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2.3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24575,'0'9'0,"0"15"0,0 16 0,0 9 0,0 6 0,0-3 0,0-7 0,0-1 0,0-9-8191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3.4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0 160 24575,'1'-5'0,"0"0"0,0 0 0,1 0 0,-1 0 0,1 0 0,0 0 0,0 1 0,1-1 0,-1 1 0,1-1 0,0 1 0,0 0 0,1 0 0,-1 0 0,5-3 0,4-5 0,2 1 0,-1 0 0,19-11 0,-27 18 0,1 1 0,-1 0 0,1 0 0,0 0 0,0 1 0,0 0 0,0 0 0,1 0 0,-1 1 0,0 0 0,1 0 0,-1 1 0,13 0 0,-16 1 0,1-1 0,0 2 0,-1-1 0,1 0 0,0 1 0,-1 0 0,0 0 0,1 0 0,-1 0 0,0 0 0,0 1 0,0-1 0,0 1 0,-1 0 0,1 0 0,-1 0 0,0 0 0,0 0 0,0 1 0,0-1 0,0 1 0,-1-1 0,1 1 0,0 4 0,2 3 0,-1 2 0,0-1 0,0 0 0,-1 1 0,-1-1 0,0 1 0,-1-1 0,0 1 0,-1-1 0,0 1 0,-1-1 0,-1 0 0,0 1 0,0-1 0,-2 0 0,1-1 0,-1 1 0,-1-1 0,0 0 0,0 0 0,-1-1 0,-12 14 0,3-5 0,12-15 0,0 0 0,0 0 0,0 0 0,0 1 0,1 0 0,0-1 0,0 1 0,0 1 0,1-1 0,-1 0 0,1 1 0,0-1 0,-1 10 0,3-14 0,1 0 0,-1 0 0,1 0 0,-1-1 0,1 1 0,-1 0 0,1 0 0,-1 0 0,1 0 0,0-1 0,0 1 0,-1 0 0,1 0 0,0-1 0,0 1 0,0-1 0,0 1 0,0-1 0,0 1 0,0-1 0,0 0 0,0 1 0,0-1 0,0 0 0,0 0 0,0 0 0,0 0 0,2 0 0,35 1 0,-31-1 0,34-1-1365,-3-2-5461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3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 24575,'0'-9'0,"0"2"0,0 15 0,0 22 0,0 19 0,0 14 0,0 8 0,0 1 0,0-7 0,0-16-8191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5.0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24575,'4'0'0,"6"0"0,9-8 0,11-3 0,7-4 0,3 1 0,2 2 0,-6 4-8191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49.4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1 348 24575,'15'1'0,"-1"1"0,1 0 0,0 1 0,-1 0 0,0 1 0,0 1 0,0 0 0,15 8 0,29 10 0,-56-22 0,0 0 0,0 0 0,0 0 0,0 0 0,1-1 0,-1 1 0,0-1 0,0 0 0,1 0 0,-1 0 0,0 0 0,0 0 0,1 0 0,-1 0 0,0-1 0,1 1 0,-1-1 0,0 0 0,0 1 0,0-1 0,0 0 0,0 0 0,0-1 0,0 1 0,0 0 0,0-1 0,0 1 0,1-3 0,2-2 0,-1-1 0,0 0 0,0-1 0,-1 1 0,0 0 0,4-15 0,16-62 0,-13 44 0,19-47 0,-23 71 0,26-52 0,-31 65 0,0 1 0,1-1 0,-1 1 0,1 0 0,0-1 0,-1 1 0,1 0 0,0 0 0,0 0 0,1 0 0,-1 1 0,0-1 0,1 1 0,-1-1 0,1 1 0,-1 0 0,1 0 0,0 0 0,-1 0 0,6-1 0,-6 2 0,1 1 0,-1-1 0,0 1 0,0 0 0,0 0 0,0 0 0,0 0 0,0 0 0,0 0 0,0 1 0,0-1 0,0 0 0,-1 1 0,1 0 0,-1-1 0,1 1 0,-1 0 0,1 0 0,-1 0 0,0 0 0,0 0 0,0 0 0,1 3 0,21 61 0,-16-44 0,1 7 0,-1 0 0,7 56 0,0 8 0,10 92 0,-20-161-1365,-1-2-5461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5.6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24575,'9'4'0,"2"15"0,8 15 0,1 20 0,-4 13 0,-3 3 0,-5-2 0,-3 1 0,-3-4 0,-2-12-8191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6.7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24575,'8'0'0,"8"0"0,0 0-8191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7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24575,'1'-1'0,"-1"0"0,1 0 0,-1 0 0,1 1 0,-1-1 0,1 0 0,0 0 0,-1 0 0,1 1 0,0-1 0,-1 1 0,1-1 0,0 0 0,0 1 0,0-1 0,-1 1 0,1-1 0,0 1 0,0 0 0,0-1 0,0 1 0,0 0 0,0 0 0,0 0 0,1 0 0,31-5 0,-28 4 0,4 0 0,1 0 0,-1 0 0,0 1 0,1 0 0,-1 1 0,0 0 0,1 0 0,-1 1 0,10 3 0,-15-3 0,0 0 0,0 0 0,0 0 0,-1 1 0,1 0 0,-1-1 0,1 1 0,-1 1 0,0-1 0,0 0 0,-1 1 0,1-1 0,-1 1 0,0 0 0,0 0 0,0 0 0,0 0 0,0 0 0,-1 0 0,0 1 0,1 6 0,0 0 0,-1 0 0,0 0 0,0 0 0,-1 0 0,-1 1 0,0-1 0,0 0 0,-1-1 0,-1 1 0,-4 12 0,-6 12 0,-30 57 0,28-62 0,-23 60 0,37-89 3,1 1 0,-1-1-1,1 0 1,-1 0 0,1 1-1,0-1 1,-1 0 0,1 1-1,0-1 1,0 1 0,0-1-1,0 0 1,0 1 0,0-1-1,0 0 1,1 1 0,-1-1 0,0 0-1,1 1 1,-1-1 0,1 0-1,-1 1 1,1-1 0,0 0-1,0 0 1,-1 0 0,1 0-1,0 0 1,0 0 0,0 0-1,0 0 1,0 0 0,0 0-1,1 0 1,-1-1 0,0 1-1,0 0 1,0-1 0,2 1-1,2 0-165,1 0-1,-1 0 1,0-1-1,0 1 0,1-1 1,-1-1-1,0 1 1,10-3-1,26-7-6662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8.0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24575,'4'0'0,"10"0"0,10 0 0,11 0 0,2 0 0,4 0 0,0 0 0,-9 0-8191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48.3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24575,'0'17'0,"0"18"0,0 11 0,0 7 0,0 6 0,0-2 0,0-11-8191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46.1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75 24575,'0'-8'0,"4"-3"0,6 0 0,5 2 0,12 3 0,11-2 0,6 1 0,5 1 0,-2 2 0,0 1 0,-9 1-8191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46.4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24575,'8'0'0,"12"0"0,10 0 0,4-4 0,5-2 0,0 1 0,2 0 0,-6 2-8191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47.9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154 1 24575,'1'183'0,"-16"505"0,3 40 0,14-445 0,-1-263 0,-1 0 0,-2 0 0,0-1 0,0 1 0,-2-1 0,-6 21 0,0-3 0,2 0 0,1 1 0,2-1 0,0 50 0,-6 47 0,1-76-682,-32 101-1,30-118-6143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48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24575,'44'16'0,"90"-2"0,11 2 0,-22 1 0,167 1 0,-168-13 0,178 27 0,-209-17 0,146 4 0,93-20 0,-142-1 0,-36-11 0,-103 7 0,63 1 0,-58 13-60,-41-5 100,1-1 1,0 0-1,21 0 1,-33-2-97,1 0-1,-1 0 1,0 0-1,1-1 1,-1 1-1,0 0 1,0-1 0,1 0-1,-1 0 1,0 0-1,0 0 1,0 0-1,0 0 1,0 0 0,0 0-1,0-1 1,0 1-1,-1-1 1,1 0 0,-1 1-1,1-1 1,-1 0-1,1 0 1,-1 0-1,2-4 1,5-24-6770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0.5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24575,'24'-1'0,"1"-1"0,24-6 0,31-3 0,483 9 0,-284 13 0,173 3 0,-234-12 0,248-5 0,-355-9 0,-75 7 0,-1 1 0,59 2 0,-90 2 0,0 1 0,0 0 0,0 0 0,0 0 0,0 0 0,-1 0 0,1 1 0,0 0 0,-1 0 0,1 0 0,-1 0 0,1 0 0,-1 1 0,0-1 0,0 1 0,0 0 0,0 0 0,-1 0 0,1 1 0,-1-1 0,0 0 0,0 1 0,0 0 0,0-1 0,0 1 0,-1 0 0,0 0 0,0 0 0,0 0 0,0 4 0,3 16 0,-2-1 0,0 1 0,-2 0 0,-3 26 0,2-13 0,-2 445 0,-2 55 0,-7-299 0,-1 101 0,16-154 0,-5 239 0,2-417-227,-1-1-1,0 1 1,0 0-1,0-1 1,-4 13-1,0-10-6598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0.1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24575,'4'0'0,"6"0"0,9 0 0,6 0 0,3 0 0,5 0 0,1 0 0,-6 0-8191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2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24575,'48'3'0,"1"1"0,50 12 0,58 6 0,374-15 0,-322-9 0,-5-11 0,-145 7 0,-1 1 0,1 4 0,106 11 0,-88 2 0,41 9 0,1-5 0,155 0 0,-288-16-1365,-9-1-5461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3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24575,'267'-1'0,"408"3"0,-163 24 0,-334-16 0,92 4 0,-201-11 0,98 18 0,29 2 0,-165-21-120,-14 0 183,0-1 0,1 0 0,26-4 0,-41 3-122,1 0-1,-1-1 0,0 0 0,0 0 0,0 0 0,0 0 0,0 0 0,0 0 0,0-1 0,0 1 1,0-1-1,0 0 0,-1 0 0,1 0 0,-1 0 0,1-1 0,-1 1 0,0 0 0,0-1 0,0 0 1,0 1-1,-1-1 0,1 0 0,1-5 0,4-24-6766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24575,'2'27'0,"2"-1"0,0 1 0,16 49 0,0-1 0,-3 1 0,-4 0 0,6 115 0,-17 237 0,-4-213 0,3-136 0,1-31 0,-3 0 0,-1 0 0,-2-1 0,-12 54 0,5-45 0,3 0 0,2 0 0,3 96 0,0-14 0,1-102 0,-10 52 0,13-183-1365,3 23-5461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6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24575,'8'21'0,"-1"0"0,-1 1 0,-1-1 0,-1 1 0,0 0 0,-1 27 0,0-17 0,5 47 0,14 107 0,39 161 0,-46-194 0,-10 304 0,-8-233 0,3 428-1365,0-634-5461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7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24575,'0'9'0,"-4"10"0,-1 7 0,-1 3 0,2 9 0,-3 6 0,-1 1 0,2-4 0,1-9-8191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9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0 24575,'-4'0'0,"3"0"0,5 0 0,7 0 0,10 0 0,9 0 0,8 0 0,7 0 0,-6 0-8191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3:59.5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24575,'0'12'0,"0"22"0,0 16 0,0 14 0,0 3 0,0-9-8191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1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24575,'8'0'0,"16"0"0,12 0 0,8 0 0,5 0 0,3 0 0,0-9 0,-8-2-8191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1.3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24575,'-4'0'0,"-2"5"0,1 13 0,1 21 0,1 24 0,1 27 0,1 15 0,0 2 0,1-8 0,1-14 0,-1-20-8191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2.4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71 236 24575,'0'-8'0,"0"0"0,0 1 0,1-1 0,0 0 0,1 1 0,-1-1 0,2 1 0,-1-1 0,1 1 0,0 0 0,0 0 0,1 0 0,0 1 0,0-1 0,1 1 0,-1 0 0,1 0 0,1 0 0,-1 1 0,12-9 0,-3 2 0,0-2 0,1 2 0,23-16 0,-36 26 0,0 0 0,1 0 0,-1 1 0,1 0 0,-1-1 0,1 1 0,0 0 0,-1 0 0,1 0 0,0 1 0,0-1 0,-1 1 0,1-1 0,0 1 0,0 0 0,0 0 0,0 0 0,-1 0 0,1 1 0,0-1 0,0 1 0,0 0 0,-1 0 0,4 1 0,-3 0 0,-1 1 0,0-1 0,0 0 0,0 1 0,0 0 0,0-1 0,0 1 0,-1 0 0,0 0 0,1 0 0,-1 0 0,0 0 0,0 0 0,-1 0 0,1 0 0,0 5 0,2 57 0,-3-52 0,0 12 0,0 25 0,-1 1 0,-10 60 0,8-97 0,0 0 0,0 0 0,-1 0 0,-1 0 0,0-1 0,-1 1 0,-1-1 0,0-1 0,-1 1 0,0-1 0,0-1 0,-16 16 0,21-24 0,-17 19 0,-2-2 0,-1 0 0,0-1 0,-1-1 0,-49 26 0,71-43 0,0 0 0,0 0 0,0-1 0,-1 1 0,1-1 0,0 1 0,0-1 0,-1 0 0,1 0 0,0 0 0,-1 0 0,-2-1 0,4-3 0,17-4 0,-12 7 0,0 0 0,0 0 0,0 0 0,0 1 0,0 0 0,1 0 0,-1 0 0,0 0 0,0 0 0,0 1 0,0-1 0,0 1 0,0 0 0,0 1 0,6 2 0,0 2 0,-1 0 0,1 0 0,-1 1 0,9 9 0,-12-10 0,0-1 0,-1 0 0,2 0 0,-1 0 0,1-1 0,-1 0 0,1 0 0,0-1 0,1 0 0,-1 0 0,0-1 0,11 3 0,-15-5 4,1 0 1,-1 0-1,0-1 0,1 1 0,-1-1 0,1 1 1,-1-1-1,0 0 0,1-1 0,-1 1 0,0 0 1,0-1-1,0 0 0,0 0 0,0 0 0,2-2 1,39-42-1019,-39 40 591,32-40-6403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1.1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24575,'4'0'0,"6"0"0,5 0 0,4 0 0,4 0 0,1 0 0,1 0 0,1 0 0,-4 0-8191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2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24575,'0'-8'0,"0"-3"-8191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4.1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152 1 24575,'0'1705'0,"-5"-1592"0,-27 154 0,15-156 0,-4 166 0,19-239 0,-2-1 0,-1 0 0,-19 65 0,11-54 0,-8 69 0,20-99-115,-3 6-135,2-1 0,1 1 0,1-1 0,4 34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4.9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24575,'1270'0'0,"-1189"0"0,-1 4 0,93 16 0,-13 27 0,-91-35 0,125 5 0,20 3 0,-182-13 0,50 18 0,-57-16 0,0-2 0,0 0 0,34 4 0,-57-11-52,0 1-1,0-1 1,0 0-1,0 0 1,0 0-1,0 0 1,0 0-1,0 0 1,-1 0-1,1 0 1,0-1-1,0 1 1,0-1-1,0 0 1,0 0-1,-1 1 1,1-1-1,0 0 1,-1 0-1,1 0 1,-1-1-1,1 1 0,-1 0 1,0-1-1,3-2 1,1-15-6774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7.1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24575,'54'-2'0,"-1"-3"0,54-12 0,70-7 0,385 34 0,-143 4 0,-52 0 0,-218-3 0,172-9 0,-142-5 0,-156 2 0,0-1 0,0-2 0,35-10 0,21-2 0,-77 15 0,1 1 0,-1 0 0,1-1 0,0 1 0,-1 1 0,1-1 0,0 0 0,-1 0 0,1 1 0,-1 0 0,1-1 0,-1 1 0,1 0 0,-1 0 0,0 1 0,1-1 0,-1 0 0,0 1 0,0-1 0,0 1 0,0 0 0,0 0 0,0 0 0,0 0 0,-1 0 0,1 0 0,-1 0 0,1 0 0,-1 1 0,0-1 0,0 1 0,0-1 0,0 0 0,-1 1 0,2 5 0,1 9 0,-1 0 0,0 0 0,-1 1 0,-2 24 0,0-20 0,-16 373 0,0 64 0,19-234 0,-4 311 0,-9-344 0,-2 88 0,9-216 0,-22 123 0,11-104 0,7-47 120,2-22-321,6-14 178,0 0-1,-1 0 1,1 0 0,0 0-1,0 0 1,0 1 0,0-1-1,-1 0 1,1 0 0,0 0-1,0 0 1,0 0-1,-1 0 1,1 0 0,0 0-1,0 0 1,0 0 0,0-1-1,-1 1 1,1 0 0,0 0-1,0 0 1,0 0 0,-1 0-1,1 0 1,0 0 0,0 0-1,0 0 1,0-1 0,0 1-1,-1 0 1,1 0 0,0 0-1,0 0 1,0 0 0,0-1-1,0 1 1,0 0 0,0 0-1,0 0 1,0-1-1,0 1 1,0 0 0,-1 0-1,1 0 1,0 0 0,0-1-1,0 1 1,0 0 0,0 0-1,0 0 1,1-1 0,-1 1-1,0 0 1,-5-21-6803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08.6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24575,'353'-13'0,"4"0"0,876 14 0,-1188 2 0,-1 1 0,72 17 0,-22-3 0,-51-11-1365,-5 1-5461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0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78 24575,'0'-3'0,"1"0"0,-1 0 0,1 0 0,0 0 0,0 1 0,0-1 0,0 0 0,0 0 0,1 1 0,-1-1 0,1 1 0,0-1 0,0 1 0,0 0 0,0 0 0,0 0 0,0 0 0,0 0 0,1 0 0,-1 1 0,1-1 0,-1 1 0,1-1 0,0 1 0,-1 0 0,1 0 0,0 0 0,0 1 0,4-2 0,12-2 0,1 1 0,-1 0 0,27 1 0,-31 1 0,556-1 0,-276 5 0,-122-5 0,198 6 0,-313 2 0,89 22 0,2 1 0,31 9 0,-131-25 0,0-2 0,0-2 0,65 2 0,-109-10-124,-1-1 0,1 0 0,-1 0 0,1-1 0,-1 0 0,1 1-1,-1-1 1,1-1 0,-1 1 0,8-5 0,1-4-6702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1.6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47 0 24575,'0'1194'0,"-24"-880"0,12-230 0,5 0 0,3 0 0,10 110 0,11 396 0,-17-473 0,0-151-1365,0-7-5461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2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0 24575,'3'345'0,"-7"366"0,-7-499 0,-3 124 0,2-68 0,0 1 0,13-2-1365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3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24575,'0'4'0,"0"14"0,-4 17 0,-1 10 0,-1 6 0,2-1 0,1-1 0,10-9 0,3-11-8191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4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24575,'4'0'0,"6"-4"0,5-2 0,9 1 0,4 1 0,2 1 0,-5-8 0,-6-1-8191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2.91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16 24575,'0'0'0,"0"-1"0,0 1 0,0-1 0,0 1 0,0-1 0,0 0 0,0 1 0,0-1 0,0 1 0,0-1 0,0 1 0,0-1 0,-1 1 0,1-1 0,0 1 0,0-1 0,-1 1 0,1-1 0,0 1 0,-1-1 0,1 1 0,0-1 0,-1 1 0,1 0 0,-1-1 0,1 1 0,-1 0 0,1-1 0,-1 1 0,1 0 0,-1 0 0,1-1 0,-1 1 0,1 0 0,-1 0 0,1 0 0,-1 0 0,1 0 0,-1 0 0,1 0 0,-1 0 0,0 0 0,1 0 0,-1 0 0,1 0 0,-1 0 0,1 0 0,-1 0 0,1 1 0,-1-1 0,1 0 0,-1 0 0,0 1 0,-25 18 0,18-7 0,1 0 0,1 1 0,0 0 0,0 0 0,1 0 0,1 1 0,0 0 0,1 0 0,-1 17 0,1 2 0,2-1 0,5 64 0,-4-91 0,1-1 0,0 0 0,0 1 0,0-1 0,0 0 0,1 0 0,-1 0 0,1 1 0,0-2 0,1 1 0,-1 0 0,0 0 0,1-1 0,0 1 0,0-1 0,0 0 0,5 4 0,-1-3 0,-1 0 0,1 0 0,0 0 0,0-1 0,0 0 0,0-1 0,0 0 0,1 0 0,10 1 0,4-1 0,0 0 0,-1-2 0,1-1 0,0-1 0,-1 0 0,27-8 0,-41 9 0,-1 0 0,0 0 0,0-1 0,0 0 0,0 0 0,0-1 0,0 0 0,-1 0 0,1 0 0,-1-1 0,0 1 0,0-1 0,0 0 0,-1-1 0,1 1 0,-1-1 0,0 0 0,0 0 0,-1 0 0,1-1 0,-1 1 0,0-1 0,-1 0 0,1 0 0,-1 0 0,-1 0 0,1 0 0,-1 0 0,0 0 0,0-1 0,-1 1 0,1 0 0,-3-13 0,3-20 0,0 24 0,0-1 0,-1 0 0,-1 0 0,0 1 0,-2-1 0,-5-21 0,6 31 0,-1 1 0,0 1 0,0-1 0,0 0 0,0 1 0,-1 0 0,0-1 0,0 1 0,0 1 0,0-1 0,-1 1 0,1-1 0,-1 1 0,0 1 0,0-1 0,0 1 0,0 0 0,-1 0 0,1 0 0,-1 1 0,-9-2 0,-10 0 0,-1 1 0,1 1 0,-41 3 0,19 0 0,-2-2-1365,28 0-5461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4:15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24575,'0'4'0,"8"10"0,3 15 0,0 19 0,-2 10 0,-3-5-8191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50.4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24575,'8'21'0,"3"24"0,-1 21 0,-1 15 0,-3 12 0,-3 6 0,-1-1 0,-1-4 0,-1-11 0,0-10 0,-1-9 0,1-16-8191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57.4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298 67 24575,'-4'-1'0,"0"0"0,1 0 0,-1 0 0,1-1 0,0 0 0,-1 1 0,1-1 0,0 0 0,0 0 0,0-1 0,-4-3 0,-14-9 0,12 10 0,1 1 0,-1 0 0,0 1 0,0 0 0,0 0 0,-1 1 0,-9-1 0,17 3 0,-1-1 0,1 1 0,-1 0 0,0 0 0,1 0 0,-1 1 0,0-1 0,1 1 0,-1-1 0,0 1 0,1 0 0,-1 0 0,1 0 0,0 0 0,-1 0 0,1 1 0,0-1 0,0 1 0,-1-1 0,1 1 0,0 0 0,1 0 0,-1 0 0,0 0 0,1 0 0,-1 0 0,1 1 0,-1-1 0,0 4 0,-12 29 0,2 1 0,2 1 0,1 0 0,2 0 0,-2 43 0,-1-11 0,5-39 0,1 0 0,1 35 0,3-58 0,0 1 0,0-1 0,1 1 0,1-1 0,-1 1 0,1-1 0,0 0 0,1 0 0,0 0 0,0 0 0,0 0 0,1-1 0,7 10 0,-9-14 0,-1 0 0,1 0 0,0 0 0,0 0 0,0 0 0,0-1 0,1 1 0,-1-1 0,0 1 0,1-1 0,-1 0 0,0 0 0,1 0 0,0 0 0,-1-1 0,1 1 0,-1 0 0,1-1 0,0 0 0,4 0 0,-2-1 0,0 0 0,0 0 0,0 0 0,0-1 0,0 0 0,0 0 0,-1 0 0,1 0 0,-1-1 0,6-4 0,3-3 0,0-1 0,-1-1 0,0 0 0,-1 0 0,17-25 0,-24 31 0,0 0 0,-1 0 0,0-1 0,0 0 0,0 1 0,2-11 0,-4 15 0,-1 0 0,1 0 0,-1 0 0,0 0 0,0-1 0,0 1 0,0 0 0,0 0 0,0 0 0,-1 0 0,1 0 0,-1 0 0,1 0 0,-1 0 0,0 0 0,1 0 0,-1 1 0,0-1 0,0 0 0,-1 0 0,1 1 0,0-1 0,0 0 0,-1 1 0,1 0 0,-4-3 0,-24-10 0,25 13 0,0 0 0,0 0 0,0-1 0,0 0 0,1 0 0,-1 0 0,0 0 0,1 0 0,0-1 0,-1 1 0,1-1 0,0 0 0,1 0 0,-5-6 0,7 10 0,0-1 0,0 0 0,1 0 0,-1 0 0,0 0 0,0 0 0,0 0 0,0 0 0,0 0 0,1 0 0,-1 0 0,0 0 0,0 0 0,0 0 0,0 0 0,1 0 0,-1 0 0,0 0 0,0 0 0,0 0 0,0 0 0,1 0 0,-1 0 0,0 0 0,0 0 0,0 0 0,0 0 0,0 0 0,1-1 0,-1 1 0,0 0 0,0 0 0,0 0 0,0 0 0,0 0 0,0 0 0,0-1 0,1 1 0,-1 0 0,0 0 0,0 0 0,0 0 0,0 0 0,0-1 0,0 1 0,0 0 0,0 0 0,0 0 0,0 0 0,0-1 0,0 1 0,0 0 0,0 0 0,0 0 0,0 0 0,0-1 0,0 1 0,0 0 0,12 14 0,-8-1 13,0 1 0,-1-1 0,-1 1 0,1 16 0,-2-20-143,-1 0 0,2-1 0,-1 1 0,1 0 0,1-1 0,-1 0 0,2 1 0,-1-1 0,1 0 0,7 10 0,5-1-6696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5:58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24575,'-1'16'0,"1"-5"0,0 1 0,0-1 0,1 1 0,4 19 0,-5-29 0,0-1 0,1 0 0,-1 1 0,1-1 0,-1 1 0,1-1 0,-1 0 0,1 1 0,0-1 0,0 0 0,-1 0 0,1 0 0,0 1 0,0-1 0,0 0 0,1 0 0,-1 0 0,0-1 0,0 1 0,0 0 0,1 0 0,-1-1 0,0 1 0,1-1 0,-1 1 0,1-1 0,-1 1 0,1-1 0,-1 0 0,0 0 0,1 0 0,-1 0 0,1 0 0,-1 0 0,1 0 0,-1 0 0,1 0 0,-1-1 0,1 1 0,-1-1 0,0 1 0,1-1 0,-1 1 0,2-2 0,11-5 0,-11 6 0,0-1 0,0 1 0,0-1 0,0 1 0,0 0 0,0 0 0,1 0 0,4 0 0,-7 1 0,0 1 0,0-1 0,1 0 0,-1 1 0,0-1 0,0 1 0,-1-1 0,1 1 0,0-1 0,0 1 0,0 0 0,0-1 0,0 1 0,-1 0 0,1 0 0,0 0 0,-1-1 0,1 1 0,0 0 0,-1 0 0,1 0 0,-1 0 0,0 0 0,1 0 0,-1 0 0,0 0 0,1 0 0,-1 1 0,0-1 0,0 0 0,0 0 0,0 2 0,4 45 0,-3 1 0,-5 60 0,1-9 0,5-44 0,-1-22 0,-2 49 0,0-76 0,0 1 0,0-1 0,0 0 0,-1 0 0,0 0 0,-1 1 0,1-2 0,-1 1 0,-1 0 0,1-1 0,-1 1 0,-6 7 0,8-12 0,0 1 0,-1-1 0,1 0 0,-1 0 0,0 0 0,0 0 0,1 0 0,-1-1 0,0 1 0,-1-1 0,1 1 0,0-1 0,0 0 0,0-1 0,-1 1 0,1 0 0,0-1 0,-1 0 0,1 0 0,0 0 0,-1 0 0,1-1 0,-1 1 0,1-1 0,0 1 0,0-1 0,-1-1 0,-2 0 0,2 0 0,-1-1 0,1 1 0,0-1 0,-1 0 0,1 0 0,1 0 0,-1-1 0,0 1 0,1-1 0,0 0 0,0 0 0,0 0 0,0 0 0,1 0 0,-1-1 0,1 0 0,0 1 0,-1-7 0,-1-7 15,1 0 0,1-1 0,1 1 0,1 0 0,0-1 0,1 1 0,6-32 0,-5 37-139,1 1 0,0-1 1,1 1-1,1 0 0,-1 0 0,2 0 1,0 1-1,0-1 0,1 2 0,0-1 1,16-17-1,-5 14-6702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6:03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24575,'0'1222'0,"0"-1214"-107,0-5-33,0 0 0,0 1 0,0-1 1,0 0-1,-1 1 0,1-1 0,-1 0 1,-2 6-1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16:04.9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 24575,'4'-7'0,"6"12"0,12 16 0,-19-18 0,13 18 0,0 2 0,-1 0 0,-2 1 0,0 0 0,-2 1 0,0 0 0,10 41 0,14 62 0,-32-131 0,-1-17 0,1-24 0,-4 20 0,0-2 0,1-1 0,1 1 0,1-1 0,2 1 0,0 0 0,9-28 0,-7 40-60,-4 11-40,-1 1 0,0 0-1,0-1 1,0 1-1,0-1 1,0 1 0,-1-1-1,1 1 1,-1-1-1,0 0 1,1 1-1,-2-6 1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5.8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199 0 24575,'-9'1'0,"0"-1"0,-1 2 0,1-1 0,0 1 0,0 1 0,0-1 0,0 2 0,1-1 0,-1 1 0,1 1 0,0-1 0,0 1 0,1 1 0,-1-1 0,1 1 0,0 1 0,1-1 0,-1 1 0,-7 12 0,10-14 0,1 0 0,0 0 0,0 1 0,0-1 0,1 1 0,-1-1 0,2 1 0,-1 0 0,1 0 0,-1 0 0,2 0 0,-1 0 0,1 0 0,0 0 0,0 1 0,0-1 0,1 0 0,0 0 0,0 0 0,1 0 0,-1-1 0,1 1 0,1 0 0,-1-1 0,1 1 0,0-1 0,0 0 0,1 0 0,-1 0 0,7 6 0,-2-2 0,1-1 0,0-1 0,0 1 0,1-2 0,0 1 0,0-1 0,13 5 0,83 29 0,-19-9 0,-74-25 0,1 1 0,-1 0 0,0 1 0,0 0 0,-1 1 0,-1 0 0,1 1 0,-1 0 0,11 15 0,-15-16 0,-1 0 0,0 1 0,-1 0 0,0 0 0,0 0 0,-1 1 0,-1-1 0,0 1 0,0 0 0,-1 0 0,0 0 0,0 22 0,-2-20 12,0 0 0,-2 0 0,1 0 0,-1-1 0,-1 1 0,0 0 0,-1-1 0,-1 0 0,-8 17 0,12-26-49,-1 1 0,1-1 0,-1 0-1,0 0 1,0-1 0,0 1 0,-1 0 0,1-1 0,-1 1 0,1-1 0,-1 0-1,0 0 1,0 0 0,0 0 0,0 0 0,0-1 0,0 1 0,0-1 0,0 0-1,-1 0 1,1 0 0,-1 0 0,1-1 0,-1 0 0,1 1 0,-1-1 0,1 0-1,0-1 1,-1 1 0,1 0 0,-1-1 0,1 0 0,-1 0 0,1 0 0,0 0-1,0-1 1,0 1 0,0-1 0,-4-2 0,-20-15-6789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6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0 24575,'-2'29'0,"-8"47"0,-1 11 0,10-66 0,-1 1 0,1 1 0,1-1 0,4 33 0,-3-52 0,-1 1 0,1 0 0,-1 0 0,1-1 0,0 1 0,0-1 0,1 1 0,-1-1 0,1 1 0,0-1 0,0 0 0,0 0 0,0 1 0,0-2 0,1 1 0,-1 0 0,1 0 0,0-1 0,0 1 0,0-1 0,0 0 0,0 0 0,0 0 0,1-1 0,-1 1 0,1-1 0,4 2 0,-3-3 0,-1 0 0,0 0 0,0-1 0,0 1 0,0-1 0,0 0 0,0-1 0,0 1 0,0-1 0,-1 1 0,1-1 0,0 0 0,-1 0 0,0-1 0,1 1 0,-1-1 0,0 0 0,0 1 0,0-2 0,-1 1 0,1 0 0,-1 0 0,0-1 0,3-4 0,4-7 0,0 0 0,-1-1 0,-1 0 0,8-23 0,-11 26 0,-1 1 0,0-1 0,0 0 0,-2 0 0,1 0 0,-2-21 0,0 31 0,0-1 0,-1 1 0,1-1 0,-1 1 0,0 0 0,0-1 0,0 1 0,0 0 0,0-1 0,-1 1 0,0 0 0,1 0 0,-1 0 0,0 1 0,-1-1 0,1 0 0,0 1 0,-1-1 0,1 1 0,-1 0 0,0 0 0,0 0 0,0 0 0,0 0 0,0 1 0,0-1 0,0 1 0,-1 0 0,-5-1 0,-26-3-1365,0 4-5461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7.1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24575,'12'7'0,"0"1"0,0 0 0,-1 0 0,0 1 0,0 1 0,-1 0 0,-1 0 0,1 1 0,-2 0 0,0 1 0,0 0 0,-1 0 0,7 16 0,4 16 0,-1 2 0,15 73 0,10 27 0,3 13 0,-45-158 0,0 0 0,1 0 0,-1 1 0,0-1 0,0 0 0,1 0 0,-1 0 0,0 0 0,1 0 0,-1 0 0,1 0 0,0 0 0,-1 0 0,1-1 0,-1 1 0,1 0 0,0 0 0,0 0 0,0-1 0,1 2 0,5-19 0,-2-42 0,-5 57 0,1-307 0,0 304 0,-1-1 0,1 0 0,-1 0 0,1 1 0,1-1 0,-1 0 0,1 1 0,0-1 0,1 1 0,2-6 0,-4 10 0,0-1 0,1 1 0,-1 0 0,0-1 0,0 1 0,1 0 0,-1 0 0,1 0 0,-1 0 0,1 0 0,-1 0 0,1 0 0,-1 1 0,1-1 0,0 1 0,0-1 0,-1 1 0,1-1 0,0 1 0,0 0 0,-1 0 0,1 0 0,0 0 0,0 0 0,0 0 0,-1 1 0,1-1 0,0 0 0,0 1 0,-1 0 0,1-1 0,-1 1 0,1 0 0,0 0 0,-1 0 0,2 1 0,3 2 0,0 1 0,0-1 0,0 1 0,-1 1 0,0-1 0,0 1 0,0 0 0,0 0 0,-1 0 0,0 1 0,-1-1 0,0 1 0,0 0 0,0 0 0,0 0 0,1 12 0,3 11 0,-2 1 0,2 50 0,-5-49 0,1-4 0,-1-1 0,-1 1 0,-2 0 0,0 0 0,-2 0 0,-11 46 0,13-73 3,1 1 0,0-1 0,-1 1 0,1-1 0,-1 1-1,0-1 1,1 1 0,-1-1 0,0 1 0,0-1 0,0 0 0,0 1-1,0-1 1,0 0 0,0 0 0,-1 0 0,1 0 0,0 0 0,-1 0-1,1 0 1,-1 0 0,1-1 0,-1 1 0,1-1 0,-1 1 0,1-1-1,-1 1 1,1-1 0,-1 0 0,0 0 0,1 1 0,-1-1 0,0-1-1,1 1 1,-1 0 0,1 0 0,-1 0 0,0-1 0,1 1 0,-2-2-1,-3 0-150,1-1 0,-1 0 0,1 0-1,0-1 1,0 0 0,0 0 0,1 0-1,-1 0 1,-3-5 0,-17-24-6678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7.6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1 277 24575,'4'-1'0,"1"0"0,-1 0 0,0 0 0,1 0 0,-1-1 0,0 0 0,0 0 0,5-3 0,21-9 0,-5 7 0,-3 2 0,0-2 0,0 0 0,-1-2 0,38-20 0,-55 28 0,-1-1 0,0 0 0,0 0 0,0-1 0,0 1 0,0-1 0,-1 1 0,1-1 0,-1 0 0,1 0 0,-1 0 0,0 0 0,0 0 0,-1-1 0,1 1 0,-1 0 0,1-1 0,-1 1 0,0-1 0,0 0 0,-1 1 0,1-1 0,-1 0 0,0 0 0,0 1 0,0-1 0,0 0 0,-1 1 0,1-1 0,-1 0 0,0 1 0,0-1 0,-1 0 0,1 1 0,-1 0 0,1-1 0,-4-3 0,2 2 0,0 1 0,0 0 0,-1 0 0,0 0 0,1 0 0,-1 1 0,-1-1 0,1 1 0,0 0 0,-1 0 0,0 0 0,0 1 0,0 0 0,0 0 0,0 0 0,0 1 0,0-1 0,0 1 0,-1 0 0,1 1 0,-1-1 0,1 1 0,-8 1 0,7-1 0,0 0 0,0 1 0,0 0 0,1 0 0,-1 0 0,0 1 0,1 0 0,-1 0 0,1 0 0,0 1 0,0 0 0,0 0 0,0 0 0,0 1 0,1-1 0,-1 1 0,1 0 0,0 0 0,0 1 0,0-1 0,-4 9 0,3-1 0,0 0 0,1 0 0,1 0 0,0 1 0,0-1 0,1 1 0,0 19 0,5 94 0,-2-112 0,-1-6 7,1 0 0,0-1-1,0 1 1,1 0 0,0-1-1,1 0 1,-1 1-1,1-1 1,1 0 0,-1 0-1,1-1 1,0 1 0,1-1-1,0 0 1,0 0 0,0 0-1,11 8 1,-11-10-72,0-1 1,0 0-1,1 0 1,-1 0-1,1-1 1,0 0-1,0 0 0,0 0 1,0-1-1,0 0 1,0 0-1,0 0 1,1-1-1,-1 0 0,0 0 1,0-1-1,0 1 1,0-1-1,0-1 1,0 1-1,0-1 1,8-4-1,34-17-6761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3.98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274 0 24575,'-4'4'0,"-10"10"0,-2 7 0,-4 3 0,-1 7 0,2 2 0,5 4 0,-4-1 0,1 3 0,-1 7 0,-5 4 0,1-3 0,0-8 0,3-8 0,6-4 0,4-11 0,5-13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7.9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24575,'4'0'0,"2"5"0,-1 13 0,8 25 0,1 34 0,-2 34 0,-3 27 0,6 7 0,0-4 0,-2-10 0,4-10 0,0-21 0,-3-28-8191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8.6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327 0 24575,'0'5'0,"0"13"0,0 12 0,0 14 0,-13 12 0,-3 13 0,-9 16 0,-7 10 0,-7 6 0,3-2 0,-1-10 0,6-14 0,0-22 0,5-10 0,3-17 0,6-13-8191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9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24575,'0'8'0,"13"28"0,20 34 0,22 33 0,23 29 0,6 13 0,1-2 0,-5-3 0,-8-18 0,-16-21 0,-18-28-8191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9.6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09.9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24575,'0'4'0,"5"1"0,0 5 0,1 0-8191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0.8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24575,'-2'0'0,"1"0"0,-1 1 0,0-1 0,1 0 0,-1 1 0,1-1 0,-1 1 0,1 0 0,-1 0 0,1-1 0,-1 1 0,1 0 0,0 0 0,0 0 0,-1 0 0,1 0 0,0 1 0,0-1 0,0 0 0,0 0 0,0 1 0,0-1 0,1 1 0,-1-1 0,0 1 0,1-1 0,-1 1 0,0 1 0,-8 52 0,8-46 0,-3 93 0,5 0 0,27 204 0,-6-111 0,50 845 0,58 662 0,-121-1626 0,-3-28 0,0 58 0,-6-265-1365,-1 40-5461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2.0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0 306 24575,'1'-5'0,"-1"0"0,1 0 0,0 0 0,1 0 0,-1 0 0,1 1 0,0-1 0,0 1 0,1-1 0,-1 1 0,1 0 0,5-6 0,44-45 0,-52 55 0,21-19 0,1 2 0,0 1 0,1 1 0,1 1 0,0 1 0,1 1 0,0 1 0,1 1 0,1 1 0,-1 2 0,1 1 0,29-4 0,6 3 0,0 3 0,1 2 0,0 4 0,77 10 0,660 45 0,-626-58 0,0-7 0,274-50 0,-424 52 0,-13 3 0,0 1 0,0 0 0,0 0 0,14 0 0,-23 2 0,0 0 0,0 0 0,0 0 0,-1 1 0,1-1 0,0 0 0,0 1 0,0-1 0,-1 1 0,1 0 0,0 0 0,0-1 0,-1 1 0,1 0 0,-1 0 0,1 1 0,-1-1 0,1 0 0,-1 0 0,0 1 0,1-1 0,-1 1 0,0-1 0,0 1 0,0-1 0,0 1 0,-1 0 0,1-1 0,0 1 0,0 2 0,2 10 0,-2 1 0,1-1 0,-2 0 0,-1 25 0,2 35 0,77 386 0,-23-163 0,-23-97 0,6 205 0,-34 664 0,-7-518 0,7-489-1365,2-45-5461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1 272 24575,'14'-12'0,"0"0"0,1 0 0,1 2 0,0 0 0,0 1 0,1 0 0,0 1 0,0 1 0,36-9 0,9 3 0,102-9 0,-105 16 0,690-55 0,-263 26 0,290 5-1365,-751 31-5461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4.6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0 200 24575,'287'-13'0,"-16"1"0,351-42 0,-426 37 0,264 12 0,-246 7 0,-183-4 0,0-1 0,-1-1 0,1-2 0,-1-1 0,58-21 0,-84 26-97,0 1-1,-1-1 1,1 1-1,-1-1 1,0 0-1,1-1 1,-1 1-1,0 0 1,0-1-1,-1 0 1,1 1-1,0-1 0,1-4 1,2-9-6729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5.4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0 333 24575,'48'-16'0,"-10"3"0,0 1 0,1 1 0,0 3 0,53-6 0,128 10 0,-119 4 0,153-20 0,0-26 0,140-18 0,217-31 0,-475 72-1365,-112 16-5461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4.85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1 128 24575,'4'0'0,"0"0"0,0 1 0,0-1 0,-1 1 0,1 0 0,0 0 0,0 0 0,0 1 0,-1-1 0,1 1 0,-1 0 0,1 0 0,-1 1 0,0-1 0,4 4 0,-1 0 0,0 0 0,-1 1 0,0-1 0,0 1 0,-1 0 0,0 0 0,4 8 0,0 7 0,0-1 0,-1 1 0,-2 0 0,5 34 0,-4 7 0,-3 0 0,-7 65 0,4 77 0,0-202 0,1-1 0,-1 0 0,0 0 0,0 0 0,1 1 0,-1-1 0,1 0 0,0 0 0,0 0 0,0 0 0,0 0 0,0 0 0,0 0 0,0 0 0,3 2 0,-3-3 0,0 0 0,0-1 0,0 1 0,0-1 0,0 1 0,0-1 0,0 0 0,0 1 0,0-1 0,0 0 0,0 0 0,0 1 0,0-1 0,1 0 0,-1 0 0,0 0 0,0-1 0,0 1 0,0 0 0,0 0 0,0-1 0,2 1 0,1-3 0,1 1 0,0-1 0,-1 0 0,0 0 0,1 0 0,-1 0 0,0-1 0,-1 0 0,1 1 0,-1-1 0,6-9 0,29-53 0,40-101 0,-47 97 0,39-115 0,-51 127 0,2 1 0,43-80 0,-29 88-1365,-18 30-5461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6.3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24575,'-1'0'0,"0"1"0,-1 0 0,1 0 0,0 0 0,0 0 0,1 1 0,-1-1 0,0 0 0,0 0 0,0 1 0,1-1 0,-1 0 0,1 1 0,-1-1 0,1 0 0,-1 1 0,1-1 0,0 1 0,0-1 0,-1 1 0,1-1 0,0 0 0,1 3 0,-2-1 0,-7 95 0,5 162 0,4-192 0,39 465 0,38-3 0,-36-262 0,22 135 0,38 281 0,-53 0 0,-51-569-1365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7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11 24575,'-12'-7'0,"6"3"0,1 22 0,2 60 0,3-1 0,19 139 0,-6-92 0,69 696 0,54-3 0,27-128-1365,-154-646-5461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8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24575,'0'9'0,"0"10"0,0 16 0,0 13 0,0 8 0,0 2 0,0 0 0,0-2 0,0-5 0,0-4 0,-4-10 0,-1-11-8191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9.2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 24575,'35'-5'0,"-26"3"0,0 0 0,0 1 0,0 0 0,0 0 0,0 1 0,10 1 0,-17 0 0,1-1 0,0 1 0,-1 0 0,0 0 0,1 0 0,-1 0 0,1 0 0,-1 0 0,0 1 0,0-1 0,0 1 0,0 0 0,0-1 0,0 1 0,0 0 0,0 0 0,-1 0 0,1 0 0,-1 1 0,0-1 0,1 0 0,-1 1 0,0-1 0,0 0 0,-1 1 0,1-1 0,0 4 0,1 3 0,-1-1 0,0 0 0,-1 1 0,0-1 0,0 1 0,0-1 0,-1 0 0,-1 1 0,1-1 0,-6 13 0,-3 6 0,-25 46 0,23-50 0,-18 47 0,30-69 0,0-1 0,-1 1 0,1 0 0,0-1 0,0 1 0,-1 0 0,1 0 0,0-1 0,0 1 0,0 0 0,0 0 0,0-1 0,0 1 0,0 0 0,1-1 0,-1 1 0,0 0 0,0 0 0,0-1 0,1 1 0,-1 0 0,0-1 0,1 1 0,-1 0 0,1-1 0,-1 1 0,0-1 0,1 1 0,0-1 0,-1 1 0,2 0 0,25 3 0,31-17 0,-16-4-1365,-2-3-5461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19.5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24575,'0'5'0,"-4"0"0,-2 13 0,1 16 0,1 18 0,1 22 0,1 28 0,1 25 0,1 9 0,0-12 0,0-17 0,0-27-8191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1.2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16 127 24575,'-4'-8'0,"-2"-7"0,1-6 0,4 2 0,4-1 0,9 3 0,7 5 0,4 4 0,2 4 0,-2 2-8191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2.5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 24575,'0'-4'0,"0"3"0,0 9 0,0 13 0,0 11 0,0 7 0,0 7 0,0 4 0,0 5 0,0-2 0,0-10-8191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3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24575,'5'0'0,"9"0"0,7 0 0,3 0 0,7 0 0,6 0 0,-3 0-8191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3.3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9 0,0 6 0,0 7 0,0 6 0,0 6 0,0 3 0,0-6-8191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5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 24575,'42'-1'0,"-25"0"0,1 0 0,0 2 0,-1 0 0,25 4 0,-37-4 0,-1 1 0,1-1 0,-1 1 0,0 0 0,1 0 0,-1 0 0,0 0 0,0 1 0,0-1 0,-1 1 0,1 0 0,-1 0 0,0 1 0,1-1 0,-1 1 0,-1-1 0,1 1 0,0 0 0,-1 0 0,0 0 0,2 7 0,-1-5 0,-1 1 0,0 0 0,0 0 0,-1 1 0,1-1 0,-2 0 0,1 0 0,-1 1 0,0-1 0,-1 0 0,0 0 0,0 0 0,-2 9 0,-3 1 0,0-1 0,-2 1 0,-16 26 0,-8 17 0,32-58 3,-1-1-1,0 1 1,0 0-1,1-1 0,-1 1 1,0 0-1,1-1 1,0 1-1,-1 0 1,1 0-1,0-1 1,0 1-1,0 0 0,0 0 1,0-1-1,1 1 1,-1 0-1,0 0 1,1-1-1,-1 1 1,1 0-1,0-1 0,-1 1 1,1-1-1,0 1 1,0-1-1,0 1 1,0-1-1,0 1 1,1-1-1,-1 0 0,0 0 1,1 0-1,-1 0 1,1 0-1,-1 0 1,1 0-1,-1 0 1,1 0-1,0-1 0,-1 1 1,1 0-1,0-1 1,-1 0-1,1 1 1,0-1-1,0 0 1,1 0-1,6 1-151,-1 0 1,0 0-1,1-1 1,-1 0-1,0-1 1,1 0-1,-1 0 1,0-1-1,9-2 1,9-8-6678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5.6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1 239 24575,'0'-5'0,"0"-2"0,-1 0 0,1 0 0,1 0 0,-1 0 0,1 0 0,0 0 0,1 0 0,0 0 0,0 0 0,5-10 0,-7 17 0,1 1 0,-1-1 0,1 0 0,-1 0 0,1 0 0,-1 0 0,1 0 0,-1 1 0,1-1 0,-1 0 0,0 0 0,1 1 0,-1-1 0,1 0 0,-1 1 0,0-1 0,1 0 0,-1 1 0,0-1 0,1 1 0,-1-1 0,0 0 0,0 1 0,1-1 0,-1 1 0,0-1 0,0 1 0,0-1 0,0 1 0,0-1 0,1 1 0,-1 0 0,8 19 0,73 299 0,-73-284 0,1-1 0,28 65 0,-37-98 0,0 0 0,1 0 0,-1 0 0,1 0 0,-1 0 0,1 0 0,0 0 0,-1 0 0,1 0 0,0 0 0,0 0 0,0 0 0,-1 0 0,1-1 0,0 1 0,0 0 0,0-1 0,2 2 0,-2-2 0,0 0 0,-1-1 0,1 1 0,0 0 0,-1 0 0,1 0 0,0 0 0,-1-1 0,1 1 0,-1 0 0,1-1 0,0 1 0,-1 0 0,1-1 0,-1 1 0,1-1 0,-1 1 0,1-1 0,-1 1 0,0-1 0,1 1 0,-1-1 0,1 0 0,18-48 0,-18 44 0,52-219 0,-14 53 0,-25 124-88,-9 32-71,0 0-1,-1 0 0,-1 0 1,0 0-1,-1-1 0,-1 0 1,0-28-1,-9 17-6666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5.4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24575,'4'0'0,"6"0"0,5 0 0,5 0 0,2 0 0,2 0 0,2 0 0,0 0 0,8 0 0,-2 5 0,-1 0 0,1 1 0,0-2 0,-1-1 0,2-1 0,-4-1-8191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5.7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24575,'0'17'0,"4"26"0,2 23 0,-1 17 0,-1 7 0,0 0 0,-2-6 0,-1-13 0,-1-19-8191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7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188 165 24575,'1'-34'0,"1"26"0,-2-1 0,1 0 0,-1 1 0,0-1 0,-1 1 0,0-1 0,0 1 0,-1 0 0,0-1 0,0 1 0,-1 0 0,-4-8 0,7 15 0,-1 0 0,0 0 0,1 0 0,-1 0 0,0 1 0,0-1 0,1 0 0,-1 0 0,0 1 0,0-1 0,0 0 0,0 1 0,0-1 0,0 1 0,0-1 0,0 1 0,-1 0 0,1-1 0,0 1 0,0 0 0,0 0 0,0 0 0,0 0 0,-1 0 0,1 0 0,-1 0 0,-1 1 0,0 0 0,0 0 0,1 0 0,-1 0 0,0 1 0,1-1 0,-1 1 0,1 0 0,0 0 0,-3 2 0,-6 8 0,1-1 0,0 2 0,-8 13 0,15-23 0,-7 12 0,0 1 0,1 0 0,1 0 0,-10 27 0,17-39 0,-1 0 0,1 0 0,0 0 0,0 0 0,0 0 0,1 0 0,0 0 0,-1 0 0,1 0 0,1 1 0,-1-1 0,1 0 0,-1 0 0,1 0 0,0 0 0,1 0 0,-1 0 0,1 0 0,0-1 0,0 1 0,0 0 0,0-1 0,0 1 0,1-1 0,0 0 0,3 4 0,13 7 0,1 0 0,0-1 0,29 13 0,-33-18 0,1 0 0,-2 1 0,1 1 0,-1 1 0,-1 0 0,1 1 0,17 19 0,-22-19 0,-1-1 0,-1 1 0,0 0 0,-1 1 0,0 0 0,0 0 0,-2 1 0,6 17 0,-9-23 0,-1 0 0,0 0 0,0-1 0,-1 1 0,0 0 0,0 0 0,-1 0 0,0-1 0,0 1 0,-1 0 0,0-1 0,0 1 0,-1-1 0,0 1 0,0-1 0,-1 0 0,-4 6 0,2-4 14,1-2-1,-1 1 0,-1 0 0,0-1 1,0-1-1,0 1 0,-1-1 1,-10 7-1,16-11-63,-1-1 1,1 1-1,-1-1 1,0 1-1,1-1 1,-1 0-1,0 0 1,0 0-1,0-1 1,0 1-1,0-1 1,0 1-1,0-1 1,0 0-1,0 0 1,0 0-1,0-1 1,0 1-1,0-1 1,0 0-1,0 1 1,0-1-1,0-1 1,0 1-1,1 0 1,-1-1-1,0 1 1,1-1-1,-4-2 1,-12-17-6777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8.2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107 80 24575,'0'-2'0,"0"1"0,0 0 0,1 0 0,-1 0 0,0 0 0,0 0 0,-1 0 0,1-1 0,0 1 0,0 0 0,0 0 0,-1 0 0,1 0 0,-1 0 0,1 0 0,-1 0 0,1 0 0,-1 0 0,1 0 0,-1 0 0,0 0 0,0 0 0,1 1 0,-1-1 0,0 0 0,0 0 0,0 1 0,0-1 0,0 1 0,0-1 0,0 1 0,0-1 0,0 1 0,0-1 0,0 1 0,0 0 0,-1 0 0,1 0 0,0-1 0,0 1 0,0 0 0,0 0 0,0 1 0,0-1 0,-1 0 0,-1 1 0,0-1 0,1 1 0,-1 0 0,0 1 0,0-1 0,0 0 0,1 1 0,-1 0 0,0-1 0,1 1 0,0 0 0,-1 0 0,1 1 0,0-1 0,0 0 0,0 1 0,-2 4 0,-2 7 0,1 0 0,1 0 0,0 1 0,1-1 0,0 1 0,1 0 0,1 27 0,0-31 0,2-1 0,-1 1 0,1 0 0,1-1 0,0 1 0,0-1 0,1 0 0,1 0 0,0 0 0,0 0 0,9 15 0,-10-21 0,0 0 0,-1-1 0,2 1 0,-1-1 0,0 1 0,0-1 0,1 0 0,0-1 0,0 1 0,0-1 0,0 1 0,0-1 0,0 0 0,0-1 0,1 1 0,-1-1 0,1 0 0,-1 0 0,1 0 0,-1 0 0,1-1 0,0 0 0,-1 0 0,1 0 0,0-1 0,-1 1 0,1-1 0,-1 0 0,1-1 0,-1 1 0,1-1 0,-1 0 0,6-3 0,-2 1 0,-1-1 0,0 0 0,0-1 0,0 1 0,0-1 0,-1-1 0,0 1 0,0-1 0,-1 0 0,0 0 0,0-1 0,-1 0 0,0 1 0,0-1 0,-1-1 0,5-15 0,-4 7 0,-1-1 0,-1 1 0,-1-1 0,0 0 0,-1 1 0,-1-1 0,-1 0 0,0 1 0,-1-1 0,-10-29 0,10 43-59,1 1 0,-1-1-1,0 1 1,1 0-1,-1 0 1,-1 0 0,1 1-1,0-1 1,-1 1 0,1-1-1,-1 1 1,0 0 0,0 1-1,0-1 1,0 1-1,0-1 1,0 1 0,0 0-1,0 1 1,0-1 0,-1 1-1,-4 0 1,-19-2-6767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29.8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24575,'1'9'0,"1"0"0,0 0 0,0 0 0,1 0 0,6 14 0,2 5 0,19 67 0,26 140 0,-28-84 0,-9-61 0,-4 1 0,-4 0 0,-1 107 0,-14-320 0,1 91 0,2-1 0,0 0 0,2 0 0,2 0 0,9-46 0,-9 70 0,0-1 0,0 1 0,0 0 0,1 1 0,1-1 0,-1 1 0,1-1 0,1 1 0,-1 1 0,9-9 0,-13 14 0,1-1 0,0 1 0,0 0 0,-1 0 0,1-1 0,0 1 0,0 1 0,0-1 0,0 0 0,0 0 0,0 1 0,1-1 0,-1 1 0,0 0 0,0-1 0,0 1 0,0 0 0,3 1 0,-2-1 0,-1 1 0,1 0 0,0 1 0,-1-1 0,0 0 0,1 1 0,-1-1 0,0 1 0,0 0 0,1 0 0,-1 0 0,-1 0 0,1 0 0,0 0 0,0 1 0,-1-1 0,0 0 0,2 3 0,10 24 0,-1 0 0,-1 0 0,-1 1 0,-2 0 0,8 53 0,-15-76 0,0 1 0,-1-1 0,1 1 0,-2-1 0,1 0 0,-1 1 0,0-1 0,-1 0 0,1 1 0,-1-1 0,-1 0 0,1 0 0,-1-1 0,-1 1 0,1 0 0,-1-1 0,0 0 0,-1 0 0,1 0 0,-1-1 0,0 1 0,-1-1 0,1 0 0,-1-1 0,0 1 0,0-1 0,-1 0 0,1-1 0,-1 1 0,0-1 0,1-1 0,-10 3 0,-19-1-1365,3-8-5461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72 277 24575,'0'-10'0,"1"0"0,0 0 0,1 1 0,0-1 0,1 1 0,0-1 0,0 1 0,1 0 0,0 0 0,1 0 0,6-10 0,8-7 0,0 2 0,25-26 0,-34 41 0,-9 8 0,0 0 0,0 0 0,0 0 0,0 0 0,0 0 0,0 0 0,0 0 0,-1-1 0,1 1 0,0 0 0,0 0 0,-1-1 0,1 1 0,-1 0 0,1-1 0,-1 1 0,0 0 0,0-1 0,1 1 0,-1-1 0,0 1 0,0-1 0,-1-1 0,1 2 0,-1 0 0,0 0 0,0 0 0,0 0 0,0 0 0,0 0 0,0 1 0,0-1 0,0 0 0,0 1 0,-1-1 0,1 1 0,0-1 0,0 1 0,-1 0 0,1-1 0,0 1 0,0 0 0,-1 0 0,0 0 0,-10-1 0,1 1 0,0 0 0,0 1 0,-19 4 0,24-2 0,0-1 0,0 1 0,0 0 0,0 1 0,1-1 0,0 1 0,-1 0 0,1 1 0,1-1 0,-1 1 0,1 0 0,0 0 0,0 0 0,0 1 0,1-1 0,-1 1 0,1 0 0,1 0 0,-1 0 0,1 0 0,-2 9 0,-1 2 0,1 1 0,0 0 0,1 0 0,1 0 0,0 1 0,3 28 0,-1-40 0,1-1 0,0 1 0,0-1 0,1 0 0,0 1 0,0-1 0,0 0 0,1 0 0,0-1 0,0 1 0,0 0 0,1-1 0,0 0 0,0 0 0,0 0 0,1 0 0,0-1 0,5 4 0,-6-5 0,-1-1 0,1 0 0,0-1 0,0 1 0,0-1 0,0 1 0,0-1 0,0-1 0,1 1 0,-1 0 0,0-1 0,0 0 0,1 0 0,-1 0 0,0-1 0,0 1 0,0-1 0,1 0 0,-1 0 0,0-1 0,0 1 0,0-1 0,-1 0 0,1 0 0,0 0 0,-1-1 0,1 1 0,5-6 0,32-30-1365,-3-4-5461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1.2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24575,'0'5'0,"8"21"0,3 41 0,0 46 0,10 46 0,2 30 0,5 11 0,-2-15 0,-1-30 0,-5-43-8191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2.0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24575,'9'4'0,"6"15"0,9 19 0,10 18 0,2 6 0,4 1 0,-5-1 0,0-11 0,-6-11 0,-8-24 0,-7-23 0,-7-11-8191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2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1 24575,'0'4'0,"0"6"0,0 9 0,0 14 0,0 14 0,-8 12 0,-3 8 0,-8 10 0,-9 4 0,-5-3 0,-4-7 0,0-7 0,6-14-8191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24575,'0'4'0,"8"14"0,3 12 0,-1 10 0,-1 15 0,-3 22 0,6 20 0,1 10 0,-2 0 0,-2-7 0,-3-15 0,1-18 0,1-21-8191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3.6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24575,'0'119'0,"32"838"0,-26-898 0,95 1209 0,-70-761 0,-20-431 0,-7-62-170,0-15-1025,2-22-5631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6.4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24575,'4'0'0,"6"0"0,5 0 0,4 0 0,4 0 0,1 0 0,2 0 0,-1 0 0,1 0 0,-1 0 0,1 0 0,3 0 0,-3 0-8191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4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0 370 24575,'0'-3'0,"1"0"0,0-1 0,0 1 0,0 0 0,0 0 0,0 0 0,0 0 0,1 0 0,0 1 0,-1-1 0,1 0 0,0 1 0,0-1 0,1 1 0,-1 0 0,0-1 0,1 1 0,-1 0 0,1 1 0,0-1 0,5-2 0,3-2 0,-1 1 0,1 0 0,0 1 0,22-5 0,26 1 0,1 2 0,-1 2 0,78 6 0,-43 0 0,221-6 0,324-48 0,475-118 0,-887 138-122,-159 24-1121,-55 6-5583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5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24575,'0'2271'0,"7"-2122"0,51 285 0,-49-401-1365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6.2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24575,'0'9'0,"0"19"0,0 17 0,0 10 0,0 4 0,0 0 0,0-6 0,0-7 0,0-12-8191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6.8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0 382 24575,'70'1'0,"-1"-4"0,0-2 0,90-19 0,28-21 0,257-53 0,-232 65 0,341-10 0,99 44 0,-209 2 0,-438-3 0,2 0 0,0 0 0,0 0 0,0 0 0,0-1 0,0 0 0,0-1 0,8-2 0,-13 3 0,-1 0 0,1 0 0,-1 0 0,1 0 0,-1 0 0,1-1 0,-1 1 0,0 0 0,0-1 0,0 1 0,0-1 0,0 1 0,0-1 0,0 1 0,-1-1 0,1 0 0,0 1 0,-1-1 0,1 0 0,-1 0 0,0 1 0,0-1 0,1 0 0,-1 0 0,0 0 0,-1 1 0,1-1 0,0 0 0,0 0 0,-1 1 0,1-1 0,-1 0 0,0 0 0,0-1 0,-11-33-1365,-2 0-5461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8.3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10 301 24575,'-1'0'0,"1"0"0,0 0 0,-1 0 0,1 0 0,0 0 0,-1 0 0,1 0 0,0 0 0,-1 0 0,1 0 0,0 0 0,-1 0 0,1-1 0,0 1 0,-1 0 0,1 0 0,0 0 0,0-1 0,-1 1 0,1 0 0,0 0 0,0 0 0,-1-1 0,1 1 0,0 0 0,0-1 0,0 1 0,-1 0 0,1-1 0,0 1 0,0 0 0,0-1 0,0 1 0,0 0 0,0-1 0,0 1 0,0 0 0,0-1 0,0 1 0,0 0 0,0-1 0,0 1 0,0 0 0,0-1 0,0 1 0,0 0 0,0-1 0,0 1 0,0 0 0,1-1 0,-1 1 0,0-1 0,14-16 0,-1 12 0,1 0 0,0 0 0,0 2 0,0 0 0,0 0 0,1 1 0,18 0 0,-7 0 0,264-24 0,517-71 0,-226 1 0,-519 87-227,1 2-1,0 3 1,0 2-1,-1 4 1,80 11-1,-110-8-6598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39.3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0 425 24575,'71'-19'0,"184"-7"0,146-18 0,446-31 0,-10 2 0,-804 68 0,596-92 0,-625 97 9,0-1 1,0 0-1,0 0 0,0 0 0,0-1 1,-1 1-1,1-1 0,-1 0 0,1 0 0,-1 0 1,1 0-1,3-5 0,-6 6-49,0 0 0,-1-1 0,1 1-1,-1 0 1,1-1 0,-1 1 0,0 0 0,1-1 0,-1 1 0,0 0 0,0-1-1,0 1 1,0 0 0,0-1 0,0 1 0,-1 0 0,1-1 0,0 1-1,-1 0 1,1-1 0,-1 1 0,1 0 0,-1 0 0,0-1 0,1 1-1,-1 0 1,0 0 0,0 0 0,0 0 0,0 0 0,0 0 0,0 0 0,0 0-1,0 1 1,0-1 0,-2-1 0,-19-15-6786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0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24575,'13'175'0,"-2"-75"0,74 795 0,-84-886 0,61 562 0,-32-3 0,-30-558-65,-1 26-585,10 66 0,0-60-6176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1.3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24575,'3'58'0,"3"0"0,16 75 0,-11-78 0,25 109 0,74 208 0,-64-222 0,28 169 0,-1 160 0,-10-61 0,34 364 0,-95-734-93,0 0-543,8 53 0,-5-78-6190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2.3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1 139 24575,'1'-7'0,"1"0"0,-1-1 0,1 1 0,1 0 0,0 1 0,0-1 0,0 0 0,1 1 0,-1 0 0,2-1 0,-1 2 0,1-1 0,-1 0 0,2 1 0,-1 0 0,1 0 0,-1 1 0,1-1 0,0 1 0,1 1 0,-1-1 0,1 1 0,0 0 0,10-3 0,-15 6 0,-1 0 0,1 0 0,0 0 0,0 1 0,0-1 0,0 0 0,-1 1 0,1-1 0,0 1 0,0 0 0,-1-1 0,1 1 0,0 0 0,-1 0 0,1 0 0,-1 0 0,1 1 0,-1-1 0,0 0 0,1 1 0,-1-1 0,0 0 0,0 1 0,0 0 0,0-1 0,0 1 0,0 0 0,-1-1 0,1 1 0,0 0 0,-1 0 0,1-1 0,-1 1 0,0 4 0,2 3 0,-1 0 0,0 0 0,-1 0 0,0 1 0,-3 16 0,-2-2 0,-2 0 0,-1 0 0,-1-1 0,-1 0 0,0-1 0,-24 36 0,-8 18 0,41-75 4,0 0-1,0 0 1,0 1-1,0-1 0,0 0 1,1 1-1,-1-1 1,1 0-1,-1 1 1,1-1-1,0 1 1,-1-1-1,1 1 0,0-1 1,0 1-1,0-1 1,0 1-1,0-1 1,0 1-1,0-1 0,1 1 1,-1-1-1,1 0 1,-1 1-1,1-1 1,-1 1-1,1-1 1,0 0-1,-1 1 0,1-1 1,0 0-1,2 2 1,-1-2-91,1 0 0,0 0 0,-1 0 0,1 0 0,0-1 0,0 1 0,-1-1 0,1 0 0,0 0 0,0 0 0,0 0 0,0 0 0,-1 0 0,1-1 0,0 1 0,3-2 0,29-9-6739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3.1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24575,'0'4'0,"0"10"0,0 11 0,0 14 0,4 13 0,2 5 0,-1 2 0,-1 4 0,-1-9-8191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19:59.5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186 0 24575,'2'1'0,"1"-1"0,-1 1 0,0 0 0,0-1 0,0 1 0,0 0 0,0 1 0,0-1 0,0 0 0,0 1 0,-1-1 0,1 0 0,0 1 0,-1 0 0,1 0 0,-1-1 0,1 1 0,-1 0 0,0 0 0,0 0 0,0 0 0,0 0 0,0 0 0,-1 1 0,1-1 0,0 0 0,-1 0 0,1 4 0,7 66 0,-6-10 0,-9 110 0,5-153 0,-2 1 0,0-1 0,-1 0 0,0-1 0,-2 1 0,0-1 0,-1-1 0,-1 1 0,-21 30 0,28-45 0,-16 23 0,-2-1 0,0-1 0,-2-1 0,-41 35 0,63-58 0,-1 1 0,1-1 0,0 0 0,-1 0 0,1 0 0,0 0 0,0 0 0,-1 0 0,1 1 0,0-1 0,0 0 0,0 0 0,-1 0 0,1 1 0,0-1 0,0 0 0,0 0 0,-1 1 0,1-1 0,0 0 0,0 0 0,0 1 0,0-1 0,0 0 0,0 1 0,0-1 0,0 0 0,0 0 0,-1 1 0,1-1 0,0 0 0,1 1 0,-1-1 0,0 0 0,0 0 0,0 1 0,0-1 0,0 1 0,13 3 0,25-3 0,-34-2 0,41 3-567,84 12-1,-124-13 338,18 2-6596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4.1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24575,'0'8'0,"0"12"0,0 6 0,0 7 0,0 2 0,0 0 0,0-7-8191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5.5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24575,'4'0'0,"6"-9"0,5-2 0,8-4 0,1 1-8191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5.8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24575,'0'13'0,"0"12"0,0 15 0,0 8 0,0 6 0,0 5 0,0 1 0,0-5 0,0-12-8191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30 24575,'8'0'0,"8"-4"0,8-2 0,1-3 0,-4-1-8191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68 24575,'3'-4'0,"0"-1"0,0 1 0,1-1 0,-1 1 0,1 0 0,0 1 0,0-1 0,8-5 0,-8 6 0,-1 0 0,1 1 0,0 0 0,-1-1 0,1 1 0,0 0 0,0 1 0,1-1 0,-1 1 0,0 0 0,0 0 0,1 0 0,-1 0 0,1 1 0,-1 0 0,1 0 0,-1 0 0,0 0 0,1 1 0,-1 0 0,0 0 0,1 0 0,-1 0 0,0 1 0,0-1 0,0 1 0,5 3 0,-3-1 0,-1 0 0,0 0 0,-1 1 0,1-1 0,-1 1 0,1 0 0,-1 0 0,-1 1 0,1-1 0,-1 1 0,0-1 0,0 1 0,-1 0 0,1 1 0,-2-1 0,1 0 0,0 0 0,0 8 0,-1 11 0,-1-1 0,-1 1 0,-2-1 0,0 0 0,-11 42 0,-5 38 0,19-101 9,-1 0 0,1 0 0,0 1 0,0-1 0,1 0 0,-1 0 0,0 0 0,1 0-1,0 1 1,0-1 0,0 0 0,2 3 0,-2-5-71,0 1 1,0-1-1,0 0 0,0 1 1,0-1-1,0 0 0,0 0 0,1 0 1,-1 0-1,1 0 0,-1 0 1,0-1-1,1 1 0,0 0 0,-1-1 1,1 1-1,-1-1 0,1 1 1,0-1-1,-1 0 0,1 0 0,0 0 1,1 0-1,26-3-6764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7.5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24575,'0'4'0,"12"1"0,13 1 0,11-2 0,7-1 0,1-1 0,-8-1-8191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26:47.9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24575,'0'5'0,"0"13"0,0 17 0,0 18 0,0 23 0,0 9 0,0 4 0,0-5 0,0-17-8191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0:50.82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24575,'2'29'0,"1"0"0,1-1 0,14 47 0,6 41 0,-17-57 0,2 6 0,0 77 0,-10 1979 0,-1-2099 0,0 1 0,-2-1 0,0 0 0,-10 28 0,7-28 0,2 1 0,0 0 0,-3 43 0,9 401-1365,-1-446-5461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0:51.8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0 141 24575,'33'37'0,"-2"0"0,28 45 0,25 32 0,-66-90 0,-1 1 0,-1 1 0,-1 0 0,14 34 0,-8-15 0,-20-44 0,-1 1 0,1-1 0,0 1 0,-1-1 0,1 0 0,0 1 0,0-1 0,0 0 0,0 0 0,0 0 0,0 1 0,0-1 0,0 0 0,1 0 0,-1-1 0,0 1 0,0 0 0,1 0 0,-1-1 0,1 1 0,-1 0 0,2-1 0,-1 0 0,-1 0 0,1 0 0,-1-1 0,1 1 0,-1-1 0,0 1 0,1-1 0,-1 1 0,0-1 0,1 0 0,-1 0 0,0 0 0,0 0 0,1 0 0,-1 0 0,0 0 0,0 0 0,1-2 0,7-11 0,0 0 0,-1 0 0,9-24 0,-6 14 0,9-20 0,-2-1 0,21-80 0,-27 78 0,3 1 0,35-76 0,-44 108-273,2 1 0,0 0 0,0 0 0,14-15 0,-10 16-6553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4.3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24575,'0'4'0,"0"6"0,0 14 0,0 19 0,0 32 0,0 28 0,0 26 0,0 8 0,0-7 0,0-13 0,0-17 0,0-35 0,0-29-8191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20:00.5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0 126 24575,'0'-4'0,"0"-10"0,5-7 0,4 0 0,6 5 0,5 3 0,2 5 0,2 0 0,1 0 0,1 3 0,0 1 0,-1 2 0,-3 1-8191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5.2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24575,'5'0'0,"0"9"0,1 15 0,-2 20 0,-1 19 0,-1 17 0,-1 6 0,0-3 0,-1-6 0,0-14 0,-1-32 0,1-36 0,0-16-8191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5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24575,'0'0'-8191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6.0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351 43 24575,'0'-2'0,"-1"1"0,1-1 0,-1 1 0,0-1 0,0 1 0,1 0 0,-1-1 0,0 1 0,0 0 0,-1 0 0,1 0 0,0 0 0,0 0 0,0 0 0,-1 0 0,1 0 0,-1 0 0,1 0 0,0 1 0,-1-1 0,-2 0 0,-34-12 0,34 12 0,0 0 0,0 0 0,0 0 0,0 1 0,0-1 0,0 1 0,0 0 0,0 0 0,0 1 0,0-1 0,0 1 0,0 0 0,0 0 0,0 0 0,0 0 0,1 1 0,-1-1 0,0 1 0,-3 3 0,0 1 0,1 0 0,0 0 0,0 0 0,1 1 0,-1 0 0,1 0 0,-7 16 0,0 0 0,1-1 0,1 2 0,1 0 0,1 0 0,1 0 0,-6 41 0,13-62 0,-1 0 0,1 0 0,0 0 0,0 0 0,0 0 0,1-1 0,-1 1 0,0 0 0,1 0 0,0 0 0,0-1 0,2 5 0,-3-6 0,1 0 0,0 0 0,0-1 0,-1 1 0,1 0 0,0-1 0,0 1 0,0-1 0,0 1 0,0-1 0,0 1 0,0-1 0,0 0 0,0 1 0,0-1 0,0 0 0,0 0 0,0 0 0,1 0 0,-1 0 0,0 0 0,0 0 0,0 0 0,0 0 0,0 0 0,0-1 0,0 1 0,0 0 0,0-1 0,0 1 0,0-1 0,0 1 0,0-1 0,0 1 0,0-1 0,1-1 0,12-8 0,-1-1 0,0 0 0,-1-1 0,0 0 0,0-1 0,-2 0 0,0-1 0,13-21 0,-10 14 0,0 2 0,2 0 0,20-20 0,-35 38 0,0 0 0,1 1 0,-1-1 0,0 1 0,1-1 0,-1 1 0,1-1 0,-1 0 0,1 1 0,-1 0 0,1-1 0,-1 1 0,1-1 0,0 1 0,-1 0 0,1-1 0,0 1 0,-1 0 0,1 0 0,0-1 0,-1 1 0,1 0 0,0 0 0,-1 0 0,1 0 0,0 0 0,0 0 0,-1 0 0,1 0 0,0 0 0,-1 0 0,1 1 0,0-1 0,-1 0 0,1 0 0,0 1 0,-1-1 0,1 0 0,0 1 0,-1-1 0,1 0 0,-1 1 0,1-1 0,-1 1 0,1-1 0,-1 1 0,1 0 0,-1-1 0,0 1 0,1-1 0,-1 1 0,0 0 0,1-1 0,-1 1 0,0 1 0,8 43 0,-8-44 0,3 84 0,-3 0 0,-4-1 0,-3 1 0,-4-1 0,-4-1 0,-4 0 0,-3-1 0,-41 98 0,63-179 0,-48 101 0,43-92 0,-1-1 0,0-1 0,0 1 0,-1-1 0,0 0 0,-1-1 0,0 1 0,-10 6 0,17-12 0,0-1 0,-1 0 0,1 0 0,0 0 0,-1-1 0,1 1 0,-1 0 0,1-1 0,-1 1 0,1 0 0,-1-1 0,1 0 0,-1 1 0,1-1 0,-1 0 0,0 0 0,1 0 0,-1 0 0,1 0 0,-1 0 0,0 0 0,1-1 0,-1 1 0,1 0 0,-1-1 0,1 1 0,-1-1 0,1 0 0,-1 0 0,1 1 0,0-1 0,-1 0 0,1 0 0,0 0 0,0 0 0,-1-1 0,1 1 0,0 0 0,0 0 0,1-1 0,-1 1 0,0 0 0,0-1 0,1 1 0,-1-1 0,0 1 0,0-4 0,-6-17-134,1-1 0,0 0 0,2 0 0,1-1-1,-1-36 1,3 40-426,-6-109-6266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6.6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24575,'2'0'0,"1"0"0,-1 1 0,1-1 0,-1 1 0,0-1 0,1 1 0,-1 0 0,0-1 0,0 1 0,1 1 0,-1-1 0,0 0 0,0 0 0,0 1 0,0-1 0,0 1 0,-1 0 0,1-1 0,0 1 0,-1 0 0,1 0 0,-1 0 0,0 0 0,0 0 0,0 0 0,0 1 0,0-1 0,1 3 0,2 9 0,-1-1 0,-1 0 0,0 1 0,0 14 0,-1-18 0,9 223 0,-23 259 0,12-474 0,-4 76 0,-32 177 0,31-250 0,6-21 0,0 0 0,0 0 0,0 0 0,0 0 0,0 0 0,0 0 0,0 0 0,0 0 0,0 0 0,0 0 0,0 0 0,0 0 0,0 0 0,0 0 0,-1 0 0,1-1 0,0 1 0,0 0 0,0 0 0,0 0 0,0 0 0,0 0 0,0 0 0,0 0 0,0 0 0,0 0 0,0 0 0,0 0 0,-1 0 0,1 0 0,0 0 0,0 0 0,0 0 0,0 0 0,0 0 0,0 1 0,0-1 0,0 0 0,0 0 0,0 0 0,0 0 0,0 0 0,0 0 0,-1 0 0,1 0 0,0 0 0,0 0 0,0 0 0,0 0 0,0 0 0,0 0 0,0 0 0,0 0 0,0 1 0,2-36 0,11-58 0,33-111 0,-32 156 0,2 1 0,1 1 0,3 0 0,31-51 0,-51 96 0,1 0 0,-1 0 0,1 0 0,-1 0 0,1 0 0,-1 0 0,1 1 0,0-1 0,-1 0 0,1 0 0,0 1 0,0-1 0,0 0 0,-1 1 0,1-1 0,0 1 0,0-1 0,0 1 0,0-1 0,2 1 0,-3 0 0,1 0 0,0 0 0,-1 1 0,1-1 0,-1 1 0,1-1 0,-1 0 0,1 1 0,-1-1 0,1 1 0,-1-1 0,1 1 0,-1-1 0,0 1 0,1 0 0,-1-1 0,0 1 0,1 0 0,-1-1 0,0 1 0,0-1 0,0 2 0,7 51 0,-7-49 0,0 223 0,3 47 0,1-239-1365,1-17-5461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6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24575,'0'5'0,"0"13"0,0 8 0,0 8 0,8 11 0,4 6 0,-2 3 0,-1 0 0,-3-4 0,-2-16 0,-2-12-8191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7.3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24575,'8'0'0,"3"0"-8191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8.1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 24575,'9'0'0,"6"0"0,9 0 0,10 0 0,6 0 0,6 0 0,-1 0 0,-9-4 0,-10-1-8191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8.5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 1 24575,'-1'0'0,"1"0"0,-1 0 0,0 1 0,0-1 0,1 0 0,-1 1 0,0-1 0,0 1 0,1-1 0,-1 1 0,1-1 0,-1 1 0,0-1 0,1 1 0,-1 0 0,1-1 0,-1 1 0,1 0 0,-1-1 0,1 1 0,0 0 0,-1 0 0,1-1 0,0 1 0,0 0 0,0 0 0,-1 0 0,1 1 0,-2 25 0,5 6 0,1 0 0,16 60 0,4 27 0,-13 38 0,-17 299 0,-5-127 0,10-321 0,2-1 0,-1 1 0,1 0 0,0-1 0,1 1 0,0-1 0,4 12 0,-5-19 0,0 1 0,0 0 0,0-1 0,0 1 0,0 0 0,0-1 0,0 1 0,1-1 0,-1 0 0,0 1 0,1-1 0,0 0 0,-1 0 0,1 0 0,0 0 0,-1 0 0,1-1 0,0 1 0,0 0 0,0-1 0,-1 1 0,1-1 0,0 0 0,0 0 0,0 1 0,0-1 0,0 0 0,0-1 0,0 1 0,0 0 0,-1-1 0,1 1 0,0-1 0,0 1 0,0-1 0,0 0 0,2-1 0,9-5-114,0 0 1,-1-2-1,1 1 0,-2-1 0,1-1 1,-1 0-1,-1-1 0,0 0 0,0-1 1,-1 1-1,8-15 0,21-31-6712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8.8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50 666 24575,'0'8'0,"0"25"0,0 34 0,0 29 0,0 13 0,0 2 0,0-11 0,0-13 0,0-26 0,0-35 0,0-44 0,-5-40 0,0-9-8191</inkml:trace>
  <inkml:trace contextRef="#ctx0" brushRef="#br0" timeOffset="1">0 1 24575,'0'8'0,"0"12"0,0 10 0,0 12 0,0 0-8191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9.2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73 24575,'1'16'0,"1"-1"0,1 0 0,0 0 0,8 21 0,-4-12 0,10 45 0,12 111 0,-26-224 0,1 0 0,19-84 0,-21 122 0,28-100 0,-25 94 0,-1 0 0,2 0 0,0 0 0,0 1 0,1 0 0,11-14 0,-17 24 0,0-1 0,0 1 0,0-1 0,1 1 0,-1 0 0,0-1 0,1 1 0,0 0 0,-1 0 0,1 0 0,0 0 0,-1 0 0,1 0 0,0 1 0,0-1 0,-1 1 0,1-1 0,0 1 0,0 0 0,0-1 0,0 1 0,0 0 0,0 0 0,0 0 0,0 1 0,0-1 0,-1 0 0,1 1 0,0-1 0,0 1 0,0 0 0,0 0 0,-1-1 0,1 1 0,0 0 0,-1 1 0,1-1 0,-1 0 0,1 0 0,-1 1 0,0-1 0,1 0 0,-1 1 0,1 1 0,6 8 0,0 0 0,-1 0 0,0 1 0,-1-1 0,5 15 0,2 7 24,-2 0 0,-2 0 0,-1 1 0,5 42 0,0 141-1509,-13-170-5341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06.5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1:09.98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304 72 24575,'0'-4'0,"-1"0"0,0-1 0,0 1 0,0 0 0,0-1 0,-1 1 0,0 0 0,0 0 0,0 0 0,0 1 0,0-1 0,-5-5 0,6 8 0,1 0 0,-1 0 0,0 0 0,0 0 0,0 1 0,0-1 0,0 0 0,0 0 0,0 0 0,0 1 0,0-1 0,0 1 0,0-1 0,0 1 0,0-1 0,-1 1 0,1-1 0,0 1 0,0 0 0,-1 0 0,1 0 0,0 0 0,0 0 0,-1 0 0,1 0 0,0 0 0,0 0 0,-1 1 0,1-1 0,0 0 0,0 1 0,0-1 0,0 1 0,-1-1 0,1 1 0,0 0 0,0-1 0,0 1 0,0 0 0,0 0 0,0 0 0,1 0 0,-1 0 0,0 0 0,0 0 0,1 0 0,-2 1 0,-7 12 0,1 1 0,1 0 0,0 0 0,0 0 0,2 1 0,0 0 0,0 0 0,-2 22 0,-8 136 0,14-170 0,1 8 0,-1 0 0,2 0 0,-1 0 0,5 19 0,-5-30 0,0 1 0,0-1 0,1 1 0,-1-1 0,1 1 0,-1-1 0,1 0 0,0 1 0,-1-1 0,1 0 0,0 1 0,0-1 0,0 0 0,0 0 0,0 0 0,0 0 0,0 0 0,0 0 0,0 0 0,1 0 0,-1 0 0,0 0 0,1-1 0,-1 1 0,1 0 0,-1-1 0,0 0 0,1 1 0,-1-1 0,1 0 0,-1 1 0,1-1 0,-1 0 0,1 0 0,-1 0 0,1-1 0,0 1 0,-1 0 0,0 0 0,1-1 0,-1 1 0,1-1 0,-1 0 0,1 1 0,1-2 0,5-3 0,-1 1 0,0-1 0,0 0 0,0-1 0,-1 0 0,0 0 0,0 0 0,0-1 0,-1 1 0,0-1 0,0-1 0,3-7 0,6-9 0,-3-1 0,14-38 0,-7-4 0,-3 12 0,-19 104 0,-8 57 0,1 151 0,25 109 0,0 38 0,-14-397 0,-1 1 0,0 0 0,0 0 0,0 0 0,-1-1 0,0 1 0,0 0 0,-1-1 0,0 0 0,-1 0 0,1 0 0,-1 0 0,-1 0 0,1-1 0,-1 0 0,0 0 0,-1 0 0,1 0 0,-1-1 0,-9 7 0,7-7 0,0 0 0,-1-1 0,1 0 0,-1 0 0,0-1 0,0 0 0,0-1 0,0 1 0,-1-2 0,1 0 0,-1 0 0,1 0 0,-1-1 0,1-1 0,-1 1 0,-16-5 0,20 4 0,0-1 0,-1-1 0,1 1 0,0-1 0,0 0 0,1 0 0,-1-1 0,0 0 0,1 0 0,0 0 0,0 0 0,0-1 0,1 0 0,0 0 0,-1 0 0,2 0 0,-1-1 0,1 0 0,0 0 0,0 0 0,0 0 0,-3-11 0,2-1 0,-1 1 0,2-1 0,1 0 0,0 0 0,1 0 0,1 0 0,2-23 0,4-6 30,3-1 0,1 1 0,32-85 0,68-125-1515,-58 147-5341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23.9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24575,'5'0'0,"0"1"0,0-1 0,0 1 0,0 1 0,0-1 0,0 1 0,0 0 0,0 0 0,-1 0 0,1 1 0,-1-1 0,0 1 0,1 0 0,-1 1 0,0-1 0,5 7 0,6 7 0,0 2 0,18 30 0,8 9 0,135 116 0,-78-82 0,263 249 0,-241-216 0,-36-34 0,44 42 0,-58-58 0,3-2 0,110 84 0,-118-105 0,-3 3 0,90 103 0,-63-62 0,3-13 0,-63-60 0,-2 2 0,37 41 0,13 33 0,-29-35 0,101 103 0,-140-161-1365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25.1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414 0 24575,'1'7'0,"0"-1"0,0 0 0,1 0 0,0 0 0,0 0 0,0 0 0,1-1 0,3 7 0,8 18 0,4 19 0,2 0 0,2-1 0,2-1 0,2-1 0,2-1 0,50 60 0,-69-95 0,-2-2 0,1 0 0,-1 0 0,-1 1 0,6 10 0,-11-19 0,0 1 0,-1 0 0,1 0 0,0 0 0,-1 0 0,1 1 0,-1-1 0,0 0 0,1 0 0,-1 0 0,0 0 0,0 0 0,1 1 0,-1-1 0,0 0 0,0 0 0,0 0 0,-1 1 0,1-1 0,0 0 0,0 0 0,-1 0 0,1 0 0,0 0 0,-1 0 0,1 1 0,-1-1 0,0 0 0,1 0 0,-1 0 0,0-1 0,1 1 0,-1 0 0,0 0 0,0 0 0,0 0 0,0-1 0,0 1 0,0 0 0,0-1 0,0 1 0,0-1 0,0 1 0,0-1 0,-2 1 0,-13 3 0,-1-1 0,1 0 0,-1-1 0,1-1 0,-22-1 0,8 0 0,-315 1-1365,142-3-5461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3.4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0 24575,'-2'1'0,"0"-1"0,0 1 0,0-1 0,0 1 0,0 0 0,1-1 0,-1 1 0,0 0 0,0 0 0,1 0 0,-1 1 0,1-1 0,-1 0 0,1 1 0,0-1 0,-1 0 0,1 1 0,0 0 0,0-1 0,0 1 0,0 0 0,0-1 0,0 1 0,1 0 0,-1 0 0,0 0 0,1 0 0,0 0 0,-1 2 0,-7 65 0,7-59 0,1 559 0,58 136 0,-28-417 0,44 238 0,-44-343 0,65 497 0,10 211 0,-96-811 0,20 379 0,-21-424-1365,-5-54-5461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5.2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0 101 24575,'204'2'0,"233"-5"0,-145-24 0,-116 9 0,15 0 0,311-19 0,84 59 0,-102-17 0,-70-4 0,-242 10 0,123 3 0,-182-13 0,142-5 0,-245 3-195,-1 0 0,0-1 0,0 0 0,0 0 0,0-1 0,16-8 0,1-5-6631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6.1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55 24575,'13'0'0,"12"0"0,10 0 0,9 0 0,8 0 0,12 0 0,13 0 0,17 0 0,15 0 0,5 0 0,4-8 0,-5-3 0,-14 0 0,-19-2 0,-24 1-8191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6.7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24575,'15'436'0,"1"-13"0,-7-117 0,2 791 0,-13-668 0,2 1347 0,26-1347 0,-1-11 0,-25-285-1365,0-82-5461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7.8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24575,'8'4'0,"4"10"0,-2 15 0,-1 20 0,5 30 0,1 32 0,-2 17 0,-4 13 0,6 2 0,-1-9 0,-1-16 0,0-15 0,-2-17 0,-3-18 0,-2-17 0,-3-9 0,-1-11-8191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08.6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1 316 24575,'100'-1'0,"127"-17"0,373-17 0,-182 19 0,284-15 0,-644 29 0,1-3 0,-1-3 0,101-26 0,289-74 0,-405 98 0,20-2 0,1 3 0,80-2 0,132 12 0,-103 2 0,543-3 0,-696 0-455,0-1 0,38-7 0,-18-3-6371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10.4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1 101 24575,'1'2'0,"-1"-1"0,1 1 0,0-1 0,0 1 0,0-1 0,0 1 0,0-1 0,0 0 0,1 0 0,-1 1 0,0-1 0,1 0 0,-1 0 0,1 0 0,-1 0 0,1-1 0,-1 1 0,4 1 0,32 13 0,-35-15 0,37 12 0,0-2 0,1-1 0,56 4 0,126-1 0,-185-10 0,1154-4 0,-233-102 0,-654 61 0,613-4 0,-768 46 0,113 5 0,-213 2 0,52 14 0,11 1 0,-61-10 0,-41-8 0,-1 0 0,1-1 0,0 0 0,0-1 0,0 0 0,0 0 0,0-1 0,0-1 0,12-1 0,-16-3-1365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26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1 600 24575,'35'0'0,"0"-2"0,0-2 0,0-1 0,-1-1 0,1-2 0,-1-1 0,-1-2 0,0-2 0,-1 0 0,0-3 0,-1 0 0,-1-2 0,29-22 0,-17 9 0,-9 8 0,0-1 0,-2-2 0,37-40 0,-61 58 0,0 1 0,-1-1 0,0 0 0,-1-1 0,0 1 0,0-1 0,-1 0 0,0 0 0,-1-1 0,1 1 0,-2-1 0,0 1 0,0-1 0,0 0 0,-1 0 0,-1 0 0,0 0 0,-2-18 0,1 24 0,1 1 0,-1 0 0,0 0 0,0-1 0,-1 1 0,1 0 0,-1 0 0,1 0 0,-1 1 0,0-1 0,0 0 0,0 1 0,-1-1 0,1 1 0,0 0 0,-1-1 0,-5-2 0,2 1 0,-1 1 0,1 0 0,-1 1 0,1-1 0,-1 1 0,0 1 0,0-1 0,-9 0 0,-5 1 0,0 1 0,0 0 0,0 2 0,-40 8 0,19 1 0,1 2 0,1 2 0,0 2 0,2 2 0,-43 26 0,76-42 0,0 1 0,0 0 0,0 0 0,1 1 0,-1 0 0,1-1 0,0 1 0,1 0 0,-1 1 0,1-1 0,0 1 0,0-1 0,1 1 0,-1 0 0,1 0 0,1 0 0,-1 0 0,1 1 0,-1 8 0,0 15 0,1 0 0,6 59 0,-1-30 0,-4-19 0,3-1 0,1 0 0,2 0 0,11 40 0,-13-64 0,1-1 0,1 0 0,0 0 0,1-1 0,0 1 0,1-1 0,1-1 0,0 0 0,1 0 0,0-1 0,0 0 0,1-1 0,22 16 0,-24-20-59,1-1 0,0 0-1,0 0 1,0-1-1,1-1 1,-1 0 0,1 0-1,0-1 1,0 0 0,0-1-1,0 0 1,0-1 0,0 0-1,0-1 1,0 0-1,0-1 1,0 0 0,0-1-1,-1 0 1,1 0 0,-1-1-1,20-11 1,18-12-6767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11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 24575,'363'11'0,"-71"0"0,192 15 0,41 1 0,675-29 0,-829-22 0,-55 0 0,247-8 0,-480 24 0,-1 3 0,1 5 0,0 2 0,92 17 0,-109-9-682,81 4-1,-135-13-6143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13.5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24575,'6'102'0,"5"0"0,4 0 0,32 112 0,0 7 0,-4 29 0,76 352 0,-77-431 0,-7 1 0,21 307 0,-52-431 0,16 78 0,-10-79 0,5 85 0,11 263 0,-3-138 0,-15-217 0,15 44 0,-12-48 0,12 71 0,18 139 0,-8-59 0,3 50 0,106 369 0,-122-509 0,-6-21 0,-8-62-1365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15.0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24575,'4'111'0,"20"135"0,37 110 0,-52-309 0,84 389 0,57 398 0,-95-34 0,-30-481 0,-1-3 0,-26-89 0,3 115 0,11-218 0,2 68 0,-10-113 0,22 114 0,-8-80 0,-11-81 0,-3-22 0,-2-21 0,-4-20-1365,0-6-5461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37.7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48 24575,'-4'0'0,"-6"0"0,-1-4 0,1-10 0,-1-3 0,0 7 0,7 8 0,4 13 0,6 14 0,3 14 0,7 18 0,1 7 0,2 2 0,-2-3 0,-4-3 0,-4-12-8191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38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 5 24575,'-5'0'0,"0"-5"0,-1 16 0,2 23 0,1 22 0,5 27 0,7 24 0,1 7 0,0-16-8191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40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24575,'0'4'0,"4"6"0,2 5 0,-1 12 0,8 11 0,1 3 0,-1-2 0,-3 1 0,0-6 0,-1-9-8191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2:49.9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56 24575,'4'0'0,"14"0"0,13 0 0,9-4 0,6-2 0,4 1 0,1 0 0,1-6 0,0-2 0,-9 1-8191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13.7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40 24575,'4'0'0,"6"0"0,10 0 0,13 0 0,14-4 0,16-2 0,6-8 0,-9-1-8191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4.2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0 24575,'-1'1'0,"1"-1"0,-1 0 0,0 1 0,0-1 0,1 0 0,-1 1 0,0-1 0,0 1 0,1-1 0,-1 1 0,0-1 0,1 1 0,-1 0 0,1-1 0,-1 1 0,1 0 0,-1-1 0,1 1 0,-1 0 0,1 0 0,0-1 0,-1 1 0,1 0 0,0 0 0,0 0 0,0-1 0,-1 3 0,-3 27 0,4-24 0,-9 116 0,13 211 0,50 39 0,-3-46 0,-34-139 0,115 948 0,-123-1085 0,16 53 0,-24-101 0,-1 0 0,0 0 0,1 0 0,0 0 0,-1 0 0,1-1 0,0 1 0,0 0 0,0 0 0,0-1 0,1 1 0,-1-1 0,2 2 0,-2-3 0,-1-1 0,1 0 0,0 0 0,0 0 0,0 0 0,-1 1 0,1-1 0,0 0 0,-1 0 0,1 0 0,-1-1 0,1 1 0,-1 0 0,0 0 0,1 0 0,-1 0 0,0 0 0,0 0 0,0-1 0,0 1 0,0 0 0,0 0 0,0-2 0,6-68-1365,-2-16-5461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5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0 396 24575,'5'-4'0,"0"1"0,1 0 0,-1 1 0,0 0 0,1-1 0,0 2 0,-1-1 0,1 1 0,0-1 0,0 2 0,11-1 0,7-2 0,189-23 0,-53 8 0,181-23 0,325-52 0,-116 8 0,-413 65 0,-19 2 0,169-3 0,-271 21-104,-1 1-22,0 0 0,0-2 0,0 0 0,0 0 0,0-1 0,-1-1-1,1-1 1,-1 0 0,20-8 0,-3-8-6700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27.7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24575,'8'0'0,"7"0"0,6 0 0,7 0 0,7 0 0,2 0 0,-5 0-8191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6.1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24575,'10'30'0,"0"-10"0,12 62 0,-3 0 0,10 98 0,-13-71 0,140 778 0,-105-369 0,5 30 0,11-71 0,-54-427 0,-12-51 0,-1 1-1,0 0 1,0-1 0,0 1-1,0 0 1,0-1 0,1 1-1,-1 0 1,0-1-1,0 1 1,1 0 0,-1 0-1,0-1 1,0 1-1,1 0 1,-1 0 0,0-1-1,1 1 1,-1 0 0,0 0-1,1 0 1,-1 0-1,0 0 1,1-1 0,-1 1-1,1 0 1,-1 0-1,0 0 1,1 0 0,-1 0-1,0 0 1,1 0 0,-1 0-1,1 0 1,-1 0-1,0 1 1,1-1 0,-1 0-1,0 0 1,1 0-1,-1 0 1,0 0 0,1 1-1,-1-1 1,0 0 0,1 0-1,-1 1 1,0-1-1,0 0 1,1 0 0,-1 1-1,0-1 1,0 0-1,1 1 1,-1-1 0,0 0-1,0 1 1,0-1 0,0 0-1,0 1 1,0-1-1,0 0 1,1 1 0,-1-1-1,0 1 1,0-1-1,0 0 1,-1 1 0,10-30-1299,-9 28 1259,10-54-6786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7.0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0 321 24575,'1030'-39'0,"-207"-71"0,-263 31 0,2 30 0,-546 48-115,-12 2 46,0-1-1,1 0 1,-1 0 0,0 0-1,1-1 1,-1 1-1,0-1 1,1 0-1,-1 0 1,0-1-1,0 1 1,0-1-1,0 0 1,0 0-1,-1 0 1,1-1-1,3-2 1,0-15-6757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8.2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1 415 24575,'166'0'0,"229"-29"0,785-234 0,-936 201 0,0 14 0,-244 47 0,-1 1-1,1 0 0,0 0 0,0 0 1,0 0-1,0 0 0,0 0 0,0 0 1,0 0-1,0-1 0,0 1 0,0 0 1,0 0-1,0 0 0,0 0 1,0 0-1,0 0 0,0 0 0,0-1 1,0 1-1,0 0 0,0 0 0,0 0 1,0 0-1,0 0 0,0 0 0,0-1 1,0 1-1,0 0 0,0 0 0,0 0 1,0 0-1,0 0 0,0 0 1,0 0-1,1 0 0,-1-1 0,0 1 1,0 0-1,0 0 0,0 0 0,0 0 1,0 0-1,0 0 0,0 0 0,1 0 1,-1 0-1,0 0 0,0 0 1,0 0-1,0 0 0,0 0 0,0 0 1,1 0-1,-1 0 0,-10-4-1323,-9 1-5502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8.84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1 542 24575,'1'-6'0,"0"0"0,0 0 0,1 0 0,-1 0 0,1 1 0,1-1 0,-1 1 0,1-1 0,0 1 0,0 0 0,1 0 0,-1 0 0,1 0 0,0 1 0,1-1 0,-1 1 0,1 0 0,0 0 0,0 1 0,10-6 0,10-6 0,1 2 0,0 0 0,29-8 0,9 0 0,1 2 0,78-11 0,143-8 0,-241 32 0,626-62 0,132-16 0,-791 83 0,52-10 0,-62 10 0,1 0 0,0 0 0,0 0 0,-1 0 0,1 0 0,-1 0 0,1-1 0,-1 1 0,1-1 0,-1 0 0,0 0 0,0 0 0,0 0 0,0 0 0,0 0 0,3-4 0,-5 4-65,1 1 0,-1-1 0,0 1 0,1-1 0,-1 1 0,0-1 0,0 1 0,0 0 0,0-1 0,0 1 0,0-1 0,0 1 0,-1-1 0,1 1 0,0-1 0,-1 1 0,1 0 0,-1-1 0,0 1 0,0-2 0,-22-27-6761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39.7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24575,'3'59'0,"2"0"0,22 103 0,46 123 0,-60-238 0,256 1041 0,-103 18 0,-164-1082 0,31 240 0,-24-235 0,-9-28 0,0-1 0,0 0 0,0 0 0,0 0 0,0 0 0,0 1 0,1-1 0,-1 0 0,0 0 0,0 0 0,0 0 0,0 0 0,0 0 0,0 1 0,0-1 0,0 0 0,1 0 0,-1 0 0,0 0 0,0 0 0,0 0 0,0 0 0,0 0 0,1 0 0,-1 0 0,0 0 0,0 0 0,0 0 0,0 1 0,0-1 0,1 0 0,-1 0 0,0 0 0,0 0 0,0-1 0,0 1 0,1 0 0,-1 0 0,0 0 0,0 0 0,0 0 0,0 0 0,0 0 0,1 0 0,-1 0 0,0 0 0,0 0 0,0 0 0,0 0 0,0-1 0,0 1 0,1 0 0,-1 0 0,0 0 0,0 0 0,0 0 0,0 0 0,0-1 0,0 1 0,0 0 0,0 0 0,0 0 0,0-1 0,2-5 0,0-1 0,-1 0 0,0 1 0,0-1 0,-1-10 0,0-67-1365,-4-7-5461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24575,'8'150'0,"36"193"0,-30-245 0,161 803 0,-111-606 0,128 689 0,-156-826-1365,-20-106-5461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1.5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24575,'4'0'0,"2"8"0,-1 8 0,8 8 0,1 5 0,-1 2 0,-4 4 0,-2 8 0,-3 10 0,-2-4-8191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1.9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24575,'0'8'0,"0"16"0,0 16 0,0 14 0,0 6 0,0 6 0,0-1 0,0-6 0,0-14-8191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2.6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24575,'0'8'0,"0"24"0,0 20 0,0 12 0,0 5 0,0-6 0,0-13-8191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3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 24575,'0'-4'0,"0"11"0,0 21 0,0 23 0,4 15 0,2 9 0,-1 4 0,-1-3 0,-1-14-8191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28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1 155 24575,'690'-14'0,"-433"6"0,170-14 0,-271 4-80,-57 9-348,-1-4-1,167-45 1,-231 46-6398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4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24575,'0'4'0,"0"14"0,0 12 0,0 6 0,0 1 0,0-3 0,0 7 0,0-5-8191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5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24575,'0'-4'0,"4"-2"0,10 1 0,3-4 0,2 1 0,6 0 0,0 3-8191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5.5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5.9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80 24575,'0'-8'0,"4"-3"0,10 0 0,11-2 0,6 2 0,-4-3 0,-5 2-8191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6.9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55 24575,'8'0'0,"12"0"0,6-9 0,3-2 0,5 1 0,1-3 0,-6 1-8191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7.2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15 0,0 15 0,8 17 0,4 15 0,-2 7 0,-1-2 0,-3-15-8191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45.5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1 24575,'0'4'0,"0"5"0,4 2 0,6-2 0,1 7 0,-1 8 0,6 1 0,0 25 0,-20 55 0,-29 46 0,-10-1-8191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9.0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24575,'18'41'0,"-3"0"0,-1 1 0,14 79 0,-9-38 0,15 50 0,-6 0 0,13 163 0,-37-224 0,18 435 0,-18-437 0,24 130 0,-8-80 0,-8-31 0,18 107 0,-18-132 19,-3 0 0,1 73 0,-10 131-364,-2-149-732,2-110-5749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9.50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24575,'0'8'0,"0"7"0,0 10 0,0 8 0,0 8 0,0 0 0,0-2 0,0-4 0,0 5 0,0 0 0,4-3 0,2 1 0,-1-2 0,-1-3 0,-1-7-8191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49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81 24575,'30'-2'0,"47"-8"0,14-1 0,486 5 0,-4 0 0,373-10 0,-926 17-118,-7-1-20,-1 1-1,1-1 1,0-1-1,-1 0 0,1-1 1,-1-1-1,0 0 1,22-8-1,-18 1-6687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29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194 40 24575,'0'1'0,"-1"-1"0,0 0 0,0 0 0,0 1 0,0-1 0,0 0 0,0 0 0,0 0 0,1 0 0,-1 0 0,0 0 0,0 0 0,0 0 0,0-1 0,0 1 0,0 0 0,0-1 0,1 1 0,-1 0 0,0-1 0,0 1 0,0-1 0,1 1 0,-1-1 0,0 1 0,-1-2 0,24-10 0,48-8 0,-63 19 0,0 0 0,0 1 0,-1 0 0,1 0 0,0 0 0,0 1 0,0 0 0,0 1 0,12 4 0,-17-5 0,0 0 0,1 0 0,-1 0 0,0 0 0,0 1 0,1-1 0,-1 1 0,0 0 0,-1-1 0,1 1 0,0 0 0,0 0 0,-1 0 0,1 0 0,-1 1 0,0-1 0,0 0 0,0 0 0,0 1 0,0-1 0,0 1 0,0-1 0,-1 1 0,1-1 0,-1 1 0,0-1 0,0 1 0,0 0 0,-1 3 0,-1 6 0,0-1 0,-1 1 0,-1-1 0,0 0 0,-1 0 0,0 0 0,0-1 0,-1 1 0,0-1 0,-1-1 0,-1 1 0,-16 16 0,6-8 0,-1 0 0,-2-2 0,1 0 0,-44 24 0,35-27 0,0-1 0,-1-1 0,-39 8 0,337-26-1365,-235 7-5461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2.1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0 214 24575,'383'-13'0,"-46"1"0,62 14 0,220-6 0,-26-65 0,-441 34 0,-106 22 0,-1 3 0,79-9 0,-104 17 0,0-1 0,35-11 0,-34 8 0,0 0 0,29-2 0,-43 7 0,-1 1 0,0 0 0,1 0 0,-1 0 0,0 1 0,0 0 0,0 0 0,1 1 0,-1 0 0,-1 0 0,1 0 0,9 5 0,-12-4 0,0-1 0,0 1 0,-1 0 0,1 0 0,0-1 0,-1 2 0,0-1 0,1 0 0,-1 0 0,-1 1 0,1 0 0,0-1 0,-1 1 0,0 0 0,0-1 0,0 1 0,0 0 0,0 5 0,1 10 0,-1 1 0,-2 27 0,1-26 0,-1 29 0,2 0 0,2 0 0,2 0 0,23 93 0,-10-79 0,61 255 0,-48-88 0,-10 0 0,-10 239 0,12-73 0,-4-152 0,-34 510 0,8-503 0,7-241 57,-3-20-1479,-2-9-5404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2.4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1 105 24575,'0'-8'0,"4"-3"0,10 0 0,7 3 0,8 2 0,7 2 0,11-2 0,5-1 0,2 2 0,-3 1 0,-7 2 0,-2-8 0,-4-2 0,-9 1-8191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4.5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24575,'956'15'0,"-197"-4"0,-709-9 0,-1 3 0,1 2 0,52 14 0,-91-19 0,44 6 0,1-2 0,0-3 0,91-6 0,-31 0 0,133-14 0,-166 10 0,-76 5-1365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5.4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24575,'2333'0'0,"-2327"0"-93,41-4-1179,-35-1-5554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6.8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24575,'45'646'0,"59"-7"0,4-134 0,25 149 0,-74 48 0,-54-604 0,3 29 0,-5-109 46,-1-37-1457,-1-18-5415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8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24575,'11'28'0,"-3"-12"0,9 39 0,-3 0 0,11 98 0,-6-33 0,19 248 0,-21-156 0,17-15 0,-3-32 0,-23-115 0,19 56 0,6 35 0,12 52 0,-31-129 0,-2 1 0,-3 1 0,-3 0 0,-3 91 0,-4 231-1365,1-368-5461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6:59.2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38 24575,'4'-1'0,"1"0"0,0 0 0,-1-1 0,1 1 0,-1-1 0,0 0 0,1 0 0,4-3 0,18-8 0,-23 11 0,0 1 0,-1 0 0,1 0 0,0 0 0,0 1 0,0-1 0,-1 1 0,1 0 0,0 0 0,0 0 0,0 0 0,0 1 0,0 0 0,-1 0 0,1 0 0,0 0 0,-1 0 0,4 3 0,-4-2 0,-1 0 0,0 0 0,1 0 0,-1 0 0,0 1 0,0-1 0,-1 1 0,1 0 0,0-1 0,-1 1 0,0 0 0,1 0 0,-1 0 0,0 0 0,-1 0 0,1 0 0,0 0 0,-1 1 0,0-1 0,0 0 0,0 0 0,0 0 0,-1 4 0,0 2 0,-1 1 0,-1 0 0,1-1 0,-1 1 0,-1-1 0,0 0 0,0 0 0,-1 0 0,0-1 0,-1 1 0,-12 13 0,10-11 0,-1 1 0,2 0 0,0 0 0,-8 18 0,14-30 0,1 1 0,0-1 0,-1 1 0,1 0 0,-1-1 0,1 1 0,0-1 0,-1 1 0,1 0 0,0-1 0,0 1 0,0-1 0,-1 1 0,1 0 0,0 0 0,0-1 0,0 1 0,0 0 0,0-1 0,0 1 0,0 0 0,0-1 0,0 1 0,1 0 0,-1-1 0,0 1 0,0 0 0,1-1 0,-1 1 0,0-1 0,1 1 0,-1 0 0,0-1 0,1 1 0,-1-1 0,1 1 0,-1-1 0,1 0 0,-1 1 0,1-1 0,0 1 0,-1-1 0,1 0 0,-1 1 0,1-1 0,0 0 0,-1 0 0,1 1 0,0-1 0,-1 0 0,1 0 0,0 0 0,-1 0 0,1 0 0,0 0 0,-1 0 0,1 0 0,0 0 0,-1 0 0,1-1 0,0 1 0,-1 0 0,2-1 0,4 0 0,-1-1 0,1 0 0,-1 0 0,0-1 0,0 1 0,6-5 0,19-18-1365,-4-1-5461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0.0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25 24575,'-9'0'0,"2"0"0,11-5 0,8 0 0,6 0 0,13 1 0,6 1 0,-4 1-8191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0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24575,'0'13'0,"0"16"0,0 16 0,0 9 0,0 0 0,0-6 0,0-11-8191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2.5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140 43 24575,'-1'1'0,"0"-1"0,0 1 0,0 0 0,0 0 0,0 0 0,0 0 0,0 0 0,0 0 0,0 0 0,1 0 0,-1 0 0,0 0 0,1 0 0,-1 0 0,1 0 0,-1 1 0,1-1 0,0 0 0,-1 0 0,1 1 0,0-1 0,0 0 0,0 2 0,-2 6 0,-18 80 0,4 2 0,-6 106 0,23-600 0,4 364 0,-1 26 0,2 23 0,-2 16 0,-2 1 0,0 0 0,-1 0 0,-2 0 0,-7 49 0,-38 130 0,42-190 0,3-10 0,0-1 0,-1 0 0,1 1 0,-1-1 0,0 0 0,0 0 0,-1 0 0,1 0 0,-6 7 0,8-12 0,0 0 0,-1 0 0,1 0 0,0 0 0,0 0 0,0 0 0,-1 0 0,1 0 0,0 0 0,0 0 0,0 0 0,-1 0 0,1 0 0,0 0 0,0 0 0,0 0 0,-1 0 0,1 0 0,0-1 0,0 1 0,0 0 0,-1 0 0,1 0 0,0 0 0,0 0 0,0 0 0,0-1 0,0 1 0,0 0 0,-1 0 0,1 0 0,0 0 0,0-1 0,0 1 0,0 0 0,0 0 0,0 0 0,0-1 0,0 1 0,0 0 0,0 0 0,0 0 0,0-1 0,0 1 0,0 0 0,0 0 0,0 0 0,0-1 0,0 1 0,0 0 0,0 0 0,0 0 0,0-1 0,0 1 0,0 0 0,1 0 0,-1 0 0,0-1 0,1-28 0,1-1 0,2 0 0,0 1 0,2 0 0,15-42 0,-12 38 0,31-102 0,-28 113 0,-11 22 0,-1-1 0,0 1 0,0 0 0,1 0 0,-1 0 0,0 0 0,0 0 0,1 0 0,-1 0 0,0 0 0,1 0 0,-1 0 0,0 0 0,0 1 0,1-1 0,-1 0 0,0 0 0,0 0 0,0 0 0,1 0 0,-1 0 0,0 1 0,0-1 0,1 0 0,-1 0 0,0 0 0,0 0 0,0 1 0,0-1 0,1 0 0,-1 0 0,0 1 0,0-1 0,0 0 0,0 0 0,0 1 0,0-1 0,0 0 0,0 0 0,0 1 0,0-1 0,0 0 0,7 47 0,-6 186 0,-3-53 0,2-557 0,0 470-1365,0-63-5461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3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 85 24575,'10'0'0,"1"-2"0,-1 1 0,19-6 0,-20 4 0,1 1 0,-1 0 0,1 1 0,0 0 0,10 0 0,-14 2 0,1 0 0,-1 0 0,0 1 0,1 0 0,-1 0 0,0 0 0,0 1 0,0 0 0,-1 0 0,1 0 0,-1 1 0,1 0 0,-1 0 0,0 1 0,-1-1 0,1 1 0,-1 0 0,0 0 0,0 0 0,-1 1 0,1-1 0,-1 1 0,0 0 0,-1 0 0,0 0 0,0 0 0,2 8 0,-2-7 0,0 0 0,-1 1 0,1-1 0,-1 1 0,-1-1 0,0 1 0,0-1 0,0 1 0,-1-1 0,0 1 0,0-1 0,-1 1 0,0-1 0,0 0 0,-1 0 0,0 0 0,0 0 0,-1-1 0,0 1 0,0-1 0,0 0 0,-1 0 0,-7 7 0,5-6 0,-1-2 0,-1 1 0,1-1 0,-1-1 0,0 1 0,0-1 0,0-1 0,0 0 0,-1 0 0,1-1 0,-20 2 0,26-3 0,-1-1 0,0 0 0,1 0 0,-1 0 0,1 0 0,-1 0 0,0-1 0,1 0 0,-1 1 0,1-1 0,-1-1 0,1 1 0,0 0 0,0-1 0,-1 0 0,1 0 0,0 0 0,0 0 0,1 0 0,-1 0 0,0-1 0,1 0 0,-1 1 0,1-1 0,0 0 0,0 0 0,0 0 0,0 0 0,1-1 0,-1 1 0,1 0 0,0-1 0,0 1 0,-1-5 0,-2-20 0,2 0 0,1-1 0,1 1 0,1-1 0,1 1 0,9-41 0,-10 65 1,0 0 0,1 0 0,-1 0 0,1 0 0,0 0 0,0 1 0,0-1 0,0 0 0,1 1 0,-1 0 0,1 0 0,0-1 0,0 2 0,0-1 0,1 0 0,-1 1 0,1-1 0,-1 1 0,1 0 0,0 0 0,0 0 0,-1 1 0,6-2 0,10-2-23,1 1 0,-1 0 0,38 0-1,15-4-1277,-50 2-5526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24575,'0'9'0,"0"10"0,0 11 0,0 9 0,0 6 0,0 3 0,0 3 0,0-8-8191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5.02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24575,'5'0'0,"8"0"0,12 0 0,14 0 0,4 0 0,-5 0-8191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5.61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41 24575,'0'-2'0,"1"0"0,-1 0 0,1 1 0,-1-1 0,1 0 0,-1 1 0,1-1 0,0 0 0,0 1 0,0-1 0,0 1 0,0-1 0,1 1 0,-1 0 0,0-1 0,0 1 0,1 0 0,-1 0 0,1 0 0,-1 0 0,1 0 0,0 0 0,-1 0 0,1 1 0,0-1 0,0 1 0,2-1 0,-1 0 0,1 0 0,-1 0 0,1 0 0,-1 1 0,1 0 0,-1-1 0,1 1 0,-1 1 0,1-1 0,-1 0 0,1 1 0,-1 0 0,6 2 0,-3-1 0,0 2 0,-1-1 0,0 0 0,0 1 0,0 0 0,0 1 0,-1-1 0,1 1 0,-1-1 0,0 1 0,-1 1 0,1-1 0,-1 0 0,0 1 0,4 9 0,-4-6 0,-1 0 0,0 1 0,0-1 0,-1 1 0,0 0 0,-1-1 0,0 1 0,0 0 0,-3 13 0,0-3 0,-2-1 0,0 1 0,-2-1 0,0 0 0,-1-1 0,0 0 0,-2 0 0,0 0 0,-14 17 0,6-16 0,14-16 0,0 1 0,0-1 0,0 1 0,1 0 0,-1 1 0,1-1 0,0 0 0,0 1 0,1 0 0,-1 0 0,1 0 0,-3 9 0,5-13-44,1 0 0,0 0 0,0 0-1,-1 0 1,1 0 0,0-1 0,0 1-1,0 0 1,0-1 0,0 1 0,0-1-1,0 1 1,0-1 0,0 1 0,0-1-1,1 1 1,-1-1 0,0 0 0,0 0-1,0 0 1,0 0 0,1 0 0,-1 0-1,0 0 1,1 0 0,-1 0-171,22 0-6611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6.5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24575,'4'0'0,"6"0"0,5 0 0,9 0 0,4 0 0,-2 0-8191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6.9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24575,'0'13'0,"0"16"0,0 12 0,0 7 0,0 4 0,9-3 0,2-9-8191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7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30 24575,'9'0'0,"6"0"0,5 0 0,8 0 0,8-4 0,5-2 0,-4-3 0,-8-1-8191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07.9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24575,'0'13'0,"0"20"0,9 31 0,2 33 0,0 30 0,-3 9 0,-2-17-8191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10.20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101 0 24575,'0'441'0,"0"-433"0,-2 39 0,2-46 0,0 1 0,0 0 0,-1 0 0,1-1 0,0 1 0,-1 0 0,1 0 0,-1-1 0,0 1 0,0-1 0,1 1 0,-1 0 0,0-1 0,0 0 0,0 1 0,-1-1 0,1 1 0,0-1 0,0 0 0,-3 2 0,4-3 0,-1 0 0,1 0 0,-1 0 0,1 0 0,-1 0 0,1-1 0,-1 1 0,1 0 0,-1 0 0,1 0 0,-1 0 0,1-1 0,-1 1 0,1 0 0,0 0 0,-1-1 0,1 1 0,-1 0 0,1-1 0,0 1 0,-1 0 0,1-1 0,0 1 0,-1-1 0,1 1 0,0 0 0,0-1 0,-1 1 0,1-1 0,0 1 0,0-1 0,0 1 0,0-2 0,-7-19 0,7 21 0,-7-48 0,2 0 0,2-1 0,5-64 0,-2 69 0,-21 250 0,21-204 0,-1 12 0,-1 0 0,0 0 0,-1-1 0,-7 21 0,10-34 0,0 0 0,0 0 0,0 0 0,0 0 0,0 0 0,0 0 0,0 0 0,0-1 0,0 1 0,0 0 0,0 0 0,0 0 0,0 0 0,0 0 0,0 0 0,0 0 0,0 0 0,0 0 0,0 0 0,0 0 0,0 0 0,0 0 0,0-1 0,0 1 0,0 0 0,0 0 0,0 0 0,0 0 0,-1 0 0,1 0 0,0 0 0,0 0 0,0 0 0,0 0 0,0 0 0,0 0 0,0 0 0,0 0 0,0 0 0,0 0 0,-1 0 0,1 0 0,0 0 0,0 0 0,0 0 0,0 0 0,0 0 0,0 0 0,0 0 0,0 0 0,0 0 0,0 0 0,0 0 0,-1 0 0,1 0 0,0 0 0,0 1 0,0-1 0,0 0 0,0 0 0,-3-15 0,0-17 0,4-285 0,-1 710-1365,0-312-5461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46.5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24575,'0'13'0,"0"16"0,-17 20 0,-13 24 0,-7 10 0,-4-3 0,3-16-8191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48.92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24575,'2'0'0,"-1"0"0,1 1 0,0-1 0,-1 0 0,1 1 0,-1 0 0,1-1 0,-1 1 0,1 0 0,-1 0 0,0 0 0,1 0 0,-1 0 0,0 0 0,1 0 0,-1 0 0,0 1 0,0-1 0,0 0 0,0 1 0,-1-1 0,1 0 0,0 1 0,0-1 0,-1 1 0,1 0 0,0 2 0,9 52 0,-9-49 0,19 323 0,32 16 0,-28-206 0,-13-74 0,20 116 0,8 216 0,-32-307 0,22 110 0,5 63 0,5 49 0,-8-104 0,-26-172 0,1-1 0,3 0 0,19 56 0,-24-86-4,-3-10-30,-1-13-1293,-3-16-5499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6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249 1 24575,'-9'-1'0,"1"1"0,0 0 0,-1 1 0,1 0 0,0 0 0,0 1 0,-1-1 0,1 2 0,0-1 0,1 1 0,-1 1 0,1-1 0,-1 1 0,1 1 0,0-1 0,0 1 0,1 0 0,0 1 0,0 0 0,0 0 0,0 0 0,1 0 0,0 1 0,0 0 0,1 0 0,0 0 0,0 1 0,1 0 0,0-1 0,0 1 0,1 0 0,-2 10 0,-9 34 0,2 0 0,3 1 0,2 0 0,3 0 0,1 1 0,3-1 0,3 1 0,10 55 0,-11-93 0,1 0 0,1-1 0,0 1 0,1-1 0,15 29 0,-15-36 0,-1 0 0,1-1 0,0 1 0,1-1 0,-1 0 0,2-1 0,-1 0 0,0 0 0,1 0 0,0-1 0,17 8 0,-5-5-455,1 0 0,37 7 0,47 4-6371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32.7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1 144 24575,'0'-1'0,"0"-13"0,0-1 0,1 0 0,1 0 0,4-20 0,-5 33 0,-1-1 0,1 1 0,0-1 0,-1 1 0,1 0 0,0-1 0,0 1 0,1 0 0,-1 0 0,0 0 0,1 0 0,-1 0 0,1 0 0,0 0 0,-1 1 0,1-1 0,0 1 0,0-1 0,0 1 0,0 0 0,1-1 0,-1 1 0,0 0 0,0 0 0,1 1 0,-1-1 0,0 0 0,1 1 0,-1 0 0,1-1 0,-1 1 0,1 0 0,-1 0 0,1 0 0,2 1 0,-2 0 0,-1 0 0,1 0 0,0 0 0,-1 0 0,1 1 0,-1-1 0,0 1 0,0-1 0,1 1 0,-1 0 0,0 0 0,0 0 0,-1 0 0,1 0 0,0 1 0,-1-1 0,1 0 0,-1 1 0,0-1 0,0 1 0,0 0 0,0-1 0,0 1 0,0 0 0,-1-1 0,0 1 0,1 5 0,0 0 0,-1-1 0,1 0 0,-2 0 0,1 1 0,-1-1 0,0 0 0,0 0 0,-1 0 0,-4 13 0,0-10 0,0 0 0,-1 0 0,-14 16 0,0 0 0,20-25 4,1 0-1,-1 0 0,1 0 1,-1 0-1,1 0 1,-1 0-1,1 0 0,-1-1 1,1 1-1,0 1 1,-1-1-1,1 0 0,0 0 1,0 0-1,0 0 0,0 0 1,0 0-1,0 0 1,0 0-1,0 0 0,0 0 1,0 0-1,1 0 1,-1 0-1,0 0 0,1 0 1,-1 0-1,1 1 0,24 16-1466,-2-9-5363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1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1 227 24575,'0'0'0,"0"-1"0,1 0 0,-1 0 0,0 0 0,1 1 0,-1-1 0,1 0 0,-1 0 0,1 1 0,-1-1 0,1 1 0,-1-1 0,1 0 0,0 1 0,-1-1 0,1 1 0,0-1 0,0 1 0,-1 0 0,1-1 0,0 1 0,0 0 0,-1-1 0,1 1 0,0 0 0,0 0 0,1 0 0,29-5 0,-26 5 0,248-33 0,-100 11 0,211-4 0,-252 28 0,-50 1 0,1-3 0,-1-2 0,111-19 0,-157 17 0,46-11 0,1 2 0,0 3 0,102-4 0,970 16 0,-1126-2-97,-1-1-1,0 1 1,1-2-1,-1 1 1,0-1-1,1-1 1,-1 1-1,-1-1 1,1 0-1,0-1 1,-1 0-1,1 0 0,7-7 1,5-3-6729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2.36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0 24575,'-2'147'0,"5"166"0,3-269 0,12 44 0,2 10 0,40 242 0,5 4 0,-44-256 0,7 37 0,16 124 0,6 49 0,-24-156 0,2 12 0,-24-120-110,20 272-1145,-23-271-5571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3.53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42 169 24575,'-42'0'0,"72"0"0,428 2 0,496-5 0,-826 0 0,228-35 0,-253 13 0,-69 16 0,1 1 0,0 1 0,49-3 0,-10 13 0,-54-2 0,0 0 0,0-1 0,0 0 0,29-6 0,-47 6-47,0-1 0,0 1 0,0-1 0,0 1 0,0-1 0,0 0 0,-1 0 0,1 0 0,0 0-1,0 0 1,-1 0 0,1 0 0,-1-1 0,1 1 0,-1-1 0,1 1 0,-1-1 0,0 1 0,0-1 0,0 0 0,0 0 0,0 1-1,0-1 1,0 0 0,-1 0 0,1 0 0,-1 0 0,1-2 0,-3-23-6779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4.9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4 248 24575,'0'0'0,"1"0"0,-1 0 0,0 0 0,0 0 0,1-1 0,-1 1 0,0 0 0,0 0 0,1 0 0,-1-1 0,0 1 0,0 0 0,0 0 0,0-1 0,1 1 0,-1 0 0,0-1 0,0 1 0,0 0 0,0 0 0,0-1 0,0 1 0,0 0 0,0-1 0,0 1 0,0 0 0,0-1 0,0 1 0,0 0 0,0-1 0,0 1 0,0 0 0,0 0 0,0-1 0,0 1 0,-1 0 0,1-1 0,0 1 0,0 0 0,0 0 0,0-1 0,-1 1 0,1 0 0,0 0 0,0 0 0,-1-1 0,1 1 0,0 0 0,0 0 0,-1 0 0,1 0 0,0-1 0,-1 1 0,1 0 0,0 0 0,0 0 0,-1 0 0,1 0 0,0 0 0,-1 0 0,0 0 0,26-16 0,3 8 0,1 2 0,0 1 0,0 1 0,1 1 0,-1 2 0,56 5 0,-15-2 0,321-8 0,-296-1 0,0-4 0,99-25 0,-60 7 0,0 5 0,2 7 0,210-1 0,-305 15 0,1-1 0,0-2 0,52-16 0,-38 9 0,-52 11-1365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5.7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1 238 24575,'62'0'0,"949"-39"0,-684-7 0,-132 16 0,244-8 0,-428 38-98,-2 1 137,-1-1-1,0-1 0,1 0 1,-1 0-1,15-4 0,-22 5-77,1-1 0,-1 0-1,0 1 1,1-1-1,-1 0 1,0 0 0,0 0-1,0 0 1,1 0-1,-1 0 1,0 0 0,0 0-1,0 0 1,-1 0-1,1-1 1,0 1 0,0 0-1,-1-1 1,1 1-1,-1-1 1,1 1-1,-1 0 1,0-1 0,1 1-1,-1-1 1,0 1-1,0-1 1,0 1 0,0-1-1,0 1 1,0-1-1,-1 1 1,1-1 0,0 1-1,-1-1 1,1 1-1,-2-2 1,-9-27-6787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7.2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35 1 24575,'-1'0'0,"-1"0"0,1 0 0,-1 0 0,1 1 0,-1-1 0,1 1 0,0-1 0,-1 1 0,1 0 0,0-1 0,0 1 0,-1 0 0,1 0 0,0 0 0,0 0 0,0 0 0,0 0 0,0 0 0,0 0 0,0 0 0,1 0 0,-1 1 0,0-1 0,1 0 0,-1 1 0,0-1 0,1 0 0,0 1 0,-1-1 0,1 1 0,0 1 0,-3 54 0,3-47 0,4 62 0,25 124 0,-11-88 0,62 376 0,40 283 0,-101-616 0,34 347 0,-27-271 0,1 6 0,-23-171 0,18 85 0,-14-118 0,-8-29 0,0 0 0,1 1 0,-1-1 0,0 0 0,0 0 0,0 0 0,0 0 0,0 0 0,0 0 0,0 0 0,0 0 0,0 1 0,0-1 0,0 0 0,0 0 0,0 0 0,1 0 0,-1 0 0,0 0 0,0 0 0,0 0 0,0 0 0,0 0 0,0 0 0,0 0 0,0 0 0,1 0 0,-1 0 0,0 0 0,0 0 0,0 0 0,0 0 0,0 0 0,0 0 0,0 0 0,1 0 0,-1 0 0,0 0 0,0 0 0,0 0 0,0 0 0,0 0 0,0 0 0,0 0 0,0 0 0,0 0 0,1-1 0,-1 1 0,0 0 0,0 0 0,0 0 0,0 0 0,0 0 0,0 0 0,0 0 0,0 0 0,0 0 0,0-1 0,0 1 0,0 0 0,0 0 0,0 0 0,5-21 0,3-161-615,-7 150-135,1-109-6076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8.0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24575,'30'531'0,"37"-6"0,-27-227 0,112 787 0,-133-907 0,-5 198 0,-14-346-104,0 1-526,-6 49-1,1-51-6195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9.11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24575,'4'0'0,"2"8"0,-1 16 0,0 16 0,6 10 0,2 4 0,-1 6 0,-3-3 0,-3-11-8191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7:59.8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1 193 24575,'0'-8'0,"1"0"0,1 0 0,-1 0 0,1 1 0,0-1 0,1 1 0,0-1 0,0 1 0,1 0 0,-1 0 0,9-11 0,-1 4 0,-1 1 0,2 0 0,0 1 0,16-14 0,-26 25 0,-1 0 0,1-1 0,-1 1 0,1 0 0,0 0 0,-1 0 0,1 0 0,0 0 0,-1 0 0,1 1 0,0-1 0,0 1 0,0-1 0,0 1 0,0-1 0,2 1 0,-3 0 0,0 1 0,0-1 0,-1 0 0,1 1 0,0-1 0,0 1 0,-1-1 0,1 1 0,0-1 0,0 1 0,-1-1 0,1 1 0,-1-1 0,1 1 0,-1 0 0,1 0 0,-1-1 0,1 1 0,-1 0 0,1 0 0,-1-1 0,0 1 0,0 0 0,1 1 0,0 5 0,0 0 0,0 0 0,-1-1 0,0 1 0,-1 0 0,1 0 0,-4 12 0,-5 14 0,-2-1 0,-1 0 0,-30 57 0,-1 0 0,42-88-4,0 0 0,1 1 0,-1-1 0,1 0 0,-1 1 0,1-1 0,-1 1 0,1-1 0,0 1 0,0-1 0,0 1 0,0-1 0,0 1 0,0-1 0,0 1 1,0-1-1,0 0 0,1 1 0,0 2 0,0-4 13,-1 1 0,1 0 0,0-1 0,0 1 0,-1 0 0,1-1 0,0 1 0,0-1 0,0 1 0,0-1 0,0 0 0,0 1 0,0-1 0,0 0 0,0 0 0,0 0 0,0 1 0,0-1 0,0 0 0,0 0 0,1-1 0,7 0-306,0 0 0,-1-1 1,1 0-1,14-7 0,8-3-6529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0.2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24575,'-8'0'0,"-3"4"0,0 10 0,2 19 0,3 21 0,2 22 0,2 11 0,2-1 0,0-7 0,0-12 0,0-19-8191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34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53 366 24575,'-3'0'0,"1"-1"0,0 1 0,0-1 0,0 1 0,0-1 0,0 0 0,-1 1 0,1-1 0,1 0 0,-1 0 0,0-1 0,0 1 0,0 0 0,0-1 0,1 1 0,-1-1 0,1 1 0,-1-1 0,1 0 0,0 0 0,0 1 0,-1-1 0,1 0 0,1 0 0,-1 0 0,0 0 0,0-1 0,1 1 0,-1 0 0,1 0 0,-1-4 0,-1-10 0,0 0 0,1 0 0,2-23 0,-1 20 0,0-2 0,1 1 0,0 0 0,6-24 0,-6 37 0,1 0 0,0 0 0,1 0 0,0 0 0,0 1 0,0 0 0,1-1 0,-1 1 0,2 0 0,-1 1 0,1-1 0,8-8 0,-10 13 0,-1-1 0,0 0 0,1 1 0,-1 0 0,1-1 0,-1 1 0,1 0 0,0 0 0,0 0 0,-1 1 0,1-1 0,0 1 0,0-1 0,0 1 0,0 0 0,-1 0 0,1 1 0,0-1 0,0 0 0,0 1 0,0 0 0,-1-1 0,5 3 0,5 2 0,-1 1 0,1 0 0,19 14 0,-23-14 0,12 8 0,-2 1 0,0 1 0,-1 1 0,0 1 0,-2 0 0,25 37 0,-8-3 0,38 84 0,-43-74 0,-4 2 0,-2 0 0,-3 1 0,11 77 0,-19-105 120,-3-23-321,-7-14 174,0 0-1,1 0 1,-1 0 0,0 0-1,0 0 1,1 0 0,-1-1-1,0 1 1,0 0 0,0 0-1,1 0 1,-1 0 0,0 0 0,0 0-1,1 0 1,-1 0 0,0-1-1,0 1 1,0 0 0,1 0-1,-1 0 1,0 0 0,0-1-1,0 1 1,0 0 0,0 0-1,1 0 1,-1-1 0,0 1-1,0 0 1,0 0 0,0-1-1,0 1 1,0 0 0,0 0-1,0-1 1,0 1 0,0 0 0,0 0-1,0-1 1,0 1 0,0 0-1,0 0 1,0-1 0,0 1-1,0 0 1,2-17-6799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1.2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24575,'0'4'0,"0"10"0,0 11 0,0 14 0,0 8 0,8 5 0,3 2 0,0 1 0,-3-10-8191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2.5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1 108 24575,'4'0'0,"10"-8"0,6-4 0,9-7 0,7 0 0,3-7 0,-7 3-8191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3.3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24575,'5'0'0,"8"0"0,8 0 0,4 0 0,-3 0-8191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3.85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56 24575,'0'-9'0,"4"-2"0,6-3 0,5-1 0,9 8 0,-1 13 0,-3 14 0,-5 16 0,-6 14 0,-8 16 0,-4 14 0,-6 5 0,-2 1 0,2-10 0,6-22 0,12-21 0,9-19 0,1-12-8191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4.4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 24575,'0'-5'0,"9"0"0,10-1 0,11 2 0,5 1 0,-4 1-8191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4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24575,'0'4'0,"0"14"0,4 17 0,2 10 0,-1 11 0,4 3 0,-1-3 0,0-12-8191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5.8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6.2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1 24575,'-4'0'0,"-2"4"0,1 10 0,-4 11 0,1 14 0,0 8 0,3 9 0,2 8 0,1 5 0,1 4 0,1-7 0,13-6 0,8-13 0,5-14 0,2-14 0,5-17 0,-3-10-8191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6.5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92 24575,'0'0'0,"-1"0"0,0 1 0,0-1 0,0 0 0,1 1 0,-1-1 0,0 1 0,0-1 0,1 1 0,-1-1 0,1 1 0,-1-1 0,0 1 0,1 0 0,-1-1 0,1 1 0,-1 0 0,1-1 0,0 1 0,-1 0 0,1 0 0,0 0 0,-1-1 0,1 1 0,0 0 0,0 0 0,0 1 0,-5 28 0,5-24 0,-7 57 0,4-1 0,2 1 0,11 99 0,-10-159 0,0 0 0,0 0 0,1 0 0,0-1 0,-1 1 0,1 0 0,0 0 0,0-1 0,1 1 0,-1 0 0,0-1 0,1 1 0,0-1 0,-1 0 0,1 0 0,0 1 0,0-1 0,0 0 0,4 2 0,-5-3 0,0-1 0,0 0 0,0 0 0,0 0 0,0 0 0,-1 1 0,1-1 0,0 0 0,0-1 0,0 1 0,0 0 0,0 0 0,0 0 0,0 0 0,-1-1 0,1 1 0,0 0 0,0-1 0,0 1 0,0-1 0,-1 1 0,1-1 0,0 0 0,2-2 0,0 1 0,-1-1 0,0 0 0,0 0 0,0 0 0,0 0 0,0 0 0,2-6 0,6-19 0,-1 0 0,-1 0 0,-2 0 0,6-54 0,-7 15 0,-5-68 0,-6 69-1365,-5 16-5461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6.9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24575,'5'0'0,"-1"1"0,1-1 0,0 1 0,0 0 0,-1 0 0,1 1 0,-1 0 0,1-1 0,-1 1 0,0 1 0,0-1 0,0 1 0,0-1 0,0 1 0,0 0 0,-1 1 0,1-1 0,-1 1 0,0-1 0,0 1 0,0 0 0,-1 0 0,3 5 0,6 13 0,-1 0 0,-1 1 0,10 37 0,6 14 0,-17-55 0,0 0 0,0 0 0,-2 1 0,-1 0 0,0 0 0,-1 1 0,-2-1 0,1 32 0,-3-49-49,-1 1 1,1-1-1,-1 0 0,0 0 0,0 0 1,0 1-1,-1-1 0,1 0 0,-1 0 1,1-1-1,-1 1 0,0 0 0,0-1 1,-1 1-1,1-1 0,0 1 0,-1-1 1,0 0-1,1 0 0,-1 0 0,0 0 1,0-1-1,0 1 0,0-1 0,0 0 0,0 0 1,-6 1-1,-26 6-6777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35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1 24575,'-4'4'0,"-2"6"0,1 5 0,-8 13 0,-1 14 0,-7 12 0,1 14 0,-6 17 0,2 5 0,-3 2 0,3-4 0,-3-3 0,4-9 0,-4-8 0,4-7 0,5-10 0,6-23 0,4-15-8191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7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1 114 24575,'8'0'0,"7"-8"0,10-3 0,13-4 0,12 1 0,11-6 0,3 1 0,-6 3 0,-11 5-8191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7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139 1 24575,'-2'2'0,"0"-1"0,0 1 0,1 0 0,-1 0 0,0 0 0,1 0 0,-1 1 0,1-1 0,0 0 0,-1 1 0,0 2 0,-1 2 0,-15 30 0,1 1 0,-21 73 0,22-60 0,13-41 0,-2 4 0,0 0 0,1 1 0,1-1 0,-3 30 0,6-42 0,0 1 0,0 0 0,0-1 0,0 1 0,1 0 0,-1-1 0,1 1 0,-1-1 0,1 1 0,0 0 0,0-1 0,0 0 0,0 1 0,1-1 0,-1 0 0,0 1 0,1-1 0,0 0 0,0 0 0,-1 0 0,1 0 0,0-1 0,1 1 0,-1 0 0,0-1 0,0 0 0,1 1 0,-1-1 0,0 0 0,1 0 0,0 0 0,-1-1 0,1 1 0,4 0 0,0 0-85,0 0 0,0 0-1,0 0 1,0-1 0,0 0-1,0-1 1,0 0 0,0 0-1,0 0 1,-1-1 0,1 0-1,0 0 1,-1-1 0,1 1-1,10-8 1,4-8-6741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8.3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24575,'0'12'0,"0"22"0,4 29 0,2 34 0,-1 30 0,-1 10 0,0-10 0,6-27 0,2-26 0,-1-29 0,-3-28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8.6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60 24575,'8'0'0,"12"0"0,14-8 0,11-3 0,1-4 0,-3 1 0,-9 3-8191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08.9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 0 24575,'0'5'0,"0"9"0,0 6 0,0 13 0,0 14 0,0 10 0,-4 9 0,-1 1 0,0-2 0,0-24 0,2-20-8191</inkml:trace>
  <inkml:trace contextRef="#ctx0" brushRef="#br0" timeOffset="1">48 99 24575,'0'13'0,"4"16"0,1 16 0,13 9 0,7 4 0,4-9 0,5-12 0,10-12 0,-4-11-8191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0.5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 96 24575,'-8'0'0,"5"0"0,12-4 0,17-6 0,16-1 0,10-7 0,0 0 0,0 2 0,-5 5 0,-11 3-8191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0.8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1 24575,'-4'0'0,"-2"8"0,10 24 0,3 49 0,13 47 0,3 37 0,7 19 0,-3 3 0,3-17 0,-4-30 0,-5-38-8191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2.1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25 0 24575,'-1'1'0,"0"-1"0,0 0 0,1 1 0,-1-1 0,0 1 0,0 0 0,1-1 0,-1 1 0,0-1 0,1 1 0,-1 0 0,1-1 0,-1 1 0,1 0 0,-1 0 0,1 0 0,-1-1 0,1 1 0,0 0 0,-1 0 0,1 0 0,0 0 0,0 0 0,0 0 0,-1 1 0,-3 29 0,3-27 0,-3 44 0,2 0 0,8 86 0,25 95 0,-26-193 0,73 345 0,14 103 0,-28-78 0,-37-256 0,-13-39 0,0 116 0,-4-34 0,-5-8 0,-5-122 0,2 0 0,15 89 0,34 315 0,-46-366-1365,-5-123-5461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3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1 274 24575,'128'-10'0,"-31"1"0,184-17 0,3 1 0,26 3 0,576-115 0,-801 121 0,167-10 0,86 24 0,-255 3 0,-49 0 0,-1 2 0,0 1 0,0 2 0,0 1 0,44 15 0,-71-20-91,-3 0 6,-1-1 0,1 0 0,0 0 0,-1 0 0,1-1 0,0 1 0,0-1 0,0 1 0,-1-1 1,1 0-1,0 0 0,0 0 0,0-1 0,5 0 0,7-9-6741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4.8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0 317 24575,'1283'0'0,"-1177"-6"0,-1-4 0,149-34 0,-196 32 0,311-72 0,-45 9 0,-243 62 0,110-2 0,-85 8 0,190-24 0,-260 23-1365,-5-3-5461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36.1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0 121 24575,'0'-5'0,"1"0"0,0 0 0,0 0 0,0 1 0,1-1 0,-1 0 0,1 0 0,0 1 0,1-1 0,-1 1 0,1-1 0,0 1 0,0 0 0,0 0 0,0 1 0,1-1 0,0 0 0,0 1 0,0 0 0,0 0 0,4-2 0,-2 1 0,0 1 0,0 0 0,0 0 0,1 0 0,-1 1 0,0 0 0,1 0 0,0 1 0,-1-1 0,1 2 0,0-1 0,0 1 0,-1 0 0,1 0 0,9 2 0,-13-1 0,-1 0 0,1 0 0,0 1 0,0-1 0,-1 1 0,1-1 0,-1 1 0,1 0 0,-1 0 0,0 0 0,0 0 0,0 1 0,0-1 0,0 1 0,0-1 0,-1 1 0,1 0 0,-1-1 0,0 1 0,0 0 0,0 0 0,0 0 0,0 0 0,-1 0 0,1 0 0,-1 4 0,1 2 0,0 0 0,-1-1 0,0 1 0,0 0 0,-1 0 0,-1-1 0,1 1 0,-4 10 0,0-8 0,-1 0 0,0 0 0,0 0 0,-1-1 0,0 0 0,-1 0 0,0-1 0,-16 14 0,-7 9 0,31-31-3,-1-1 0,1 0 0,-1 1 0,1 0 0,-1-1 0,0 1 0,1-1 0,0 1 0,-1 0 0,1-1 0,-1 1 0,1 0 0,0-1 0,-1 1 0,1 0 0,0-1 0,0 1 0,0 0 0,0 0 0,-1-1-1,1 1 1,0 0 0,0 0 0,0-1 0,1 1 0,-1 0 0,0 0 0,0-1 0,0 1 0,0 0 0,1 1 0,0-1 15,1 0 1,-1-1-1,0 1 0,1 0 1,-1 0-1,1 0 0,-1-1 1,1 1-1,-1-1 0,1 1 1,-1-1-1,1 0 0,0 0 1,1 1-1,67-3-741,-61 1 5,20 0-6102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5.5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24575,'0'0'0,"-1"68"0,3 0 0,16 99 0,9-22 0,90 400 0,-25-158 0,-75-289 0,-4 1 0,-1 100 0,-7-111 0,26 131 0,-16-124 0,59 248 0,-44-223 0,29 244 0,-50-3-1365,-9-341-5461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7.1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1 307 24575,'125'1'0,"1"-6"0,177-29 0,-276 29 0,670-99 0,-66 76 0,-453 12 0,206-46 0,-324 54 0,109-1 0,-72 6 0,-63 1 0,1-1 0,-1-2 0,40-12 0,-59 11-1365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8.0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76 24575,'521'20'0,"270"7"0,4-42 0,-783 14 0,142-2 0,356-21 0,-86-6 0,-411 30-118,33-4 370,-44 4-327,0-1 0,-1 1 0,1-1 0,0 0 0,0 1 0,0-1 0,-1 0 0,1 0 0,0 0 0,-1-1 1,1 1-1,-1 0 0,1-1 0,-1 1 0,0 0 0,1-1 0,-1 0 0,0 1 0,1-4 0,4-16-6751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19.4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24575,'0'26'0,"-1"57"0,4 0 0,16 99 0,161 697 0,-94-361 0,9 34 0,-15-194 0,-31-130 0,-43-207-1365,-3-13-5461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0.7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24575,'0'19'0,"8"407"0,-1-319 0,43 206 0,79 313 0,-104-461 0,5 306 0,-13-132 0,-11-278 0,14 92 0,28 128 113,4 14-1591,-49-279-5348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2.2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24575,'0'13'0,"0"16"0,0 16 0,0 9 0,0 8 0,0-3 0,0-7 0,0-12-8191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3.4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 84 24575,'0'0'0,"-1"0"0,1 0 0,-1 0 0,1 0 0,-1 0 0,1 0 0,-1 0 0,1 0 0,-1 0 0,1 0 0,-1-1 0,1 1 0,0 0 0,-1 0 0,1 0 0,-1-1 0,1 1 0,-1 0 0,1 0 0,0-1 0,-1 1 0,1 0 0,0-1 0,-1 1 0,1-1 0,0 1 0,0 0 0,-1-1 0,1 1 0,0-1 0,0 1 0,0-1 0,-1 0 0,5-19 0,17-14 0,-20 33 0,0-1 0,0 1 0,0-1 0,1 1 0,-1-1 0,0 1 0,1 0 0,-1 0 0,1 0 0,-1 0 0,1 0 0,0 0 0,-1 0 0,1 0 0,0 0 0,0 1 0,0-1 0,-1 1 0,1 0 0,4-1 0,-5 1 0,1 1 0,0 0 0,-1-1 0,1 1 0,-1 0 0,0-1 0,1 1 0,-1 0 0,0 0 0,1 0 0,-1 1 0,0-1 0,0 0 0,0 0 0,0 0 0,0 1 0,0-1 0,1 4 0,3 4 0,-1 1 0,-1 0 0,0 0 0,0 0 0,-1 1 0,1 11 0,1 55 0,-5-53 0,2 0 0,6 34 0,-6-55 4,-1-1 0,1 1 0,0-1 0,0 1 0,0-1 0,0 1 0,1-1 0,-1 0 0,0 0 0,1 1 0,0-1 0,0 0-1,-1 0 1,1-1 0,0 1 0,1 0 0,-1-1 0,0 1 0,0-1 0,1 0 0,-1 1 0,0-1 0,1 0 0,0-1 0,2 2 0,6 0-205,0-1 0,0 1 0,1-2 0,17-1 1,-20 1-264,25-1-6362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3.8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24575,'0'12'0,"0"22"0,0 29 0,0 26 0,0 13 0,0 3 0,0-8 0,0-21-8191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5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 98 24575,'-9'0'0,"7"0"0,15-8 0,10-3 0,5-8 0,6-1 0,6-1 0,-4 3-8191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5.7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24575,'0'4'0,"0"10"0,0 15 0,0 15 0,0 13 0,0 9 0,0 2 0,0-11-8191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47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24575,'0'21'0,"0"24"0,0 20 0,0 25 0,0 18 0,-5 16 0,0 4 0,-1-4 0,-7-1 0,-1-10 0,-7-11 0,0-14 0,0-23 0,3-18 0,5-21 0,4-23 0,5-13-8191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7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1 111 24575,'8'-8'0,"11"-4"0,7-7 0,7 0 0,-1-2 0,-3 3 0,-6 5-8191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7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62 24575,'1'-3'0,"0"1"0,0-1 0,0 1 0,0-1 0,0 0 0,0 1 0,1 0 0,-1-1 0,1 1 0,0 0 0,-1 0 0,1 0 0,0 0 0,0 0 0,0 0 0,1 0 0,-1 1 0,0-1 0,1 1 0,3-2 0,-2 1 0,0-1 0,1 2 0,-1-1 0,0 0 0,0 1 0,1-1 0,-1 1 0,1 1 0,-1-1 0,1 1 0,7-1 0,-9 3 0,-1-1 0,1 0 0,0 1 0,0 0 0,-1-1 0,1 1 0,-1 0 0,1 0 0,-1 1 0,0-1 0,0 0 0,0 1 0,0-1 0,0 1 0,-1 0 0,1 0 0,-1-1 0,0 1 0,0 0 0,0 0 0,0 0 0,0 0 0,0 1 0,-1 4 0,4 12 0,-2 1 0,0 30 0,-1-43 0,-3 34 0,-1 0 0,-16 71 0,1-7 0,17-103 5,1 0 0,-1 0 0,1 0 1,0 0-1,0 0 0,0 0 0,0 0 0,0 0 0,0 0 0,1 0 0,0-1 0,-1 1 0,1 0 0,0 0 0,0 0 1,1-1-1,-1 1 0,1 0 0,-1-1 0,1 1 0,0-1 0,3 4 0,-2-5-72,0 0-1,0 0 1,0 0 0,0 0-1,-1 0 1,1-1 0,0 1-1,0-1 1,1 0-1,-1 0 1,0 0 0,0 0-1,0-1 1,0 1 0,0-1-1,-1 0 1,1 0-1,0 0 1,0 0 0,0 0-1,4-3 1,36-20-6759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8.2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23 24575,'5'0'0,"4"0"0,11 0 0,5 0 0,3-4 0,4-2 0,7 1 0,-1 1 0,-6 0-8191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8.5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24575,'0'9'0,"0"10"0,4 15 0,2 15 0,-1 6 0,-1 3 0,-1-4 0,-1-11-8191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29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24575,'4'0'0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3.4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147 31 24575,'0'-1'0,"1"0"0,-1-1 0,0 1 0,0 0 0,0 0 0,0-1 0,0 1 0,-1 0 0,1 0 0,0 0 0,0-1 0,-1 1 0,1 0 0,-1 0 0,1 0 0,-1 0 0,0 0 0,1 0 0,-1 0 0,0 0 0,0 0 0,1 0 0,-1 0 0,0 1 0,0-1 0,-1-1 0,0 2 0,0 0 0,1 0 0,-1-1 0,1 1 0,-1 1 0,0-1 0,1 0 0,-1 0 0,0 0 0,1 1 0,-1-1 0,1 1 0,-1-1 0,1 1 0,-1 0 0,-1 1 0,-5 3 0,1 0 0,0 0 0,0 0 0,1 1 0,-1 0 0,-5 8 0,9-11 0,-4 6 0,0 1 0,1-1 0,0 1 0,0 1 0,-7 19 0,12-28 0,0 1 0,0-1 0,1 1 0,0 0 0,-1-1 0,1 1 0,0 0 0,0-1 0,1 1 0,-1-1 0,0 1 0,1 0 0,0-1 0,-1 1 0,1-1 0,0 1 0,0-1 0,1 0 0,-1 1 0,0-1 0,1 0 0,0 0 0,-1 0 0,1 0 0,0 0 0,0 0 0,0 0 0,0-1 0,0 1 0,0-1 0,1 1 0,2 0 0,7 4 0,1 0 0,0-1 0,20 6 0,-26-10 0,1 1 0,-1 0 0,0 0 0,1 1 0,-1 0 0,-1 0 0,1 1 0,0 0 0,-1 0 0,0 1 0,1-1 0,-2 1 0,1 1 0,-1-1 0,9 12 0,-7-4 0,0-1 0,-1 2 0,0-1 0,-1 1 0,-1 0 0,4 19 0,-6-27 0,-1-1 0,0 1 0,-1 0 0,1-1 0,-1 1 0,-1 0 0,1 0 0,-1-1 0,0 1 0,0 0 0,0-1 0,-1 1 0,0-1 0,0 0 0,0 1 0,-1-1 0,0 0 0,-5 7 0,-13 3-1365,2-11-5461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3.8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1 394 24575,'0'5'0,"8"9"0,3 7 0,0 3 0,-2 3 0,-3-8 0,-2-7-8191</inkml:trace>
  <inkml:trace contextRef="#ctx0" brushRef="#br0" timeOffset="1">1 0 24575,'0'4'0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4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1 131 24575,'1'8'0,"0"1"0,1-1 0,0 0 0,5 14 0,3 9 0,16 159 0,-24-176 0,-2-54 0,3-1 0,14-76 0,-12 96 0,1 0 0,0 0 0,2 1 0,0 0 0,1 0 0,1 0 0,14-19 0,-21 35 0,-1 1 0,1-1 0,0 1 0,0 0 0,0 0 0,0 0 0,1 0 0,-1 0 0,1 1 0,0 0 0,-1 0 0,7-3 0,-9 5 0,1 0 0,-1 0 0,1 0 0,-1 0 0,1 0 0,-1 0 0,1 0 0,-1 0 0,1 1 0,-1-1 0,0 0 0,1 1 0,-1-1 0,1 1 0,-1 0 0,0-1 0,0 1 0,1 0 0,-1 0 0,0 0 0,0 0 0,0 0 0,0 0 0,0 0 0,0 0 0,0 1 0,0-1 0,0 0 0,-1 0 0,1 1 0,0-1 0,-1 1 0,0-1 0,1 0 0,-1 1 0,1-1 0,-1 3 0,7 26 0,-2 1 0,-1 0 0,-2 0 0,0 0 0,-6 55 0,2-26 0,0 36-1365,1-71-5461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4.9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31 6 24575,'0'0'0,"0"0"0,-1 1 0,1-1 0,0 0 0,0 0 0,0 0 0,0 0 0,-1 0 0,1 0 0,0 0 0,0 0 0,0 0 0,0 0 0,-1 0 0,1 0 0,0 0 0,0 0 0,0 0 0,-1 0 0,1 0 0,0 0 0,0 0 0,0 0 0,-1 0 0,1 0 0,0 0 0,0 0 0,0 0 0,0 0 0,-1 0 0,1-1 0,0 1 0,0 0 0,0 0 0,0 0 0,0 0 0,0 0 0,-1 0 0,1-1 0,0 1 0,0 0 0,0 0 0,0 0 0,0 0 0,0-1 0,0 1 0,0 0 0,0 0 0,0 0 0,0-1 0,0 1 0,0 0 0,0 0 0,0 0 0,0-1 0,0 1 0,0 0 0,0 0 0,0 0 0,0 0 0,0-1 0,0 1 0,-8 17 0,0 35 0,3 0 0,3 0 0,4 66 0,0-19 0,-3 63 0,3 285 0,-1-430 0,-2-9 0,0 1 0,2 0 0,-1 0 0,1 0 0,0 0 0,1 0 0,0-1 0,0 1 0,1-1 0,0 1 0,0-1 0,9 14 0,3-12-1365,-3-11-5461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5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76 24575,'5'0'0,"9"0"0,11 0 0,13-4 0,14-1 0,10-1 0,3-6 0,-2-2 0,-6 1 0,-10 4 0,-3-2 0,-15 10 0,-11 5-8191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48.4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24575,'0'13'0,"0"21"0,0 21 0,0 26 0,0 21 0,0 10 0,0-2 0,0-7 0,0-17 0,0-35 0,0-27-8191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5.8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168 0 24575,'-9'13'0,"-2"12"0,-8 11 0,-9 7 0,0 4 0,-3 4 0,3-4 0,15-9 0,18-3 0,17-7 0,12-9 0,10-7 0,1-10 0,1-5 0,-7-7 0,-10-6 0,-10 1-8191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6.2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24575,'0'13'0,"0"21"0,0 33 0,0 27 0,0 15 0,0 0 0,0-9 0,0-10 0,0-19-8191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6.9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24575,'0'-9'0,"4"-10"0,14-12 0,12-3 0,14 3 0,4-2 0,1 6 0,-6 11 0,-20 8 0,-14 6-8191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7.32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1 24575,'0'12'0,"0"18"0,-5 11 0,0 7 0,-1 0 0,2-4 0,1-2 0,1-7-8191</inkml:trace>
  <inkml:trace contextRef="#ctx0" brushRef="#br0" timeOffset="1">125 100 24575,'-5'8'0,"0"7"0,-1 6 0,2 6 0,1 4 0,5 1 0,11-6 0,12-7 0,9-6 0,0-6-8191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38.5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 0 24575,'5'0'0,"9"4"0,2 6 0,8 9 0,-2 14 0,14 15 0,-1 19 0,8 28 0,-5 27 0,-8 22 0,-9 21 0,-17 15 0,-26 6 0,-25 6 0,-23-5 0,-15-18 0,7-37-8191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5.2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191 0 24575,'-9'0'0,"-10"5"0,-3 4 0,-6 7 0,3 11 0,-4 11 0,3 7 0,7 4 0,6 2 0,14 5 0,14-2 0,14-7 0,18-12 0,15-10 0,4-11 0,-9-7-8191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5.6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0 198 24575,'0'4'0,"4"14"0,2 12 0,12 14 0,3 12 0,2 4 0,-3 2 0,4-11 0,-2-27 0,7-41 0,8-49 0,-3-41 0,1-24 0,-5 6 0,-8 24-8191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5.9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24575,'13'0'0,"7"0"0,10 9 0,0 18 0,-6 40 0,-7 49 0,-6 39 0,-21 27 0,-23 11 0,-17-10 0,-1-36-8191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6.9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1 24575,'-4'4'0,"-10"14"0,-2 12 0,-4 10 0,3 10 0,4 10 0,4 11 0,3 6 0,3-2 0,2-5 0,2-10 0,4-16 0,5-6 0,6-10 0,0-18 0,-3-11-8191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7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1 496 24575,'0'4'0,"8"14"0,3 16 0,0 16 0,6 7 0,0 2 0,-2-4 0,-5 0 0,6-12 0,7-31 0,17-43 0,23-53 0,13-46 0,2-35 0,-12-14 0,-18 14 0,-16 36-8191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48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18 24575,'0'-1'0,"0"0"0,1 0 0,-1 0 0,1 0 0,0 0 0,-1 0 0,1 0 0,0 0 0,-1 1 0,1-1 0,0 0 0,0 0 0,0 1 0,0-1 0,0 0 0,0 1 0,0-1 0,0 1 0,0-1 0,0 1 0,0 0 0,0-1 0,0 1 0,0 0 0,0 0 0,0 0 0,1 0 0,-1 0 0,0 0 0,1 0 0,39 1 0,-35 1 0,1 0 0,0 0 0,0 0 0,0 1 0,-1 0 0,0 0 0,1 1 0,-1 0 0,-1 0 0,1 0 0,0 1 0,-1 0 0,7 8 0,-4-3 0,-1 0 0,1 1 0,-2 1 0,0-1 0,0 1 0,7 23 0,-3 0 0,-2 0 0,-1 1 0,-2 0 0,0 50 0,-4-71 0,0 0 0,-2 0 0,0 0 0,-1 0 0,0 0 0,-1-1 0,-1 1 0,0-1 0,-1 0 0,-1 0 0,0 0 0,-1 0 0,0-1 0,-1-1 0,0 1 0,-1-1 0,-1-1 0,0 1 0,0-2 0,-1 1 0,-23 16 0,20-17-151,0 1-1,0-2 0,-1 0 0,-1-1 1,1-1-1,-1 0 0,-1-1 1,-30 8-1,23-14-6674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7.6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 1 24575,'4'0'0,"10"4"0,3 6 0,6 9 0,9 19 0,-2 19 0,2 25 0,-4 20 0,-7 22 0,-11 14 0,-24 14 0,-31 11 0,-32-3 0,-4-27-8191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8.7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0 24575,'-4'0'0,"-10"4"0,-2 6 0,-4 14 0,3 19 0,-4 23 0,0 26 0,5 14 0,5 2 0,4-10 0,3-12 0,11-18 0,13-19 0,11-19 0,9-22 0,-3-13-8191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9.3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0 434 24575,'98'269'0,"-22"-68"0,-70-182 0,-4-11 0,1 0 0,-1 0 0,1 0 0,1 0 0,0-1 0,0 0 0,0 0 0,1 0 0,8 10 0,-12-16 0,-1-1 0,1 1 0,0 0 0,-1-1 0,1 1 0,0-1 0,0 1 0,0-1 0,0 0 0,0 1 0,0-1 0,-1 0 0,1 1 0,0-1 0,0 0 0,0 0 0,0 0 0,0 0 0,0 0 0,0 0 0,0 0 0,0 0 0,0 0 0,0-1 0,0 1 0,0 0 0,0-1 0,0 1 0,-1 0 0,1-1 0,0 1 0,0-1 0,1-1 0,28-33 0,18-39 0,-3-2 0,35-82 0,61-172 0,-140 326 0,70-177-1365,-17 30-5461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48:49.77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617 0 24575,'13'0'0,"8"0"0,13 0 0,5 9 0,-4 19 0,0 34 0,-5 57 0,-26 55 0,-50 60 0,-68 53 0,-73 29-1416,-60-19 1416,13-60-6775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34.5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4.4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1 24575,'-1'0'0,"0"0"0,0 1 0,0-1 0,1 0 0,-1 1 0,0-1 0,0 1 0,1 0 0,-1-1 0,1 1 0,-1-1 0,0 1 0,1 0 0,-1-1 0,1 1 0,-1 0 0,1 0 0,0-1 0,-1 1 0,1 0 0,0 0 0,0 0 0,-1 0 0,1-1 0,0 3 0,-5 25 0,5-24 0,-16 234 0,3-137 0,2-2 0,-5-1 0,-40 137 0,53-226-115,2-6 2,0 1-1,0-1 0,0 1 1,-1-1-1,1 0 0,-1 1 1,0-1-1,0 0 0,0 0 1,-5 5-1,-2-4-6712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5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24575,'5'1'0,"0"0"0,0 0 0,0 0 0,0 1 0,0 0 0,-1 0 0,1 0 0,0 0 0,-1 1 0,0 0 0,1-1 0,-1 2 0,0-1 0,0 0 0,-1 1 0,1 0 0,-1 0 0,0 0 0,4 6 0,7 12 0,0 1 0,15 35 0,-26-50 0,14 32 0,-12-27 0,1 0 0,0 0 0,0 0 0,2-1 0,10 15 0,-17-26 0,-1 0 0,1 0 0,0 0 0,0 0 0,0-1 0,1 1 0,-1 0 0,0 0 0,0-1 0,0 1 0,1-1 0,-1 1 0,0-1 0,0 0 0,1 1 0,-1-1 0,0 0 0,1 0 0,-1 0 0,0 0 0,1 0 0,-1 0 0,0 0 0,1 0 0,-1 0 0,0-1 0,1 1 0,-1-1 0,0 1 0,0-1 0,1 1 0,-1-1 0,0 0 0,0 0 0,0 1 0,0-1 0,0 0 0,0 0 0,0 0 0,0 0 0,0 0 0,-1 0 0,1 0 0,1-2 0,5-7 0,0 0 0,0 0 0,8-19 0,-12 23 0,29-63 0,-19 39 0,2-1 0,25-38 0,-38 67 0,0-1 0,-1 1 0,1 0 0,0-1 0,1 1 0,-1 0 0,0 0 0,0 0 0,1 1 0,-1-1 0,1 1 0,0-1 0,0 1 0,-1 0 0,5-1 0,-6 2 0,1 0 0,-1 0 0,1 0 0,-1 0 0,1 0 0,-1 1 0,1-1 0,-1 0 0,0 1 0,1 0 0,-1-1 0,0 1 0,1 0 0,-1-1 0,0 1 0,0 0 0,0 0 0,0 0 0,0 0 0,0 0 0,0 0 0,0 1 0,0-1 0,0 0 0,0 0 0,-1 1 0,1-1 0,-1 0 0,1 1 0,-1-1 0,1 1 0,-1-1 0,0 3 0,12 45 0,-3 1 0,-2 1 0,-2-1 0,-3 82 0,-2-72 0,1 0-89,-2-29-166,1 1 0,2-1 0,1 0-1,8 36 1,-7-55-6571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6.09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153 62 24575,'0'-3'0,"-1"0"0,1 0 0,-1 0 0,0 0 0,0 1 0,0-1 0,0 0 0,-1 1 0,1-1 0,-1 0 0,1 1 0,-1 0 0,0-1 0,0 1 0,0 0 0,0 0 0,-1 0 0,1 0 0,0 0 0,-1 1 0,1-1 0,-1 1 0,0 0 0,1-1 0,-1 1 0,0 0 0,0 1 0,0-1 0,0 0 0,0 1 0,0 0 0,0-1 0,0 1 0,0 1 0,1-1 0,-1 0 0,0 1 0,0-1 0,0 1 0,0 0 0,0 0 0,0 0 0,1 0 0,-1 0 0,0 1 0,1 0 0,-1-1 0,1 1 0,0 0 0,0 0 0,-4 4 0,1 2 0,1 1 0,0 0 0,0 0 0,1 0 0,0 0 0,1 1 0,0-1 0,-2 20 0,2 83 0,3-87 0,-1-17 0,1 0 0,0-1 0,0 1 0,0-1 0,1 1 0,1-1 0,-1 1 0,6 9 0,-8-16 0,1 0 0,0 1 0,0-1 0,-1 0 0,1 0 0,0 0 0,0 0 0,0 0 0,0 0 0,0 0 0,0 0 0,1-1 0,-1 1 0,0 0 0,0-1 0,0 1 0,1 0 0,-1-1 0,0 0 0,1 1 0,1-1 0,-1 0 0,0-1 0,0 1 0,0-1 0,1 1 0,-1-1 0,0 0 0,0 0 0,0 0 0,0 0 0,0 0 0,-1-1 0,1 1 0,0 0 0,0-1 0,-1 1 0,1-1 0,2-3 0,6-8 0,-1 0 0,0 0 0,-1 0 0,0-1 0,-1-1 0,6-17 0,25-95 0,-19 60 0,-15 149 0,-6-59-120,3 46 372,0-65-351,-1 0-1,1 0 0,0-1 0,0 1 0,1 0 0,-1 0 1,1-1-1,0 1 0,-1-1 0,2 0 0,-1 1 0,0-1 1,1 0-1,4 5 0,20 10-6726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6.8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172 0 24575,'-3'1'0,"-1"0"0,0 0 0,0 0 0,0 0 0,0 0 0,1 1 0,-1 0 0,0 0 0,1 0 0,0 0 0,-1 0 0,1 1 0,0-1 0,0 1 0,1 0 0,-1 0 0,0 0 0,1 0 0,0 1 0,0-1 0,0 1 0,0-1 0,0 1 0,-1 5 0,-5 12 0,1-1 0,-10 43 0,17-60 0,-3 8 0,1-1 0,1 1 0,0 0 0,0 0 0,1 0 0,2 17 0,-3-27 0,1-1 0,0 1 0,1 0 0,-1 0 0,0 0 0,0 0 0,0 0 0,0 0 0,1 0 0,-1 0 0,0-1 0,1 1 0,-1 0 0,1 0 0,-1 0 0,1-1 0,-1 1 0,1 0 0,0-1 0,-1 1 0,1 0 0,0-1 0,0 1 0,-1-1 0,1 1 0,0-1 0,1 1 0,-1-1 0,0 0 0,1-1 0,-1 1 0,0 0 0,0-1 0,1 1 0,-1-1 0,0 1 0,0-1 0,0 0 0,0 0 0,0 1 0,0-1 0,0 0 0,0 0 0,1-2 0,35-49 0,-35 49 0,15-29 0,-13 22 0,0 1 0,1 0 0,1 1 0,-1-1 0,11-11 0,-16 20 0,0 0 0,0 0 0,0 0 0,1 0 0,-1 0 0,0-1 0,0 1 0,0 0 0,0 0 0,1 0 0,-1 0 0,0 0 0,0 0 0,0 0 0,1-1 0,-1 1 0,0 0 0,0 0 0,0 0 0,1 0 0,-1 0 0,0 0 0,0 0 0,0 0 0,1 0 0,-1 0 0,0 0 0,0 0 0,0 0 0,1 0 0,-1 1 0,0-1 0,0 0 0,0 0 0,0 0 0,1 0 0,-1 0 0,0 0 0,0 0 0,0 0 0,0 1 0,1-1 0,-1 0 0,0 0 0,0 0 0,0 1 0,5 13 0,-3 18 0,-2-32 0,2 146 0,11 197 0,-7-291 0,13 159 0,-19-183 0,0 0 0,-2 1 0,-1-1 0,-2 0 0,-9 36 0,12-59 0,0 1 0,0-1 0,0-1 0,0 1 0,-1 0 0,0 0 0,0-1 0,0 0 0,0 1 0,-1-1 0,0-1 0,1 1 0,-2 0 0,1-1 0,0 0 0,-1 0 0,1 0 0,-1 0 0,-8 2 0,10-4 0,-1 0 0,1 0 0,-1-1 0,1 0 0,0 1 0,-1-1 0,1-1 0,-1 1 0,1 0 0,-1-1 0,1 0 0,0 1 0,-1-1 0,1-1 0,0 1 0,0 0 0,0-1 0,0 0 0,0 0 0,0 1 0,0-2 0,1 1 0,-1 0 0,1-1 0,-1 1 0,1-1 0,0 1 0,0-1 0,0 0 0,-3-6 0,-2-6 11,0 1 0,0-1 0,2-1 0,0 1 0,0-1 0,2 0-1,0 0 1,1 0 0,0-1 0,2-30 0,1 25-197,1 1 1,1 0-1,1 0 0,1 0 1,1 0-1,1 1 1,16-35-1,9-2-6640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7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103 0 24575,'-4'0'0,"-10"0"0,-2 4 0,-4 14 0,3 13 0,4 9 0,4 6 0,3 8 0,4 3 0,1 0 0,1 0 0,1-7 0,16-3 0,11-10 0,-1-11-8191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49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24575,'9'0'0,"2"0"-8191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8.0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1 173 24575,'-1'-14'0,"2"1"0,0-1 0,0 1 0,1 0 0,1-1 0,0 1 0,8-18 0,-10 28 0,1 0 0,-1 0 0,1 0 0,-1 1 0,1-1 0,0 0 0,0 1 0,0 0 0,1-1 0,-1 1 0,0 0 0,1 0 0,0 0 0,-1 1 0,1-1 0,0 0 0,0 1 0,0 0 0,0 0 0,0 0 0,0 0 0,0 0 0,0 1 0,0-1 0,1 1 0,-1 0 0,0 0 0,0 0 0,0 0 0,1 1 0,-1-1 0,0 1 0,0 0 0,0 0 0,0 0 0,6 3 0,-2-1 0,0 1 0,0 0 0,0 1 0,0-1 0,-1 1 0,0 1 0,0-1 0,0 1 0,0 0 0,-1 0 0,0 1 0,-1-1 0,1 1 0,-1 0 0,5 13 0,6 15 0,-2 0 0,10 44 0,-7-24 0,-1-3 0,-10-30 0,2 1 0,1-1 0,15 30 0,-11-38-1365,-3-15-5461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8.37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302 1 24575,'-4'0'0,"-1"4"0,-9 10 0,-1 15 0,-7 23 0,-9 29 0,-6 16 0,-6 14 0,5 0 0,-1-11 0,8-17 0,8-24-8191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8.7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24575,'0'4'0,"0"6"0,0 5 0,0 8 0,-9 14 0,-2 8 0,-4 1 0,1-8-8191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9.09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0 147 24575,'2'8'0,"0"-1"0,1 0 0,-1 0 0,1 0 0,0 0 0,1-1 0,0 1 0,0-1 0,0 0 0,1 0 0,0-1 0,0 1 0,8 5 0,-11-9 0,0-1 0,0 0 0,1 0 0,-1-1 0,0 1 0,1 0 0,-1-1 0,1 1 0,-1-1 0,1 0 0,-1 0 0,0 0 0,1 0 0,-1 0 0,1-1 0,-1 1 0,1-1 0,-1 1 0,0-1 0,1 0 0,-1 0 0,0 0 0,1 0 0,-1-1 0,0 1 0,0 0 0,0-1 0,2-2 0,8-7 0,-1 1 0,0-2 0,13-17 0,-13 15 0,-10 13 0,3-5 0,1 0 0,0 0 0,1 1 0,-1 0 0,1 0 0,8-5 0,-13 9 0,-1 1 0,1 0 0,-1-1 0,1 1 0,0 0 0,-1 0 0,1 0 0,0-1 0,-1 1 0,1 0 0,0 0 0,-1 0 0,1 0 0,0 0 0,-1 0 0,1 0 0,0 1 0,-1-1 0,1 0 0,0 0 0,-1 0 0,1 1 0,-1-1 0,1 0 0,0 1 0,-1-1 0,1 0 0,0 2 0,1 0 0,-1 0 0,0 0 0,1 1 0,-1-1 0,0 1 0,0-1 0,-1 1 0,1 0 0,0-1 0,-1 1 0,1 5 0,5 100 0,-8 136 0,0-166 0,-3 72 0,-24 156 0,27-296 0,0-1 0,0 0 0,-1 0 0,0 0 0,-1 0 0,0-1 0,-7 11 0,10-18 0,1 1 0,-1-1 0,0 0 0,0 0 0,0 0 0,0 0 0,0 0 0,0 0 0,0-1 0,0 1 0,0 0 0,0 0 0,-1-1 0,1 1 0,0-1 0,0 1 0,-1-1 0,1 1 0,0-1 0,-1 0 0,-2 1 0,2-2 0,0 0 0,0 0 0,1 0 0,-1 0 0,0 0 0,0 0 0,0 0 0,1 0 0,-1-1 0,1 1 0,-1-1 0,1 1 0,0-1 0,-1 0 0,1 1 0,0-1 0,0 0 0,0 0 0,-1-3 0,-5-9 11,1-1 0,1-1 0,0 1-1,0 0 1,2-1 0,-2-18 0,-3-97-962,7 111 461,0-95-6336</inkml:trace>
  <inkml:trace contextRef="#ctx0" brushRef="#br0" timeOffset="1">543 0 24575,'4'0'0,"1"4"0,9 18 0,1 23 0,-1 24 0,1 25 0,-2 27 0,-8 21 0,-8 4 0,-13-2 0,-16-13 0,-14-20 0,-1-30-8191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49.87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74 24575,'9'0'0,"2"-9"0,16-2 0,17 1 0,12 1 0,7-1 0,-5 1 0,-7 1 0,-21 3 0,-16 2-8191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0.2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36 24575,'8'0'0,"16"0"0,16 0 0,14 0 0,10-4 0,11-11 0,-7-1-8191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2.17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1329 24575,'1'10'0,"1"0"0,0-1 0,0 1 0,1-1 0,1 0 0,-1 0 0,2 0 0,5 10 0,12 28 0,77 295 0,-45-136 0,-52-200 0,0 1 0,0-1 0,1 0 0,-1 1 0,6 7 0,-7-14 0,-1 1 0,0-1 0,1 1 0,-1-1 0,0 1 0,1-1 0,-1 1 0,1-1 0,-1 0 0,1 1 0,-1-1 0,1 0 0,-1 1 0,1-1 0,-1 0 0,1 0 0,-1 0 0,1 1 0,-1-1 0,1 0 0,0 0 0,-1 0 0,1 0 0,-1 0 0,1 0 0,-1 0 0,2 0 0,-1-1 0,1 0 0,-1 0 0,0 0 0,1 0 0,-1 0 0,0-1 0,0 1 0,0 0 0,0-1 0,0 1 0,0 0 0,0-1 0,0 1 0,1-4 0,10-25 0,-2-1 0,-1 0 0,8-45 0,-14 59 0,33-202 0,7-246 0,-31 308 0,-2 20 0,26-545 0,-37 664 0,-1 0 0,0 1 0,-1-1 0,-1 0 0,0 1 0,-9-22 0,4 13 0,9 25 0,-1 1 0,1-1 0,0 0 0,-1 0 0,1 0 0,0 0 0,0 0 0,0 0 0,0 0 0,0 0 0,0 0 0,0 0 0,0 0 0,0 0 0,0 1 0,0-1 0,1 0 0,-1 0 0,0 0 0,1 0 0,-1 0 0,0 0 0,1 1 0,-1-1 0,1 0 0,0 0 0,0 0 0,1 0 0,0 0 0,-1 0 0,1 0 0,0 0 0,0 1 0,-1-1 0,1 1 0,0-1 0,0 1 0,0 0 0,0 0 0,0 0 0,1 0 0,62 11 0,-62-10 0,339 68 0,-150-34 0,-39-5 0,2-7 0,249 5 0,-5-11 0,9 13 0,96 13 0,-361-19 0,252 9 0,1402-35 0,-1787 2 0,0 1 0,0 0 0,0 0 0,0 1 0,0 0 0,0 1 0,16 6 0,-26-9 1,0 0-1,1 0 0,-1 0 1,0 0-1,0 0 1,1 0-1,-1 0 1,0 0-1,0 0 0,1 0 1,-1 0-1,0 0 1,0 0-1,1 0 0,-1 0 1,0 0-1,0 0 1,1 1-1,-1-1 0,0 0 1,0 0-1,1 0 1,-1 0-1,0 0 1,0 1-1,0-1 0,0 0 1,1 0-1,-1 0 1,0 1-1,0-1 0,0 0 1,0 0-1,0 1 1,0-1-1,1 0 0,-1 0 1,0 0-1,0 1 1,0-1-1,0 0 0,0 1 1,0-1-1,0 0 1,0 0-1,0 1 1,0-1-1,0 0 0,-1 1 1,-13 1-1387,-12-1-5440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3.5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366 1 24575,'-15'-1'0,"-1"1"0,0 1 0,0 1 0,-24 5 0,33-5 0,0 1 0,1 0 0,0 0 0,-1 0 0,1 1 0,1 0 0,-1 0 0,0 1 0,1-1 0,0 1 0,0 0 0,-6 9 0,-4 6 0,2 1 0,0 0 0,1 0 0,1 2 0,1-1 0,1 1 0,1 0 0,-9 45 0,5 9 0,-5 113 0,7-48 0,-2-37 0,-9 111 0,20-211 0,1 0 0,1 1 0,-1-1 0,1 0 0,-1 0 0,1 0 0,1 0 0,-1 0 0,1 0 0,2 5 0,-3-9 0,0 1 0,0-1 0,-1 0 0,1 0 0,0 1 0,0-1 0,1 0 0,-1 0 0,0 0 0,0 0 0,0 0 0,1-1 0,-1 1 0,0 0 0,1-1 0,-1 1 0,1-1 0,-1 1 0,1-1 0,-1 0 0,1 1 0,-1-1 0,1 0 0,-1 0 0,1 0 0,-1 0 0,1 0 0,-1-1 0,1 1 0,-1 0 0,1-1 0,-1 1 0,1-1 0,-1 1 0,1-1 0,1-1 0,4-2 0,0-1 0,-1 1 0,0-1 0,1-1 0,-2 1 0,1-1 0,-1 0 0,0 0 0,8-12 0,38-71 0,-42 73 0,-8 12 0,6-8 0,-1 0 0,0 0 0,7-26 0,-12 35 0,0 0 0,-1 0 0,1 0 0,-1 0 0,0 0 0,0 0 0,0 0 0,0 0 0,0 0 0,-1 0 0,1 0 0,-1 0 0,0 0 0,0 1 0,0-1 0,0 0 0,-1 0 0,1 1 0,-1-1 0,1 1 0,-1-1 0,0 1 0,-3-4 0,-7-6 0,-7-8 0,13 20 0,7 12 0,27 96 0,-13-56 0,13 86 0,-26-112 0,-2-17 0,0-1 0,1 1 0,0 0 0,1 0 0,0-1 0,0 1 0,0-1 0,1 1 0,7 12 0,-1-17-1365,-1-8-5461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3.9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25 24575,'0'-4'0,"0"-6"0,0-1-8191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4.28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73 24575,'-1'-1'0,"0"1"0,0-1 0,0 1 0,0-1 0,0 1 0,0-1 0,0 0 0,1 1 0,-1-1 0,0 0 0,0 0 0,1 0 0,-1 1 0,0-1 0,1 0 0,-1 0 0,1 0 0,-1 0 0,1 0 0,0 0 0,-1 0 0,1 0 0,0 0 0,0 0 0,-1-1 0,1 1 0,0 0 0,0 0 0,1-2 0,-2 0 0,1 0 0,0 0 0,0-1 0,0 1 0,0 0 0,1 0 0,-1 0 0,3-7 0,-3 10 0,1-1 0,-1 1 0,0-1 0,1 0 0,-1 1 0,1-1 0,-1 1 0,0-1 0,1 1 0,0-1 0,-1 1 0,1 0 0,-1-1 0,1 1 0,-1 0 0,1-1 0,0 1 0,-1 0 0,1 0 0,0-1 0,-1 1 0,1 0 0,0 0 0,-1 0 0,1 0 0,0 0 0,-1 0 0,1 0 0,0 0 0,0 0 0,-1 0 0,1 1 0,0-1 0,-1 0 0,1 0 0,-1 1 0,1-1 0,0 0 0,-1 1 0,1-1 0,-1 0 0,1 1 0,-1-1 0,1 1 0,0 0 0,21 28 0,-10-5 0,-2 0 0,-1 1 0,7 29 0,2 5 0,50 180 0,-63-230-32,-2-17 106,-3-21-1167,0 27 779,0-31-6512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49.5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4.6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289 0 24575,'-4'4'0,"-10"6"0,-6 13 0,-9 16 0,-8 14 0,-1 10 0,-3 7 0,6-4 0,4-13 0,7-12 0,9-12-8191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5.01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324 0 24575,'-9'0'0,"-6"5"0,-1 9 0,-6 19 0,0 21 0,-8 26 0,1 17 0,-7 16 0,2 11 0,-2 5 0,6-8 0,8-15 0,8-21 0,5-22 0,14-21 0,14-22 0,4-14-8191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5.3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40 336 24575,'-2'-1'0,"1"1"0,-1-1 0,0 0 0,0 0 0,0 1 0,1-1 0,-1 0 0,0 0 0,1-1 0,-1 1 0,1 0 0,-1-1 0,1 1 0,-1 0 0,1-1 0,0 0 0,0 1 0,0-1 0,0 0 0,0 1 0,0-1 0,1 0 0,-1 0 0,0 0 0,1 0 0,0 0 0,-1 0 0,1 0 0,0-3 0,-4-61 0,5 46 0,1 1 0,0-1 0,2 1 0,7-22 0,-9 33 0,1 0 0,0 1 0,0-1 0,1 1 0,0-1 0,0 1 0,1 0 0,0 1 0,0-1 0,1 1 0,0 0 0,8-7 0,-13 13 0,0-1 0,0 0 0,0 0 0,0 1 0,1-1 0,-1 1 0,0-1 0,0 1 0,1 0 0,-1-1 0,0 1 0,0 0 0,1 0 0,-1 0 0,0 0 0,1 0 0,-1 0 0,0 0 0,1 1 0,-1-1 0,0 0 0,1 1 0,-1-1 0,0 1 0,0-1 0,0 1 0,0 0 0,1-1 0,-1 1 0,0 0 0,0 0 0,0 0 0,0 0 0,-1 0 0,1 0 0,0 0 0,0 0 0,0 0 0,-1 0 0,1 0 0,0 2 0,5 8 0,-1 0 0,0 0 0,5 20 0,-7-22 0,97 428 0,-91-385 0,8 41 0,-15-89-20,-1-17 64,0-23-1433,-2-9-5437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5.8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237 0 24575,'-4'5'0,"-2"13"0,-7 25 0,-11 22 0,-10 20 0,-6 10 0,2-4 0,4-9 0,8-10 0,9-17-8191</inkml:trace>
  <inkml:trace contextRef="#ctx0" brushRef="#br0" timeOffset="1">582 420 24575,'-4'4'0,"-6"6"0,-9 9 0,-2 10 0,-1 5 0,3-1 0,5-4-8191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6.2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56 0 24575,'1'31'0,"0"-1"0,8 37 0,-7-55 0,0-2 0,1 1 0,0 0 0,1-1 0,0 1 0,1-1 0,0 0 0,1 0 0,6 8 0,-11-17 0,-1 0 0,1 0 0,0 0 0,0 0 0,-1 0 0,1 0 0,0-1 0,0 1 0,0 0 0,0 0 0,0-1 0,0 1 0,0-1 0,0 1 0,0-1 0,0 1 0,0-1 0,0 0 0,0 1 0,0-1 0,1 0 0,-1 0 0,0 0 0,0 0 0,0 0 0,0 0 0,2 0 0,-1-1 0,0 0 0,-1 0 0,1-1 0,0 1 0,-1 0 0,1 0 0,-1-1 0,1 1 0,-1-1 0,1 0 0,-1 1 0,0-1 0,2-3 0,3-7 0,-1 0 0,0 0 0,5-20 0,-6 16 0,5-16 0,-9 32 0,0 0 0,0 0 0,0 0 0,0 0 0,0 0 0,0 0 0,0 1 0,0-1 0,0 0 0,0 0 0,0 0 0,0 0 0,0 0 0,0 0 0,0 0 0,0 0 0,1 0 0,-1 0 0,0 0 0,0 0 0,0 0 0,0 0 0,0 0 0,0 0 0,0 0 0,0 0 0,0 0 0,0 0 0,0 0 0,1 0 0,-1 0 0,0 0 0,0 0 0,0 0 0,0 0 0,0 0 0,0 0 0,0 0 0,0 0 0,0 0 0,0 0 0,0 0 0,0 0 0,0 0 0,0-1 0,0 1 0,1 0 0,-1 0 0,0 0 0,0 0 0,0 0 0,0 0 0,0 0 0,0 0 0,0 0 0,0 0 0,0 0 0,1 20 0,-1 141 0,-24 551 0,23-694 0,-1 2 0,0 0 0,-1-1 0,-12 38 0,14-54 0,1 0 0,-1 0 0,0 0 0,-1 0 0,1-1 0,0 1 0,-1 0 0,1-1 0,-1 0 0,0 1 0,0-1 0,0 0 0,0 0 0,0 0 0,-1 0 0,1 0 0,0 0 0,-1-1 0,0 1 0,1-1 0,-1 0 0,0 1 0,0-1 0,1-1 0,-1 1 0,0 0 0,0-1 0,0 1 0,0-1 0,0 0 0,0 0 0,0 0 0,-5-1 0,5 0 0,0 0 0,-1-1 0,1 1 0,0-1 0,0 0 0,0 0 0,0 0 0,0 0 0,0 0 0,0-1 0,1 1 0,-1-1 0,1 0 0,0 0 0,0 0 0,0 0 0,0 0 0,0 0 0,1 0 0,-1-1 0,1 1 0,-2-7 0,-1-9 0,-1 1 0,2-1 0,-1-19 0,4 35 0,-5-69-1365,4 3-5461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6.6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123 0 24575,'4'0'0,"10"0"0,15 5 0,2 13 0,-3 34 0,-7 28 0,-7 22 0,-19 19 0,-20 9 0,-19 0 0,-15-18 0,-9-29 0,6-27-8191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7.5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42 24575,'0'-4'0,"0"-6"0,13-1 0,8 1 0,4 3 0,-1 15 0,-5 22 0,-6 24 0,-5 15 0,-17 8 0,-6-5 0,11-14 0,28-22 0,35-29 0,36-28 0,20-20 0,-11-2-8191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8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24575,'13'0'0,"20"0"0,22 0 0,18 0 0,5 0 0,-6 0 0,-12 0 0,-20-8 0,-16-3-8191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8.7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24575,'0'8'0,"0"24"0,0 36 0,0 48 0,0 30 0,0 6 0,0-9 0,0-17 0,0-26 0,4-29 0,1-28-8191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7:59.64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396 90 24575,'0'-4'0,"1"1"0,-1 0 0,0-1 0,0 1 0,-1 0 0,1-1 0,-1 1 0,1 0 0,-1-1 0,0 1 0,-1 0 0,1 0 0,0 0 0,-1 0 0,0 0 0,1 0 0,-1 0 0,0 0 0,-1 1 0,1-1 0,0 1 0,-1 0 0,1 0 0,-1-1 0,0 2 0,0-1 0,0 0 0,0 0 0,0 1 0,0 0 0,0 0 0,0 0 0,-1 0 0,1 0 0,0 0 0,-1 1 0,1 0 0,0 0 0,-5 0 0,1 1 0,-1 0 0,1 0 0,0 1 0,0 0 0,0 0 0,0 0 0,0 1 0,0 1 0,1-1 0,-1 1 0,1 0 0,0 0 0,0 1 0,1-1 0,-1 2 0,1-1 0,0 0 0,0 1 0,1 0 0,0 0 0,-7 13 0,-5 10 0,2 0 0,0 2 0,-13 47 0,1 8 0,3 1 0,5 1 0,3 0 0,-4 109 0,19-186 0,0 1 0,1-1 0,0 0 0,1 1 0,0-1 0,0 0 0,2 0 0,-1 0 0,7 12 0,-9-20 0,1 0 0,-1 0 0,1-1 0,0 1 0,0-1 0,0 1 0,0-1 0,0 1 0,0-1 0,1 0 0,-1 0 0,1 0 0,0-1 0,-1 1 0,1-1 0,0 1 0,0-1 0,0 0 0,0 0 0,0 0 0,0-1 0,0 1 0,0-1 0,1 1 0,-1-1 0,0 0 0,0 0 0,0 0 0,0-1 0,0 1 0,1-1 0,-1 0 0,0 0 0,0 0 0,0 0 0,-1 0 0,4-2 0,4-3 0,-1 1 0,0-1 0,0-1 0,0 0 0,-1 0 0,0-1 0,0 1 0,-1-2 0,0 1 0,6-11 0,-8 12 0,0-1 0,-1 0 0,1 0 0,-2 0 0,1 0 0,-1 0 0,0-1 0,-1 1 0,0-1 0,0 0 0,-1 0 0,0-16 0,-1 22 0,-1 0 0,0 0 0,0 0 0,0 0 0,0 1 0,-1-1 0,1 0 0,-1 1 0,1-1 0,-1 1 0,0-1 0,0 1 0,0 0 0,0 0 0,-1 0 0,1 0 0,0 0 0,-1 0 0,0 1 0,-4-3 0,-12-9 0,19 13 0,0 0 0,0 0 0,1 0 0,-1 0 0,0 0 0,0 0 0,0 0 0,0 0 0,1 0 0,-1 0 0,0 0 0,0-1 0,0 1 0,0 0 0,1 0 0,-1 0 0,0 0 0,0 0 0,0 0 0,0 0 0,0 0 0,1-1 0,-1 1 0,0 0 0,0 0 0,0 0 0,0 0 0,0 0 0,0-1 0,0 1 0,0 0 0,1 0 0,-1 0 0,0 0 0,0-1 0,0 1 0,0 0 0,0 0 0,0 0 0,0 0 0,0-1 0,0 1 0,0 0 0,0 0 0,0 0 0,0 0 0,0-1 0,-1 1 0,1 0 0,0 0 0,0 0 0,0 0 0,0-1 0,0 1 0,0 0 0,0 0 0,0 0 0,0 0 0,-1 0 0,1 0 0,0-1 0,17 5 0,-14-1 0,0 0 0,0 0 0,0 1 0,0-1 0,-1 1 0,1 0 0,-1-1 0,0 1 0,0 0 0,-1 0 0,1 1 0,-1-1 0,0 0 0,1 8 0,8 71 0,-9-66 0,4 234 0,-2-226-1365,2-14-5461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1.1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1.1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163 0 24575,'-1'0'0,"-1"1"0,1-1 0,0 0 0,-1 1 0,1-1 0,0 1 0,0-1 0,-1 1 0,1-1 0,0 1 0,0 0 0,0 0 0,0 0 0,0 0 0,0-1 0,0 1 0,0 1 0,0-1 0,0 0 0,1 0 0,-1 0 0,0 0 0,1 0 0,-1 1 0,1-1 0,-1 2 0,-9 39 0,9-35 0,-2 8 0,0 1 0,1-1 0,1 0 0,0 1 0,1-1 0,1 1 0,1-1 0,6 31 0,-8-46 0,0 1 0,0 0 0,1 0 0,-1 0 0,0 0 0,1 0 0,-1-1 0,0 1 0,1 0 0,-1 0 0,1 0 0,-1-1 0,1 1 0,-1 0 0,1-1 0,0 1 0,-1-1 0,1 1 0,0 0 0,0-1 0,-1 0 0,1 1 0,0-1 0,0 1 0,0-1 0,-1 0 0,1 0 0,0 1 0,0-1 0,0 0 0,0 0 0,1 0 0,0-1 0,1 1 0,-1-1 0,0 0 0,0-1 0,0 1 0,0 0 0,0 0 0,0-1 0,0 1 0,0-1 0,-1 0 0,3-2 0,7-9 0,-1-1 0,13-23 0,-21 34 0,2-6 0,-2 5 0,-1 1 0,1-1 0,0 0 0,0 1 0,0-1 0,0 1 0,1 0 0,-1 0 0,1 0 0,0 0 0,0 0 0,5-3 0,-7 7 0,0 0 0,0 0 0,-1 0 0,1 0 0,-1 1 0,1-1 0,-1 0 0,1 0 0,-1 1 0,1-1 0,-1 0 0,0 1 0,0-1 0,0 0 0,0 1 0,0-1 0,0 0 0,0 1 0,-1 1 0,1 1 0,4 144 0,-6-1 0,-37 248 0,38-392 0,-7 43 0,-26 79 0,30-115 0,1 0 0,-1 0 0,-1 0 0,0 0 0,0-1 0,-1 0 0,0 0 0,-1-1 0,1 1 0,-2-1 0,1-1 0,-1 0 0,-18 13 0,25-19 0,-1 0 0,1-1 0,-1 1 0,1 0 0,-1-1 0,0 1 0,0-1 0,1 0 0,-1 1 0,0-1 0,0 0 0,1 0 0,-1 0 0,0 0 0,0-1 0,1 1 0,-1 0 0,0-1 0,1 1 0,-1-1 0,0 0 0,1 1 0,-1-1 0,1 0 0,-1 0 0,1 0 0,-1 0 0,1 0 0,0 0 0,-1 0 0,1-1 0,0 1 0,0-1 0,0 1 0,0 0 0,0-1 0,-1-2 0,-2-4 0,0 0 0,1-1 0,0 1 0,0 0 0,1-1 0,-2-12 0,1-3 17,2 0-1,0 0 1,2 0-1,1 0 1,8-44-1,38-116-1449,-47 183 1402,40-128-6795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1.9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 24575,'8'-4'0,"12"-2"0,1 18 0,-1 22 0,-6 19 0,-8 9 0,-6-2 0,-3-3 0,13-11 0,16-27 0,24-23 0,13-13 0,-4-2-8191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2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226 0 24575,'-8'4'0,"-3"6"0,-8 18 0,-9 20 0,0 20 0,-8 23 0,3 29 0,6 20 0,9 7 0,6-4 0,6-15 0,8-20 0,8-21 0,6-24 0,13-24 0,11-22 0,-3-14-8191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2.91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1 194 24575,'0'-13'0,"1"0"0,1 0 0,0 0 0,1 0 0,0 0 0,9-21 0,-10 28 0,1 1 0,-1 0 0,1-1 0,0 1 0,0 0 0,0 0 0,1 1 0,0-1 0,0 1 0,0-1 0,0 1 0,1 1 0,-1-1 0,1 1 0,0-1 0,10-3 0,-13 6 0,1 1 0,0 0 0,0 0 0,0 0 0,0 0 0,-1 0 0,1 0 0,0 1 0,0-1 0,0 1 0,-1 0 0,1 0 0,0 0 0,-1 0 0,1 1 0,-1-1 0,1 1 0,-1-1 0,0 1 0,0 0 0,1 0 0,-1 0 0,-1 0 0,1 0 0,3 5 0,3 4 0,0 0 0,-1 0 0,0 1 0,6 15 0,0 9 0,-2 0 0,-1 1 0,-2 0 0,-2 1 0,3 48 0,-4-34 0,20 88 0,-24-136-109,-1-3 46,0 1 0,0 0 1,0-1-1,1 1 0,-1 0 0,1 0 0,-1-1 1,1 1-1,0-1 0,0 1 0,-1 0 0,1-1 1,0 0-1,0 1 0,1-1 0,-1 0 0,0 1 1,0-1-1,3 2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3.27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280 5 24575,'0'-5'0,"0"8"0,0 15 0,-12 30 0,-22 37 0,-17 32 0,-4 10 0,8-5 0,2-15 0,10-25-8191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3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49 1 24575,'0'4'0,"0"6"0,0 9 0,-9 10 0,-2 4 0,-4-3 0,1-7-8191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4.0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125 1 24575,'-1'68'0,"0"-7"0,7 64 0,-5-121 0,-1 0 0,1 0 0,0 0 0,0 0 0,0 0 0,0 0 0,1 0 0,-1 0 0,1 0 0,0-1 0,0 1 0,1-1 0,4 6 0,-6-8 0,1 0 0,-1 0 0,1 0 0,0 0 0,-1-1 0,1 1 0,0-1 0,-1 1 0,1-1 0,0 0 0,0 1 0,-1-1 0,1 0 0,0 0 0,0 0 0,0-1 0,-1 1 0,1 0 0,0-1 0,0 1 0,-1-1 0,1 1 0,0-1 0,-1 0 0,1 0 0,-1 0 0,1 0 0,-1 0 0,1 0 0,-1 0 0,0 0 0,0 0 0,1-1 0,0-1 0,11-10 0,-1 0 0,-1-1 0,0-1 0,-1 0 0,12-22 0,-10 16 0,28-38 0,-39 58 0,0-1 0,-1 1 0,1 0 0,0 0 0,0 0 0,-1 1 0,1-1 0,0 0 0,0 0 0,0 0 0,0 1 0,0-1 0,0 0 0,0 1 0,1-1 0,-1 1 0,0-1 0,0 1 0,0 0 0,1-1 0,-1 1 0,0 0 0,2 0 0,-2 0 0,0 1 0,0 0 0,0 0 0,0-1 0,-1 1 0,1 0 0,0 0 0,-1 0 0,1 0 0,0 0 0,-1 0 0,1 0 0,-1 0 0,0 0 0,1 0 0,-1 0 0,0 0 0,0 0 0,1 1 0,-1 0 0,0 69 0,0-70 0,-68 431 0,45-313 0,8-39 0,-2 20 0,-56 180 0,67-263 0,-1 0 0,-1-1 0,0 1 0,-1-2 0,-1 0 0,-15 19 0,23-31 0,1-1 0,-1 0 0,0 0 0,0 0 0,0-1 0,0 1 0,0 0 0,-1-1 0,1 1 0,0-1 0,-1 0 0,1 0 0,-1 0 0,1 0 0,-1 0 0,0 0 0,1-1 0,-5 1 0,6-1 0,-1-1 0,0 1 0,0-1 0,0 1 0,0-1 0,0 0 0,1 0 0,-1 0 0,0 0 0,1 0 0,-1 0 0,1 0 0,-1-1 0,1 1 0,-1 0 0,1-1 0,0 1 0,0-1 0,-2-2 0,-2-5 0,1-1 0,0 1 0,0-1 0,1 0 0,0 0 0,1 0 0,0 0 0,-1-13 0,3-20-227,1 0-1,2 0 1,2 1-1,2-1 1,24-77-1,2 11-6598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4.5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26 24575,'8'-8'0,"8"-3"0,0 4 0,-2 17 0,5 14 0,-1 12 0,-4 13 0,-4 9 0,-3 13 0,-4 11 0,-2 7 0,-1 7 0,-8 7 0,-13-5 0,-9-7 0,-10-15 0,-9-20 0,3-20-8191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8:58:06.1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24575,'133'1'0,"234"30"0,-318-23 0,113 19 0,190 6 0,445-31 97,-357-5-1559,-429 3-5364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7.4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17 24575,'33'-8'0,"7"-1"0,-28 10 0,-1 1 0,1 0 0,0 1 0,-1 0 0,1 1 0,-1 0 0,0 1 0,0 0 0,-1 1 0,0 0 0,0 1 0,0 0 0,0 0 0,-1 1 0,8 9 0,4 5 0,-1 1 0,-1 0 0,-1 2 0,27 48 0,-38-60 8,-1 0-1,-1 0 1,-1 0-1,1 1 1,-2 0-1,0-1 1,-1 1-1,0 1 1,-1-1-1,-1 0 1,0 0-1,-1 0 1,0 0-1,-1 0 1,-5 16-1,0-4-219,-2 0 0,-1-1 0,-1 0-1,-1 0 1,-1-1 0,-30 42 0,-1-9-6614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2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109 263 24575,'1'-14'0,"0"0"0,1 0 0,0 0 0,2 0 0,-1 1 0,2-1 0,0 1 0,10-20 0,-10 23 0,0 1 0,1-1 0,0 1 0,1 1 0,0-1 0,0 1 0,0 0 0,1 1 0,1 0 0,-1 0 0,16-9 0,-20 14 0,-1 1 0,0-1 0,0 1 0,0 0 0,1 0 0,-1 0 0,1 0 0,-1 0 0,1 1 0,-1-1 0,1 1 0,-1 0 0,1 0 0,-1 1 0,1-1 0,-1 1 0,1 0 0,-1 0 0,5 1 0,-3 1 0,-1-1 0,0 1 0,0 0 0,0 0 0,0 0 0,-1 1 0,1-1 0,-1 1 0,0 0 0,0 0 0,0 0 0,3 6 0,1 4 0,-1 1 0,0-1 0,-1 1 0,-1 0 0,0 1 0,-1-1 0,2 28 0,-4-12 0,-2 0 0,0 0 0,-2 0 0,-2 0 0,0 0 0,-2-1 0,-2 0 0,0 0 0,-19 37 0,19-48 0,-1-1 0,0 0 0,-2-1 0,0 0 0,-1-1 0,-1 0 0,0-1 0,-1-1 0,0 0 0,-1-1 0,-1-1 0,0 0 0,-1-1 0,-37 17 0,8-13 0,45-15 0,0 1 0,0-1 0,0 0 0,0 0 0,0 1 0,0-1 0,1 0 0,-1-1 0,0 1 0,0 0 0,0-1 0,0 1 0,0-1 0,0 1 0,0-1 0,1 0 0,-1 0 0,0 0 0,0 0 0,1 0 0,-3-1 0,4 1 0,-1 1 0,1-1 0,0 0 0,-1 1 0,1-1 0,0 1 0,-1-1 0,1 0 0,0 1 0,0-1 0,-1 0 0,1 0 0,0 1 0,0-1 0,0 0 0,0 1 0,0-1 0,0 0 0,0 0 0,0 1 0,0-1 0,0 0 0,1 0 0,-1 1 0,0-1 0,0 0 0,1 1 0,-1-2 0,20-18 0,28-5 0,-29 21 17,0 1-1,1 1 1,0 1-1,-1 0 1,1 2 0,-1 0-1,24 5 1,-21-2-317,1-2 1,0-1-1,0 0 1,37-5-1,-40-1-6526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24575,'4'12'0,"2"18"0,-1 19 0,-1 19 0,-1 15 0,-1 5 0,-1 0 0,0-5 0,-1-10 0,-1-8 0,1-7 0,0-9 0,0-17 0,0-23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24575,'0'-11'0,"2"-1"0,0 1 0,0-1 0,1 1 0,0 0 0,1 0 0,1 0 0,-1 1 0,2-1 0,-1 1 0,1 0 0,12-14 0,-12 17 0,0-1 0,0 2 0,0-1 0,1 1 0,-1 0 0,2 0 0,-1 1 0,0 0 0,1 0 0,0 1 0,0 0 0,1 0 0,-1 1 0,1 0 0,0 0 0,13-1 0,-19 4 0,1-1 0,-1 1 0,0 1 0,1-1 0,-1 0 0,0 1 0,1 0 0,-1 0 0,0 0 0,0 0 0,0 0 0,1 1 0,-1-1 0,-1 1 0,1 0 0,0 0 0,0 0 0,3 3 0,-2 0 0,0 1 0,1-1 0,-2 1 0,1 0 0,-1 0 0,1 0 0,-2 0 0,4 11 0,1 8 0,-1 0 0,-2 0 0,3 44 0,-4-20 0,-1 0 0,-3 0 0,-1 0 0,-3-1 0,-2 1 0,-15 56 0,18-94 11,-1 1 0,0-1 0,0 0 0,-1 0 0,-1-1 0,0 1-1,0-2 1,-1 1 0,0-1 0,-10 10 0,13-15-82,0 0 1,0 0-1,0 0 0,0-1 0,-1 1 1,0-1-1,1-1 0,-1 1 1,0-1-1,0 0 0,0 0 0,0-1 1,-1 0-1,1 0 0,0 0 1,-1-1-1,1 0 0,-1 0 0,1 0 1,-12-3-1,-16-9-6755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4.2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24575,'4'0'0,"10"0"0,3 0-8191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0:54.5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24575,'0'9'0,"0"2"-8191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05.0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1 549 24575,'14'0'0,"14"1"0,-1-1 0,1-1 0,0-1 0,0-2 0,-1-1 0,47-14 0,-43 7 0,-1-1 0,-1-2 0,0-1 0,-1-1 0,32-26 0,-48 33 0,0 0 0,-1 0 0,0-2 0,-1 1 0,0-1 0,-1 0 0,-1-1 0,1 0 0,-2-1 0,0 1 0,-1-1 0,0-1 0,5-22 0,-9 30 0,-1 1 0,-1-1 0,1 1 0,-1-1 0,0 0 0,0 1 0,-1-1 0,0 1 0,0-1 0,-1 1 0,0-1 0,0 1 0,0 0 0,-1 0 0,0 0 0,0 0 0,0 1 0,-1-1 0,0 1 0,0 0 0,0 0 0,-1 0 0,0 0 0,0 1 0,0 0 0,-7-4 0,3 1 0,-1 2 0,-1-1 0,1 1 0,-1 1 0,0 0 0,0 0 0,0 1 0,0 1 0,-1 0 0,1 0 0,-1 1 0,1 1 0,-1 0 0,-17 2 0,22 0 0,0 0 0,0 0 0,0 1 0,0 0 0,0 0 0,0 1 0,1 0 0,0 0 0,0 1 0,0-1 0,0 1 0,1 1 0,-1-1 0,1 1 0,1 0 0,-1 0 0,1 0 0,0 1 0,-5 11 0,0 0 0,1 0 0,1 1 0,1 0 0,0 0 0,2 0 0,-4 27 0,3 44 0,7 105 0,1-60 0,-3-123 9,1 0 1,0 0-1,1 0 0,0 0 0,1 0 1,0-1-1,1 1 0,0-1 0,1 0 0,0 0 1,0 0-1,11 14 0,-12-20-64,0 0 0,0-1 0,0 1 0,0-1 0,1 0 0,0-1 0,0 1 0,0-1 0,0 0 0,0 0 0,1 0 0,-1-1 0,1 0 0,-1 0 0,1 0 0,0-1 0,0 0 0,0 0 0,0 0 0,0-1 0,0 0 0,0 0 0,0-1 0,0 1 0,0-1 0,7-2 0,35-13-6771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06.4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51 24575,'0'-8'0,"4"-3"0,5 0 0,11 3 0,4 1 0,4 4 0,5 1 0,-4 5 0,-5 3-8191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07.4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90 24575,'1629'0'0,"-1102"-36"0,-374 21 0,-148 15-105,25-5 343,-29 5-270,0 0-1,-1-1 1,1 1-1,-1 0 0,1 0 1,-1 0-1,1 0 1,-1-1-1,0 1 1,1 0-1,-1 0 0,1-1 1,-1 1-1,1 0 1,-1-1-1,0 1 1,1 0-1,-1-1 0,0 1 1,1-1-1,-1 1 1,0-1-1,1 1 1,-1-1-1,0 1 0,0-1 1,0 1-1,0-1 1,1 1-1,-1-1 1,0 1-1,0-1 0,0 1 1,0-1-1,0 1 1,0-1-1,0 1 1,0-1-1,-1 1 0,1-1 1,0 1-1,0-1 1,0 1-1,0-1 1,-1 0-1,-10-13-6793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08.6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1 101 24575,'3'-6'0,"1"1"0,0-1 0,1 1 0,-1 0 0,1 0 0,0 1 0,0 0 0,0-1 0,1 2 0,-1-1 0,1 0 0,9-3 0,0 0 0,1 1 0,-1 0 0,31-6 0,-36 10 0,0 0 0,-1 1 0,1 0 0,0 0 0,0 1 0,0 1 0,0 0 0,17 3 0,-23-3 0,0 1 0,0-1 0,0 1 0,0 0 0,0 0 0,-1 1 0,1-1 0,-1 1 0,1-1 0,-1 1 0,0 0 0,0 0 0,0 1 0,-1-1 0,1 0 0,-1 1 0,0 0 0,0 0 0,0-1 0,0 1 0,-1 0 0,3 7 0,-2-1 0,0 0 0,0 0 0,-1 0 0,0 0 0,0 0 0,-1 0 0,-1 1 0,0-1 0,0 0 0,-1 0 0,0 0 0,0-1 0,-2 1 0,1-1 0,-1 1 0,0-1 0,-1 0 0,0 0 0,0-1 0,-8 9 0,5-7 0,0-1 0,-1-1 0,0 1 0,0-1 0,-1-1 0,0 0 0,0 0 0,-1-1 0,0-1 0,0 0 0,0 0 0,-1-1 0,1 0 0,-1-1 0,0 0 0,-19 1 0,28-3 0,0-1 0,0 0 0,-1 0 0,1 0 0,0 0 0,-1-1 0,1 1 0,0-1 0,0 0 0,-6-2 0,9 3 0,0 0 0,0 0 0,-1 0 0,1 0 0,0 0 0,0-1 0,0 1 0,0 0 0,0 0 0,0 0 0,0 0 0,0 0 0,0 0 0,-1-1 0,1 1 0,0 0 0,0 0 0,0 0 0,0 0 0,0 0 0,0-1 0,0 1 0,0 0 0,0 0 0,0 0 0,0 0 0,0 0 0,0-1 0,0 1 0,0 0 0,0 0 0,0 0 0,1 0 0,-1 0 0,0-1 0,0 1 0,0 0 0,0 0 0,0 0 0,0 0 0,0 0 0,0 0 0,0-1 0,1 1 0,-1 0 0,0 0 0,0 0 0,0 0 0,0 0 0,0 0 0,0 0 0,1 0 0,-1 0 0,0 0 0,0 0 0,0 0 0,1 0 0,23-6 0,179 0 0,-156 7 0,-43-1-97,-1 0-1,1 0 1,0 0-1,0-1 1,-1 1-1,1-1 1,0 0-1,-1 0 1,1 0-1,-1 0 1,1-1-1,-1 1 0,4-3 1,11-12-6729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0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76 127 24575,'0'-2'0,"1"0"0,-1 0 0,1 0 0,0 1 0,0-1 0,0 0 0,0 1 0,0-1 0,0 1 0,0-1 0,1 1 0,-1-1 0,1 1 0,-1 0 0,1 0 0,2-2 0,34-21 0,-28 19 0,0-1 0,0 1 0,0 0 0,0 1 0,1 0 0,-1 1 0,1 0 0,0 1 0,0 0 0,0 0 0,0 1 0,20 1 0,-27 0 0,1 1 0,-1 0 0,1-1 0,-1 2 0,1-1 0,-1 0 0,0 1 0,0 0 0,1 0 0,-1 0 0,-1 0 0,1 1 0,0 0 0,0 0 0,-1 0 0,0 0 0,0 0 0,0 1 0,0-1 0,0 1 0,0 0 0,-1 0 0,0 0 0,0 0 0,0 0 0,0 0 0,-1 1 0,0-1 0,0 0 0,0 1 0,1 5 0,-1 5 0,0-1 0,-1 1 0,-1 0 0,0-1 0,-1 1 0,0-1 0,-1 1 0,-1-1 0,0 0 0,-1 0 0,-1-1 0,0 1 0,0-1 0,-2-1 0,-9 15 0,13-21 0,-1 0 0,0 0 0,0 0 0,0 0 0,-1-1 0,0 1 0,0-1 0,0-1 0,-1 1 0,1-1 0,-1-1 0,0 1 0,0-1 0,0 0 0,-1 0 0,1-1 0,-1 0 0,1-1 0,-1 0 0,0 0 0,0 0 0,0-1 0,1 0 0,-1 0 0,0-1 0,0 0 0,1-1 0,-1 0 0,-11-4 0,12 3 0,0 0 0,1 0 0,-1-1 0,1 0 0,-1 0 0,1-1 0,0 0 0,1 0 0,-1 0 0,1 0 0,0-1 0,0 0 0,1 0 0,0-1 0,0 1 0,0-1 0,1 0 0,0 0 0,0 0 0,1 0 0,0 0 0,0-1 0,1 1 0,0-1 0,0 1 0,0-1 0,1 0 0,1 1 0,-1-1 0,1 1 0,0-1 0,1 1 0,0-1 0,0 1 0,0 0 0,1 0 0,0 0 0,1 0 0,0 1 0,8-13 0,2 5 0,-1 1 0,2 1 0,0 0 0,0 1 0,1 0 0,1 1 0,25-10 0,-39 18 0,20-9-195,-1 1 0,1 1 0,0 1 0,1 1 0,0 1 0,36-5 0,-35 10-6631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8.3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24575,'4'0'0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1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24575,'4'-4'0,"5"-1"0,2-9 0,7-1 0,9 1 0,0 12 0,-5 14 0,-14 10 0,-13 9 0,-6 8 0,0 1 0,5-6 0,8-8 0,12-14 0,8-16 0,0-9-8191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2.5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1 191 24575,'0'-17'0,"0"-1"0,2 1 0,0 0 0,8-31 0,-9 44 0,0 0 0,0 0 0,0 1 0,1-1 0,-1 0 0,1 1 0,0-1 0,0 1 0,0 0 0,1-1 0,-1 1 0,1 0 0,0 1 0,0-1 0,0 0 0,0 1 0,0-1 0,1 1 0,-1 0 0,1 0 0,-1 1 0,1-1 0,0 1 0,0-1 0,0 1 0,-1 1 0,7-2 0,-6 2 0,-1 0 0,0 1 0,1-1 0,-1 1 0,0 0 0,0 0 0,0 0 0,1 0 0,-1 1 0,0-1 0,0 1 0,-1 0 0,1 0 0,0 0 0,0 0 0,-1 0 0,0 1 0,1-1 0,-1 1 0,0-1 0,0 1 0,0 0 0,2 5 0,5 8 0,-1 0 0,-1 1 0,6 21 0,-9-25 0,28 92 0,25 155 0,-57-259-15,1 7-120,1 0 0,-1 0 0,1 0 0,1-1 0,-1 1 0,1 0 0,1-1 0,-1 0 0,10 14 0,-5-15-6691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2.9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357 1 24575,'-4'0'0,"-6"0"0,-9 4 0,-10 14 0,-9 8 0,-1 8 0,-3 11 0,5 6 0,2-1 0,5-1 0,5-9 0,6-7 0,2-4 0,4-8-8191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3.7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24575,'0'-4'0,"8"-11"0,12-1 0,6-3 0,3 2 0,-3 12 0,-7 11 0,-6 9 0,-5 10 0,-4 5 0,-3 2 0,-1 3 0,3-3 0,13-9 0,14-6 0,0-8-8191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4.5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24575,'4'0'0,"10"0"0,7 0 0,4 0 0,6 0 0,2 0 0,-1 0 0,-5 0-8191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4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24575,'0'4'0,"0"14"0,0 17 0,0 14 0,0 8 0,0 2 0,0 0 0,0-6 0,0-4 0,0-5 0,0-11-8191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5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24575,'-1'39'0,"0"-23"0,1 0 0,0 0 0,1-1 0,0 1 0,1 0 0,7 23 0,-8-37 0,0 0 0,0 0 0,0 0 0,0 0 0,0 0 0,0 0 0,1 0 0,-1 0 0,1 0 0,-1 0 0,1-1 0,0 1 0,0-1 0,0 1 0,0-1 0,0 0 0,0 0 0,0 0 0,0 0 0,0 0 0,0 0 0,1-1 0,-1 1 0,0-1 0,1 1 0,-1-1 0,0 0 0,1 0 0,-1 0 0,0 0 0,1 0 0,-1-1 0,0 1 0,1-1 0,-1 1 0,0-1 0,0 0 0,0 0 0,4-2 0,1 0 0,1-1 0,0 0 0,-1 0 0,0-1 0,0 0 0,0-1 0,-1 1 0,1-1 0,9-13 0,30-68 0,-46 87 0,0 0 0,0 0 0,0 0 0,0 0 0,0 0 0,0 0 0,0 1 0,0-1 0,0 0 0,0 0 0,0 0 0,0 0 0,0 0 0,0 0 0,0 0 0,0 1 0,0-1 0,1 0 0,-1 0 0,0 0 0,0 0 0,0 0 0,0 0 0,0 0 0,0 0 0,0 0 0,0 0 0,1 0 0,-1 0 0,0 1 0,0-1 0,0 0 0,0 0 0,0 0 0,0 0 0,0 0 0,1 0 0,-1 0 0,0 0 0,0 0 0,0 0 0,0 0 0,0 0 0,0 0 0,1 0 0,-1-1 0,0 1 0,0 0 0,0 0 0,0 0 0,0 0 0,0 0 0,0 0 0,1 0 0,-1 0 0,0 0 0,0 0 0,0 0 0,0 0 0,0-1 0,0 1 0,0 0 0,3 21 0,-3 26 0,0 85 0,1-63 0,-15 133 0,11-185 0,-2 0 0,1-1 0,-2 1 0,-9 18 0,12-29 0,1 0 0,-1 0 0,-1 0 0,1 0 0,-1-1 0,0 0 0,0 0 0,-1 0 0,0 0 0,0-1 0,0 0 0,0 0 0,0 0 0,-7 3 0,11-7 0,-1 1 0,1-1 0,-1 1 0,1-1 0,-1 1 0,1-1 0,-1 0 0,1 0 0,-1 0 0,1 0 0,-1 0 0,1 0 0,-1-1 0,1 1 0,-1 0 0,1-1 0,-1 1 0,1-1 0,-1 1 0,1-1 0,0 0 0,-2-1 0,0 0 0,0-1 0,1 1 0,-1-1 0,1 0 0,0 1 0,0-1 0,0 0 0,0-1 0,-2-3 0,-1-6 0,1 0 0,0 0 0,0 0 0,-1-14 0,3 12 12,0 1 0,1-1 0,1 0 0,0 0 0,1 1 0,0-1 0,2 0 0,-1 1 0,7-19 0,-1 12-260,1 1 1,1 1-1,0-1 1,2 2-1,20-27 1,-2 6-6579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6.3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24575,'0'-4'0,"4"-2"0,6 1 0,5 1 0,0 9 0,-3 13 0,-2 7 0,-4 7 0,-3 4 0,-2-2 0,4-5 0,4-9 0,10-6 0,1-7-8191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1:17.3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24575,'4'0'0,"6"0"0,13 0 0,8 0 0,2 0 0,0 0 0,3 0 0,3 0 0,4 0 0,-6 0-8191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0.1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24575,'-5'0'0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38.6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1.8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570 77 24575,'-30'-12'0,"16"4"0,-10-3 0,-1 2 0,0 1 0,0 0 0,0 2 0,-1 1 0,0 1 0,0 1 0,0 1 0,0 2 0,-43 4 0,63-2 0,0 0 0,0 0 0,1 1 0,-1 0 0,1 0 0,-1 0 0,1 0 0,0 1 0,1 0 0,-1 0 0,0 1 0,1-1 0,0 1 0,0 0 0,1 0 0,-1 0 0,-3 8 0,-7 14 0,1 0 0,-12 37 0,19-47 0,-7 23 0,2 0 0,2 1 0,1 0 0,-3 66 0,9 172 0,4-155 0,-2-105 0,0 7 0,1 0 0,5 35 0,-4-52 0,0 0 0,1 0 0,0-1 0,0 1 0,1-1 0,0 0 0,0 0 0,1 0 0,0 0 0,10 11 0,-13-17 0,16 19 0,1-1 0,0-1 0,35 25 0,-49-40 0,1 0 0,-1 0 0,1-1 0,0 0 0,-1 0 0,1-1 0,1 0 0,-1 0 0,0 0 0,0 0 0,1-1 0,-1 0 0,1-1 0,-1 1 0,1-1 0,-1-1 0,1 1 0,-1-1 0,1 0 0,-1-1 0,8-2 0,-10 2 0,0 0 0,0-1 0,-1 1 0,1-1 0,-1 0 0,1 0 0,-1 0 0,0-1 0,0 1 0,0-1 0,-1 1 0,1-1 0,-1 0 0,0 0 0,0 0 0,-1-1 0,1 1 0,-1 0 0,0-1 0,0 1 0,1-6 0,1-13 0,-1-1 0,-1-42 0,-1 51 0,0-16 0,0 10 0,0 1 0,-1-1 0,-5-22 0,5 37 0,-1 0 0,0 0 0,0 1 0,0-1 0,0 1 0,-1-1 0,0 1 0,0 0 0,0 0 0,-1 0 0,0 1 0,0-1 0,0 1 0,0 0 0,-7-5 0,11 9 0,0 0 0,0 0 0,0 0 0,0 0 0,0 0 0,0 0 0,0 0 0,-1 0 0,1 0 0,0 0 0,0 0 0,0 0 0,0 0 0,0-1 0,0 1 0,0 0 0,0 0 0,0 0 0,0 0 0,0 0 0,0 0 0,0 0 0,0 0 0,-1-1 0,1 1 0,0 0 0,0 0 0,0 0 0,0 0 0,0 0 0,0 0 0,0 0 0,0-1 0,0 1 0,1 0 0,-1 0 0,0 0 0,0 0 0,0 0 0,0 0 0,0 0 0,0 0 0,0-1 0,0 1 0,0 0 0,0 0 0,0 0 0,0 0 0,0 0 0,0 0 0,1 0 0,-1 0 0,0 0 0,0 0 0,0 0 0,0-1 0,0 1 0,0 0 0,0 0 0,0 0 0,1 0 0,-1 0 0,0 0 0,0 0 0,0 0 0,0 0 0,0 0 0,0 0 0,1 0 0,15-2 0,24 3 0,-38-1 0,8 0 0,23 4 0,-32-3 0,0-1 0,0 1 0,0 0 0,0 0 0,0-1 0,0 1 0,0 0 0,-1 0 0,1 0 0,0 0 0,0 0 0,-1 0 0,1 0 0,-1 0 0,1 0 0,-1 0 0,1 0 0,-1 0 0,1 1 0,-1-1 0,0 0 0,0 0 0,0 0 0,0 1 0,0 1 0,-6 171 73,1-124-552,3 1-1,7 80 1,0-98-6347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2.9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24575,'-4'2'0,"0"1"0,0 0 0,0 1 0,0-1 0,1 1 0,0-1 0,0 1 0,0 0 0,0 0 0,0 1 0,1-1 0,0 0 0,0 1 0,0 0 0,-1 5 0,-5 15 0,-6 45 0,7-29 0,-11 48 0,4 0 0,4 0 0,4 1 0,7 106 0,-1-188 17,0 1 0,1-1 1,0 0-1,1 1 0,0-1 0,5 14 0,-7-20-63,1 0-1,0 0 1,0-1-1,0 1 1,1-1 0,-1 1-1,0 0 1,0-1-1,1 0 1,-1 1 0,1-1-1,-1 0 1,1 0-1,0 0 1,-1 0-1,1 0 1,0 0 0,0 0-1,0-1 1,0 1-1,-1-1 1,1 1 0,0-1-1,0 0 1,0 1-1,0-1 1,0 0 0,0-1-1,0 1 1,0 0-1,4-1 1,29-10-6780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4.0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97 24575,'2'1'0,"0"0"0,-1 0 0,1 0 0,0 0 0,0 0 0,-1 0 0,1 1 0,-1-1 0,1 1 0,-1-1 0,0 1 0,1-1 0,-1 1 0,0 0 0,0-1 0,0 1 0,0 0 0,-1 0 0,1 0 0,0 0 0,-1 0 0,1 0 0,-1 0 0,0 0 0,0 2 0,1-2 0,16 89 0,-4 0 0,2 117 0,-14-246 0,2 0 0,2 1 0,1-1 0,16-52 0,-2 25 0,46-102 0,-64 163 0,-1 1 0,1-1 0,-1 1 0,1-1 0,0 1 0,1 0 0,-1 0 0,1 0 0,-1 0 0,1 0 0,0 1 0,0-1 0,0 1 0,0 0 0,0 0 0,1 0 0,-1 0 0,0 0 0,1 1 0,0 0 0,-1 0 0,7-2 0,-6 3 0,0 1 0,0-1 0,-1 1 0,1 0 0,0-1 0,0 2 0,-1-1 0,1 0 0,0 1 0,-1 0 0,1-1 0,-1 2 0,0-1 0,0 0 0,0 1 0,0-1 0,0 1 0,0 0 0,-1 0 0,1 0 0,3 6 0,2 3 0,-1 1 0,0 1 0,-1-1 0,-1 1 0,0 0 0,-1 0 0,0 1 0,-1-1 0,0 1 0,0 17 0,-1 18 0,-7 79 0,13-178 0,1-1 0,2 1 0,3 1 0,21-51 0,-34 96 0,-1 1 0,1-1 0,0 1 0,0 0 0,0 0 0,1-1 0,-1 1 0,1 0 0,-1 0 0,1 0 0,-1 0 0,1 0 0,0 1 0,0-1 0,0 1 0,0-1 0,0 1 0,0-1 0,1 1 0,2-1 0,-3 2 0,0 0 0,0 0 0,0 1 0,0-1 0,0 1 0,0 0 0,-1-1 0,1 1 0,0 0 0,0 0 0,-1 0 0,1 0 0,0 0 0,-1 0 0,0 1 0,1-1 0,-1 0 0,1 1 0,-1-1 0,0 1 0,0 0 0,0-1 0,0 1 0,0 0 0,0 0 0,0 3 0,14 29 16,-2 1-1,-2 0 1,-1 1-1,8 65 1,8 23-1459,-10-64-5383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4.5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24575,'0'8'0,"0"16"0,0 12 0,-4 8 0,-6 5 0,-1-6-8191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5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0 167 24575,'1'8'0,"0"-1"0,1 1 0,-1-1 0,2 1 0,-1-1 0,5 9 0,6 22 0,-3 41 0,0 114 0,-10-193 0,0-63 0,16-117 0,-10 144 0,2 1 0,1 0 0,1 1 0,28-61 0,-35 89 0,-1 0 0,2 1 0,-1-1 0,0 1 0,1 0 0,0 0 0,1 0 0,4-4 0,-7 8 0,-1 0 0,0 0 0,1 0 0,-1 1 0,1-1 0,-1 1 0,0-1 0,1 1 0,-1-1 0,1 1 0,-1 0 0,1 0 0,-1 0 0,1 0 0,0 0 0,-1 0 0,1 0 0,-1 0 0,1 1 0,-1-1 0,1 1 0,-1-1 0,0 1 0,1-1 0,-1 1 0,1 0 0,-1 0 0,0 0 0,0 0 0,0 0 0,1 0 0,-1 0 0,0 0 0,0 0 0,0 0 0,0 0 0,1 3 0,3 3 0,0 1 0,0 0 0,-1 0 0,0 0 0,-1 1 0,1-1 0,-2 1 0,4 16 0,8 81 0,-9-59 0,-2-19-118,-1-12 181,0 0 0,1-1 0,7 25 0,-8-35-157,0-1 1,0 1-1,0 0 0,1-1 0,0 0 1,0 1-1,0-1 0,0-1 1,0 1-1,1 0 0,0-1 1,0 1-1,0-1 0,0 0 1,6 2-1,25 12-6732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6.5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24575,'4'0'0,"14"4"0,4 10 0,7 7 0,-2 3 0,3 12 0,-4 6 0,3 6 0,-4 7 0,-7 6 0,-5 6 0,-10 8 0,-14 16 0,-17 10 0,-13-4 0,-3-18 0,5-24-8191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7.3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24575,'5'0'0,"9"0"0,19 4 0,17 1 0,8 0 0,3 8 0,-1 1 0,-7-1 0,-3-4 0,-6-2 0,-11-7 0,-11-4-8191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27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24575,'4'0'0,"14"0"0,17 0 0,10 0 0,7 0 0,2 4 0,-4 1 0,-1 1 0,-10 2 0,-11 1-8191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2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127 598 24575,'14'-1'0,"0"0"0,-1-1 0,1 0 0,0-1 0,-1-1 0,0 0 0,0-1 0,0 0 0,-1-1 0,0-1 0,0 0 0,0 0 0,-1-1 0,0-1 0,11-10 0,7-10 0,-2-1 0,0-1 0,40-64 0,-61 86 0,-1 0 0,0-1 0,0 0 0,-1 0 0,0 0 0,-1 0 0,0 0 0,-1-1 0,0 1 0,-1-1 0,0 1 0,0-1 0,-1 0 0,0 1 0,-1-1 0,-4-18 0,3 22 0,0 0 0,-1 0 0,0 0 0,0 1 0,0-1 0,-1 1 0,0-1 0,0 1 0,0 1 0,-1-1 0,0 0 0,0 1 0,-1 0 0,1 1 0,-1-1 0,0 1 0,-1 0 0,1 0 0,-1 1 0,1 0 0,-1 0 0,0 0 0,0 1 0,0 0 0,-9-1 0,7 2 0,0 0 0,-1 0 0,1 1 0,-1 0 0,1 1 0,0 0 0,-1 0 0,1 1 0,0 0 0,0 1 0,0 0 0,0 0 0,1 1 0,-1 0 0,1 0 0,0 1 0,0 0 0,0 1 0,1 0 0,-9 8 0,1 2 0,0 1 0,0 1 0,2 0 0,0 1 0,1 0 0,1 1 0,-13 31 0,19-39 0,-8 15 0,2 1 0,1-1 0,1 2 0,1 0 0,-6 48 0,9 7 0,7 96 0,-1-172 0,0 0 0,0 1 0,1-1 0,0 0 0,1-1 0,0 1 0,0 0 0,1-1 0,-1 1 0,2-1 0,-1 0 0,1-1 0,0 1 0,0-1 0,1 0 0,0 0 0,0 0 0,0-1 0,1 0 0,13 8 0,-9-7 0,0-1 0,1 0 0,0 0 0,0-1 0,0 0 0,0-1 0,1-1 0,-1 0 0,1-1 0,-1 0 0,1-1 0,-1 0 0,16-2 0,56-19-1365,-5-8-5461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3.2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24575,'4'0'0,"14"4"0,12 2 0,6-1 0,0-1 0,3 0 0,-5-3-8191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9.16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88 24575,'13'-8'0,"12"-4"0,6-2 0,3 0 0,3 2 0,4 4 0,-6-1 0,-3 1 0,-16 6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4.5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24575,'539'15'0,"357"-3"0,-541-14 0,244 2-1365,-575 0-5461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6.1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22 24575,'75'-11'0,"-60"8"0,0 0 0,0 1 0,0 0 0,28 1 0,-39 2 0,-1-1 0,1 1 0,0 0 0,0 0 0,0 0 0,-1 0 0,1 1 0,-1-1 0,1 1 0,-1 0 0,1 0 0,-1 0 0,0 1 0,0-1 0,0 1 0,-1 0 0,1 0 0,0 0 0,-1 0 0,0 0 0,0 0 0,0 0 0,2 5 0,-1 0 0,0-1 0,0 1 0,-1-1 0,0 1 0,-1 0 0,1-1 0,-1 1 0,-1 0 0,0 0 0,0 0 0,0 0 0,-1 0 0,0 0 0,-1-1 0,0 1 0,0 0 0,-1-1 0,1 1 0,-2-1 0,1 0 0,-1 0 0,0 0 0,-10 12 0,-3 2 0,-2 0 0,0-2 0,-2 0 0,0-1 0,-31 21 0,50-38 0,1 0 0,-1-1 0,1 1 0,0 0 0,0 0 0,-1 0 0,1 0 0,0 1 0,0-1 0,0 0 0,0 0 0,0 1 0,0-1 0,0 0 0,1 1 0,-1-1 0,0 4 0,1-5 0,0 1 0,0 0 0,1-1 0,-1 1 0,0 0 0,1-1 0,-1 1 0,1-1 0,-1 1 0,1-1 0,-1 1 0,1-1 0,0 1 0,-1-1 0,1 0 0,-1 1 0,1-1 0,0 0 0,-1 1 0,1-1 0,0 0 0,-1 0 0,1 0 0,0 1 0,0-1 0,0 0 0,66 2 0,-57-3 0,-1 1-227,0-1-1,0 0 1,0 0-1,0-1 1,13-4-1,4-6-6598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7.4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183 43 24575,'8'0'0,"0"0"0,0 0 0,0 1 0,0 0 0,0 0 0,0 1 0,0 0 0,11 5 0,-15-5 0,-1 0 0,1 1 0,0 0 0,-1 0 0,1 0 0,-1 0 0,0 0 0,0 1 0,0-1 0,-1 1 0,1 0 0,-1 0 0,0 0 0,0 0 0,0 0 0,2 7 0,1 6 0,0 0 0,-1 0 0,-1 0 0,0 1 0,-2-1 0,0 1 0,-1 0 0,0-1 0,-2 1 0,0-1 0,-8 34 0,7-45 0,-1-1 0,1 0 0,-1 0 0,0 0 0,0 0 0,-1-1 0,1 1 0,-1-1 0,0-1 0,0 1 0,0 0 0,0-1 0,-1 0 0,1-1 0,-1 1 0,0-1 0,0 0 0,0 0 0,-11 1 0,4-1 0,-1 0 0,1 0 0,0-1 0,0-1 0,-1 0 0,1-1 0,0-1 0,-18-4 0,27 5 0,0 0 0,0-1 0,0 1 0,0-1 0,1 0 0,-1-1 0,1 1 0,-1-1 0,1 1 0,0-1 0,0 0 0,0 0 0,0 0 0,0-1 0,1 1 0,0-1 0,-3-4 0,2 1 0,0 0 0,0 0 0,1-1 0,0 0 0,0 1 0,1-1 0,0 0 0,0 0 0,0-8 0,1 6 0,1 1 0,-1-1 0,2 0 0,-1 0 0,1 1 0,1-1 0,-1 1 0,2 0 0,-1-1 0,1 2 0,1-1 0,0 0 0,0 1 0,0 0 0,12-12 0,-1 6 0,1 2 0,0 0 0,1 1 0,0 0 0,27-10 0,101-30 0,-136 48-170,1 1-1,-1-1 0,1 2 1,-1-1-1,1 1 0,0 1 1,17 1-1,-6 3-6655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38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24575,'13'0'0,"8"0"0,4 0 0,3 0 0,-3 5 0,-7 9 0,-6 11 0,-9 5 0,-13-2 0,-2 2 0,11-4 0,9-6 0,11-6 0,3-7-8191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0.8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24575,'0'328'0,"0"-328"0,0 0 0,0 0 0,0 0 0,0-1 0,0 1 0,0 0 0,0 0 0,0 0 0,1 0 0,-1 0 0,0 0 0,0 0 0,0 0 0,0 0 0,0 0 0,0 0 0,0-1 0,0 1 0,0 0 0,0 0 0,0 0 0,1 0 0,-1 0 0,0 0 0,0 0 0,0 0 0,0 0 0,0 0 0,0 0 0,0 0 0,0 0 0,1 0 0,-1 0 0,0 0 0,0 0 0,0 0 0,0 0 0,0 0 0,0 0 0,0 0 0,0 0 0,1 0 0,-1 0 0,0 0 0,0 0 0,0 0 0,0 1 0,0-1 0,0 0 0,0 0 0,0 0 0,0 0 0,0 0 0,0 0 0,0 0 0,1 0 0,-1 0 0,0 0 0,0 1 0,10-17 0,9-23 0,-2-5 0,-7 12 0,1 1 0,2 0 0,1 1 0,2 1 0,34-50 0,-49 77 0,1 0 0,-1 0 0,1 1 0,0-1 0,0 0 0,-1 0 0,1 1 0,0-1 0,0 1 0,1 0 0,-1 0 0,0 0 0,0 0 0,1 0 0,-1 0 0,0 0 0,1 1 0,3-1 0,-4 1 0,0 0 0,0 1 0,0-1 0,-1 1 0,1 0 0,0-1 0,0 1 0,-1 0 0,1 0 0,0 0 0,-1 0 0,1 0 0,-1 0 0,1 1 0,-1-1 0,0 0 0,0 1 0,2 2 0,2 3 0,0 1 0,-1 0 0,-1 0 0,1 1 0,-1-1 0,-1 0 0,1 1 0,1 14 0,3 83 0,-7-95 0,0 1 0,-1 0 0,-1-1 0,0 1 0,0-1 0,-7 19 0,4-26 0,2-16 0,1-16 0,5 0 0,0 1 0,10-38 0,-10 54 0,0 0 0,1 0 0,0 0 0,1 0 0,0 1 0,1 0 0,0 0 0,10-13 0,-15 22 0,0-1 0,0 1 0,-1 0 0,1 0 0,0 0 0,0 1 0,0-1 0,0 0 0,0 0 0,0 0 0,0 1 0,1-1 0,-1 1 0,0-1 0,0 1 0,0-1 0,1 1 0,-1 0 0,0-1 0,0 1 0,1 0 0,-1 0 0,0 0 0,1 0 0,-1 0 0,2 1 0,-1 0 0,0 0 0,0 0 0,-1 0 0,1 1 0,-1-1 0,1 0 0,-1 1 0,1 0 0,-1-1 0,0 1 0,0 0 0,0-1 0,0 1 0,0 0 0,0 2 0,3 7 0,0 0 0,-1 0 0,0 0 0,1 22 0,-2-14-119,-2-5-59,1 0 0,0 0 0,1-1 0,1 1 0,0-1 0,9 23 0,2-10-6648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1.7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24575,'4'0'0,"10"0"0,10 0 0,7 0 0,-3 4 0,-6 10 0,-7 7 0,-6 4 0,-8 6 0,-5 2 0,6-5 0,8-7 0,6-7 0,1-5-8191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3.1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24575,'4'0'0,"10"0"0,10 0 0,11 0 0,7 0 0,4 0 0,0 0 0,-9 0-8191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3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1 24575,'0'4'0,"0"5"0,0 11 0,0 13 0,0 14 0,0 12 0,0 8 0,-8 6 0,-3-6 0,0-10 0,2-10 0,3-14-8191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4.2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42 0 24575,'0'104'0,"-4"0"0,-21 116 0,16-186 0,7-34 0,0-8 0,5-55 0,2 28 0,2 1 0,1 0 0,23-59 0,-24 78 0,0-1 0,0 1 0,2 1 0,0-1 0,0 1 0,2 1 0,-1 0 0,2 0 0,0 1 0,13-10 0,-23 20 0,0 1 0,-1-1 0,1 1 0,0-1 0,0 1 0,1 0 0,-1 0 0,0 0 0,0 0 0,0 0 0,1 0 0,-1 1 0,0-1 0,1 1 0,-1 0 0,1-1 0,-1 1 0,4 1 0,-4-1 0,-1 1 0,1 0 0,-1 0 0,0-1 0,0 1 0,1 0 0,-1 0 0,0 0 0,0 1 0,0-1 0,0 0 0,0 0 0,0 1 0,0-1 0,0 0 0,-1 1 0,1-1 0,0 1 0,-1-1 0,0 1 0,1 1 0,2 11 0,-1 0 0,-1 0 0,0 0 0,-2 26 0,1-31 0,-3 41-74,0-34-88,2 0 1,0 0 0,1-1-1,1 1 1,0 0 0,1 0-1,5 20 1,4-15-6665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5.0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24575,'4'0'0,"6"0"0,5 0 0,8 0 0,5 0 0,-2 5 0,-6 4 0,-7 7 0,-4 7 0,-13 5 0,-10 2 0,-11 4 0,7-4 0,15-7 0,21-8 0,15-5 0,7-6 0,-4-2-8191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19.6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24575,'-2'291'0,"5"306"0,-3-581 0,0-3 0,0 0 0,1 1 0,1-1 0,0 0 0,4 13 0,-5-23 0,0 0 0,1 0 0,-1 0 0,1 0 0,-1 0 0,1 0 0,0-1 0,0 1 0,0-1 0,0 0 0,0 1 0,1-1 0,-1 0 0,1 0 0,-1 0 0,1-1 0,0 1 0,0-1 0,0 1 0,0-1 0,0 0 0,0 0 0,0 0 0,0-1 0,6 1 0,26 1 0,1-3 0,-1 0 0,41-8 0,-54 6 0,5-2-1365,-6-1-5461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48.5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24575,'0'12'0,"-5"17"0,-4 4 0,-2-5-8191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0.5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0 185 24575,'2'0'0,"0"1"0,-1-1 0,1 1 0,0 0 0,-1-1 0,1 1 0,0 0 0,-1 0 0,1 0 0,-1 0 0,1 0 0,-1 1 0,0-1 0,0 0 0,1 1 0,-1-1 0,0 1 0,0-1 0,0 1 0,0-1 0,-1 1 0,1 0 0,0-1 0,-1 1 0,1 0 0,-1 0 0,1 2 0,9 55 0,-9-53 0,2 32 0,-2-1 0,-1 0 0,-2 1 0,-1-1 0,-17 72 0,9-85 0,6-26 0,4-16 0,8-24 0,1 0 0,2 0 0,3 1 0,20-47 0,-16 42 0,-1 3 0,32-62 0,-39 88 0,1 1 0,1 0 0,0 1 0,0 0 0,2 1 0,20-19 0,-32 32 0,0 0 0,0 0 0,0 0 0,0 0 0,0 0 0,0 1 0,0-1 0,1 0 0,-1 1 0,0-1 0,0 0 0,0 1 0,1 0 0,-1-1 0,0 1 0,1 0 0,-1-1 0,0 1 0,1 0 0,-1 0 0,1 0 0,-1 0 0,0 1 0,1-1 0,-1 0 0,0 0 0,1 1 0,1 0 0,-1 1 0,0 0 0,-1-1 0,1 1 0,0 0 0,-1 0 0,1 1 0,-1-1 0,0 0 0,0 0 0,0 1 0,0-1 0,0 1 0,1 4 0,1 11 0,0-1 0,-1 1 0,-1 21 0,-4 190 0,41-322 0,-25 64 0,1 0 0,24-35 0,-31 53 0,0 0 0,1 1 0,0 0 0,1 1 0,0 0 0,0 0 0,1 1 0,18-11 0,-26 17 0,-1 1 0,1 0 0,0 0 0,0 0 0,0 1 0,0-1 0,0 0 0,0 1 0,0-1 0,0 1 0,1 0 0,-1 0 0,0-1 0,0 1 0,0 1 0,0-1 0,0 0 0,0 0 0,1 1 0,-1-1 0,0 1 0,0 0 0,0 0 0,0 0 0,2 1 0,-1 1 0,0 0 0,0 0 0,0 0 0,0 1 0,-1-1 0,0 1 0,1-1 0,-1 1 0,-1 0 0,1 0 0,0 0 0,0 4 0,3 13 0,0 0 0,-2 0 0,2 40 0,-7 89-1365,1-110-5461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0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72 1 24575,'0'4'0,"5"1"0,0 9 0,1 10 0,-10 14 0,-13 4 0,-15-5 0,-3-8-8191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1.9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73 24575,'0'573'0,"1"-591"0,1 0 0,1 1 0,0-1 0,1 1 0,12-31 0,43-87 0,-42 99 0,-14 30 0,80-161 0,-70 144 0,1 1 0,2 0 0,0 1 0,35-36 0,-49 56 0,0-1 0,-1 0 0,1 0 0,0 1 0,0-1 0,0 1 0,0 0 0,1-1 0,-1 1 0,0 0 0,0 0 0,1 1 0,-1-1 0,1 0 0,-1 1 0,1-1 0,-1 1 0,5 0 0,-5 0 0,-1 1 0,1 0 0,0-1 0,0 1 0,-1 0 0,1 0 0,-1 0 0,1 0 0,-1 0 0,1 1 0,-1-1 0,0 0 0,1 1 0,-1-1 0,0 1 0,0-1 0,0 1 0,0-1 0,0 3 0,4 7 0,-1 0 0,-1 1 0,0-1 0,0 1 0,-1 0 0,0 14 0,-1 176 0,-1-4 0,7-162-1365,3-10-5461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2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24575,'8'-4'0,"8"-2"0,8 1 0,14 1 0,8-8 0,4-1 0,3 2 0,-8 6 0,-11 4-8191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3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24575,'9'4'0,"15"2"0,16-1 0,18-1 0,11 0 0,-5-3-8191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3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96 141 24575,'-2'1'0,"0"1"0,0 0 0,0 0 0,1 0 0,-1 0 0,1 0 0,-1 0 0,1 1 0,0-1 0,0 0 0,0 1 0,0-1 0,0 0 0,0 1 0,0 4 0,-1 0 0,-54 198 0,51-189 0,2 0 0,0 0 0,1 0 0,0 0 0,1 0 0,2 24 0,-1-37 0,0 0 0,1 1 0,-1-1 0,1 0 0,0 0 0,0 0 0,0 1 0,0-1 0,1 0 0,-1 0 0,1-1 0,-1 1 0,1 0 0,0 0 0,0-1 0,1 1 0,-1-1 0,0 0 0,1 0 0,-1 1 0,1-2 0,0 1 0,0 0 0,0-1 0,0 1 0,0-1 0,0 0 0,0 0 0,0 0 0,0 0 0,1 0 0,-1-1 0,0 0 0,0 1 0,1-1 0,-1 0 0,7-2 0,-4 1 0,0 0 0,-1-1 0,1 0 0,0 0 0,-1-1 0,1 1 0,-1-1 0,0 0 0,1-1 0,-2 1 0,1-1 0,7-7 0,53-61 0,-54 58 0,-4 5 0,-1-1 0,0 0 0,0 0 0,-1-1 0,0 0 0,-1 0 0,-1 0 0,1 0 0,-2 0 0,1-1 0,0-19 0,-1-11 0,-6-78 0,3 110 10,-1 0 0,0-1 0,0 1 0,-1 0 0,0 0 0,0 0 0,-2 1 0,1-1 0,-1 1 0,0 0 0,-7-9 0,10 15-55,-1 0 0,1 0 0,-1 1 0,0-1 0,0 0 0,1 1 0,-2 0 0,1-1 0,0 1 0,0 1 0,-1-1 0,1 0 0,-1 1 0,1 0 0,-1-1 0,0 2 0,1-1 0,-1 0 0,0 1 0,0-1 0,0 1 0,1 0 0,-1 0 0,0 1 0,0-1 0,0 1 0,1 0 0,-1 0 0,0 0 0,1 1 0,-1-1 0,-4 4 0,-17 9-6781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5.3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24575,'0'12'0,"-4"17"0,-10 12 0,-15-1 0,-3-7-8191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6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24575,'8'0'0,"12"0"0,6 0 0,7 0 0,7 0 0,0 0 0,-2-4 0,0-2 0,-5-11 0,-9-4-8191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6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 1 24575,'0'8'0,"0"12"0,0 14 0,0 19 0,0 13 0,0 3 0,0-1 0,-4-5 0,-2-8 0,1-5 0,1-3 0,-8-9 0,-1-11-8191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0.34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4 24575,'-8'-4'0,"-3"19"0,0 29 0,2 31 0,3 25 0,2 19 0,2 8 0,2-7 0,0-14 0,0-21 0,0-39 0,1-46 0,-1-25-8191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7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 24575,'4'0'0,"14"0"0,13-4 0,8-2 0,3 1 0,-2 1 0,1 1 0,-7 1-8191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7.6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24575,'0'4'0,"0"10"0,0 15 0,0 19 0,0 19 0,0 10 0,0 5 0,0-4 0,0-6 0,0-11 0,0-8 0,0-9 0,0-11-8191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8.1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70 0 24575,'0'4'0,"0"10"0,-5 11 0,-9 10 0,-11-2 0,-1-6-8191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9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24575,'4'0'0,"14"0"0,12 0 0,6 0 0,0 0 0,3 0 0,-5 0-8191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9.5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24575,'0'5'0,"0"4"0,0 11 0,0 13 0,0 14 0,0 12 0,0 8 0,0 2 0,0-8 0,0-9 0,0-6 0,0-6 0,0-10-8191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4:59.8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24575,'4'0'0,"10"0"0,7 0 0,4 0 0,5 0 0,7 0 0,2 0 0,-7 0-8191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01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109 49 24575,'1'-3'0,"-1"1"0,1 0 0,-1 0 0,1 0 0,0-1 0,0 1 0,0 0 0,0 0 0,1 0 0,-1 0 0,0 0 0,1 1 0,-1-1 0,1 0 0,0 1 0,0-1 0,0 1 0,-1-1 0,1 1 0,0 0 0,1 0 0,-1 0 0,0 0 0,0 0 0,0 1 0,0-1 0,1 0 0,-1 1 0,3-1 0,-1 1 0,-1-1 0,0 0 0,1 1 0,-1 0 0,1 0 0,-1 0 0,1 0 0,-1 0 0,1 1 0,-1-1 0,1 1 0,-1 0 0,0 0 0,1 0 0,-1 1 0,0-1 0,0 1 0,0 0 0,5 3 0,-3 2 0,-1-1 0,0 1 0,-1 0 0,0 0 0,0 0 0,0 0 0,-1 1 0,0-1 0,0 1 0,-1 0 0,0-1 0,0 1 0,-1 8 0,0 4 0,-1 0 0,0 0 0,-1 0 0,-6 19 0,4-27 0,0 0 0,0 0 0,-2-1 0,1 0 0,-1 0 0,-1 0 0,0-1 0,-1 0 0,0 0 0,0-1 0,-11 9 0,-14 11 0,-65 43 0,67-51 0,31-20 0,-1-1 0,1 0 0,0 0 0,-1 0 0,1 0 0,0 1 0,0-1 0,-1 0 0,1 0 0,0 1 0,0-1 0,0 0 0,-1 1 0,1-1 0,0 0 0,0 1 0,0-1 0,0 0 0,-1 1 0,1-1 0,0 0 0,0 1 0,0-1 0,0 0 0,0 1 0,0-1 0,0 0 0,0 1 0,0-1 0,0 0 0,0 1 0,1-1 0,-1 0 0,0 1 0,0-1 0,0 0 0,0 1 0,0-1 0,1 0 0,-1 1 0,0-1 0,0 0 0,0 0 0,1 1 0,-1-1 0,0 0 0,0 0 0,1 0 0,-1 1 0,0-1 0,1 0 0,-1 0 0,0 0 0,1 0 0,-1 0 0,0 1 0,1-1 0,0 0 0,32 12 0,-7-2 0,-18-4-76,1-1 1,0 0-1,0 0 0,0-1 0,1-1 0,-1 1 0,1-1 0,0-1 1,0 0-1,0 0 0,0-1 0,1 0 0,-1-1 0,0 0 1,0-1-1,0 0 0,19-4 0,9-10-6750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02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24575,'0'4'0,"-5"10"0,-4 11 0,-11 1 0,0-3-8191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02.5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02.8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0:08.17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24575,'1236'0'0,"-1197"2"0,50 9 0,-49-6 0,48 2 0,-26-7 0,-35-2 0,0 2 0,0 0 0,1 2 0,-1 2 0,47 11 0,-39-6 0,0-1 0,67 5 0,34 8 0,184 41 0,-283-53 0,4-1 0,-1 3 0,77 31 0,-101-36 0,0-1 0,0-1 0,0-1 0,0 0 0,1 0 0,0-2 0,27-1 0,-20 0 0,1 2 0,38 6 0,-16-1 0,0-2 0,0-2 0,88-6 0,-31 0 0,-69 3-1365,-6 0-5461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0.91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1 130 24575,'3'2'0,"0"0"0,1 0 0,-1 0 0,0 0 0,0 0 0,0 1 0,-1-1 0,1 1 0,0 0 0,-1 0 0,0 0 0,0 0 0,0 0 0,0 0 0,2 6 0,2-1 0,21 41 0,-1 1 0,24 65 0,-26-56 0,-22-53 0,0-1 0,1 0 0,-1 0 0,1 0 0,0-1 0,1 1 0,-1-1 0,1 1 0,0-1 0,0 0 0,6 4 0,-9-7 0,1 0 0,-1-1 0,0 1 0,1-1 0,-1 1 0,0-1 0,1 1 0,-1-1 0,0 0 0,1 0 0,-1 0 0,1 0 0,-1 0 0,1 0 0,-1 0 0,0 0 0,1 0 0,2-1 0,-2-1 0,1 1 0,-1 0 0,0-1 0,1 0 0,-1 1 0,0-1 0,0 0 0,0 0 0,0 0 0,0 0 0,-1 0 0,1-1 0,1-2 0,6-11 0,-1 0 0,0 0 0,-2-1 0,1 0 0,4-23 0,13-97 0,-16 85 0,14-53 0,-20 99 0,-1-1 0,1 1 0,1 0 0,-1 0 0,1 1 0,0-1 0,0 0 0,1 1 0,0 0 0,-1 0 0,8-7 0,-11 12 0,1 0 0,-1 0 0,0-1 0,0 1 0,1 0 0,-1 0 0,0 0 0,0 0 0,1 0 0,-1-1 0,0 1 0,1 0 0,-1 0 0,0 0 0,1 0 0,-1 0 0,0 0 0,0 0 0,1 0 0,-1 0 0,0 0 0,1 0 0,-1 0 0,0 0 0,1 0 0,-1 1 0,0-1 0,0 0 0,1 0 0,-1 0 0,0 0 0,1 1 0,-1-1 0,0 0 0,0 0 0,0 0 0,1 1 0,-1-1 0,0 0 0,0 1 0,7 17 0,-3 22 0,-4-39 0,22 438-1365,-21-399-5461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03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  <inkml:trace contextRef="#ctx0" brushRef="#br0" timeOffset="1">123 1 24575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4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1 24575,'0'4'0,"0"10"0,0 7 0,0 7 0,0 9 0,-9 14 0,-2 15 0,-4 9 0,1 8 0,-10 8 0,0 0 0,-6-7 0,3-13 0,6-11 0,7-19 0,5-30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5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24575,'11'6'0,"0"0"0,-1 1 0,0 0 0,0 1 0,-1 1 0,0-1 0,0 1 0,12 18 0,3 7 0,24 47 0,-22-34 0,-4 0 0,-20-39 0,1-1 0,0 0 0,0 0 0,0 0 0,1 0 0,0-1 0,1 1 0,-1-1 0,1 0 0,0-1 0,1 1 0,6 5 0,-10-10 0,1 0 0,-1-1 0,1 1 0,-1 0 0,1-1 0,-1 0 0,1 1 0,-1-1 0,1 0 0,-1 0 0,1-1 0,-1 1 0,1-1 0,-1 1 0,1-1 0,-1 0 0,1 1 0,-1-1 0,0 0 0,1-1 0,-1 1 0,0 0 0,0-1 0,0 1 0,0-1 0,0 0 0,0 0 0,0 1 0,-1-1 0,1 0 0,1-4 0,9-9 0,-1-1 0,-1 0 0,10-19 0,-15 23 0,33-78 0,-2 4 0,-36 86 0,0 0 0,0 0 0,0-1 0,0 1 0,0 0 0,0 0 0,0 0 0,0 0 0,0 0 0,0 0 0,1 0 0,-1 0 0,0 0 0,0 0 0,0-1 0,0 1 0,0 0 0,0 0 0,0 0 0,0 0 0,0 0 0,0 0 0,1 0 0,-1 0 0,0 0 0,0 0 0,0 0 0,0 0 0,0 0 0,0 0 0,0 0 0,0 0 0,1 0 0,-1 0 0,0 0 0,0 0 0,0 0 0,0 0 0,0 0 0,0 0 0,0 0 0,0 0 0,1 0 0,-1 0 0,0 0 0,0 1 0,0-1 0,0 0 0,0 0 0,0 0 0,0 0 0,0 0 0,0 0 0,0 0 0,0 0 0,0 0 0,0 0 0,0 1 0,0-1 0,1 0 0,-1 0 0,0 0 0,0 0 0,0 0 0,0 0 0,0 0 0,0 0 0,0 1 0,0-1 0,3 14 0,0 19 0,-2 7 0,-6 371 0,4-396-195,-1 1 0,0 0 0,-1-1 0,-1 0 0,0 0 0,-9 19 0,4-19-6631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6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24575,'9'5'0,"10"0"0,11 0 0,5-1 0,4-1 0,0-1 0,-2-1 0,-8 0-8191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6.8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24575,'5'0'0,"4"0"0,7 0 0,3 0 0,8 0 0,-2 4 0,5 1 0,4 0 0,-3 8 0,-6 1-8191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1 167 24575,'0'-3'0,"1"1"0,-1 0 0,1 0 0,0 0 0,0 0 0,0 0 0,0 0 0,0 0 0,0 0 0,1 0 0,-1 0 0,1 1 0,-1-1 0,1 1 0,0-1 0,2-1 0,36-25 0,-29 22 0,15-10 0,0 2 0,1 0 0,1 2 0,0 2 0,0 0 0,49-10 0,-74 20 0,-1-1 0,1 0 0,0 1 0,-1-1 0,1 1 0,-1 0 0,1 0 0,0 0 0,-1 0 0,1 1 0,0-1 0,-1 1 0,1-1 0,-1 1 0,1 0 0,-1 0 0,1 0 0,-1 0 0,1 1 0,-1-1 0,0 0 0,0 1 0,0 0 0,0 0 0,0-1 0,0 1 0,0 0 0,1 4 0,-1-2 0,0 0 0,0 1 0,0-1 0,-1 1 0,0-1 0,0 1 0,0 0 0,-1-1 0,0 1 0,0 0 0,0-1 0,0 1 0,0 0 0,-1-1 0,-2 9 0,-3 3 0,-1 1 0,0-1 0,-1-1 0,-1 0 0,0 0 0,-20 24 0,-26 43 0,47-66 17,1 0 0,0 1 1,1 0-1,1 1 0,0-1 0,-2 19 0,6-30-85,0 0 1,1 0-1,0 0 1,-1 0-1,2 0 1,-1-1-1,1 1 1,0 0-1,0 0 1,1 0-1,-1-1 1,1 1-1,1-1 1,-1 1-1,1-1 1,0 0-1,0 0 1,0 0-1,1 0 1,0-1-1,7 8 1,10 3-6759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7.6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24575,'0'-9'0,"0"-2"-8191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8.3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24575,'0'9'0,"-4"14"0,-2 17 0,-7 18 0,-3 20 0,-10 14 0,-1 3 0,0-1 0,4-9 0,7-14 0,1-15 0,3-22 0,5-16-8191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9.0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24575,'3'2'0,"0"0"0,0 0 0,0 0 0,-1 0 0,1 1 0,-1-1 0,0 1 0,0 0 0,0 0 0,0 0 0,0 0 0,2 6 0,16 47 0,-12-32 0,-5-15 0,56 168 0,-51-145 0,-1 1 0,-2 0 0,3 54 0,-8-53 0,0-7 0,1 0 0,1 0 0,8 41 0,-10-68 0,0 0 0,0 0 0,0 1 0,0-1 0,0 0 0,0 0 0,0 0 0,0 0 0,0 0 0,0 0 0,0 1 0,0-1 0,0 0 0,0 0 0,1 0 0,-1 0 0,0 0 0,0 0 0,0 1 0,0-1 0,0 0 0,0 0 0,0 0 0,0 0 0,0 0 0,1 0 0,-1 0 0,0 0 0,0 0 0,0 0 0,0 0 0,0 0 0,0 0 0,1 0 0,-1 1 0,0-1 0,0 0 0,0 0 0,0 0 0,0 0 0,1 0 0,-1-1 0,0 1 0,0 0 0,0 0 0,0 0 0,0 0 0,0 0 0,1 0 0,-1 0 0,0 0 0,0 0 0,0 0 0,0 0 0,0 0 0,0 0 0,0 0 0,1-1 0,-1 1 0,0 0 0,0 0 0,0 0 0,0 0 0,9-15 0,6-20 0,43-121-96,7-18-538,95-185-1,-136 315-6191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19.8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 24575,'4'0'0,"10"0"0,15 0 0,11 0 0,3 0 0,-2 0 0,1 0 0,-3 0 0,-7-4 0,-6-1 0,-7-1-8191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1.4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135 0 24575,'0'4'0,"0"6"0,-8 5 0,-4 13 0,-15 10 0,-16-2 0,-1-7-8191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20.1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24575,'4'0'0,"11"0"0,9 0 0,7 0 0,5 0 0,1 0 0,-1 0 0,-3 0 0,1 0 0,-5-9 0,-7-2-8191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2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0 266 24575,'1'-5'0,"0"1"0,0-1 0,0 1 0,1-1 0,0 1 0,0 0 0,0 0 0,0-1 0,0 1 0,1 1 0,6-8 0,36-37 0,-19 25 0,2 2 0,58-36 0,-69 48 0,0 0 0,0 1 0,1 1 0,0 0 0,0 2 0,38-7 0,-53 12 0,0-1 0,-1 1 0,1 0 0,0 0 0,0 0 0,-1 0 0,1 1 0,0-1 0,-1 1 0,1 0 0,0 0 0,-1 0 0,1 0 0,-1 0 0,1 0 0,-1 1 0,0-1 0,1 1 0,-1-1 0,0 1 0,2 2 0,-1 0 0,-1 0 0,1 0 0,-1 0 0,0 0 0,0 0 0,0 1 0,-1-1 0,1 1 0,-1-1 0,0 1 0,0 6 0,0 5 0,0-1 0,-2 0 0,1 1 0,-2-1 0,0 0 0,-8 26 0,3-25 0,0-1 0,-1 1 0,-1-1 0,0-1 0,-1 0 0,0 0 0,-1-1 0,-16 14 0,10-9 0,1 0 0,1 1 0,-17 28 0,30-43-20,-13 20 49,2 1-1,1 1 1,1 0-1,-15 52 1,24-72-83,1 0 1,0 0 0,0 1 0,1-1 0,0 0 0,0 1 0,0-1 0,1 0-1,-1 1 1,2-1 0,-1 0 0,1 0 0,0 0 0,0 0 0,1 0 0,-1 0-1,1-1 1,1 1 0,-1-1 0,1 0 0,0 0 0,0 0 0,0 0-1,1-1 1,0 0 0,0 0 0,9 7 0,12 4-6773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5:21.3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44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24575,'52'2'0,"86"16"0,-8 0 0,356-4 0,-83-7 0,687 98 0,-404-47 0,-403-33 0,5 0 0,-113-22 0,246 35 0,79 84 0,-420-105 0,1-2 0,0-4 0,106 0 0,-179-10 0,241 3 0,156 14 0,126 37-1365,-497-54-5461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46.5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0 24575,'2'561'0,"-13"968"0,-21-986 0,-3 218 0,38-93 0,-6-628 0,-2-1 0,-1 0 0,-2-1 0,-19 58 0,17-73 75,10-24-128,-1 1 0,1-1-1,-1 1 1,1-1 0,-1 0-1,1 1 1,-1-1 0,1 1-1,0-1 1,-1 0 0,1 1-1,0-1 1,0 0 0,-1 0-1,1 1 1,0-1-1,0 0 1,0 1 0,0-1-1,0 0 1,0 0 0,0 1-1,0-1 1,0 0 0,0 0-1,1-1 1,-1-41-6773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47.3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336 0 24575,'-4'0'0,"-1"8"0,-9 8 0,-1 8 0,-7 14 0,-8 17 0,-3 11 0,-5 7 0,-3 9 0,0-3 0,8-9 0,0-9 0,7-14-8191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47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24575,'8'0'0,"7"0"0,10 4 0,4 10 0,6 15 0,5 20 0,9 13 0,4 14 0,1 2 0,-8-13-8191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52.3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2986 24575,'39'2'0,"51"9"0,33 1 0,-95-13 0,1-1 0,-1-1 0,0-2 0,0-1 0,-1-1 0,1-1 0,-1-2 0,34-16 0,197-82 0,-176 72 0,-2-4 0,-1-3 0,-3-3 0,125-101 0,-173 123 0,-11 7 0,38-25 0,-15 12 0,-1-1 0,-2-2 0,53-60 0,-25 24 0,186-197 0,-130 108 0,14-16 0,-94 133 0,-26 26 0,1 0 0,24-34 0,-13 8 0,118-182 0,-104 159 0,-24 38 0,-1 0 0,18-38 0,-28 50 0,33-81 0,4 2 0,3 2 0,66-94 0,37-3 0,-128 163 0,1 1 0,2 0 0,0 2 0,1 1 0,1 1 0,56-33 0,-35 22 0,-32 20 0,1 0 0,0 1 0,1 0 0,0 1 0,0 1 0,37-11 0,26 0 0,-40 8 0,1 1 0,0 3 0,57-4 0,257 13 0,-343-1 0,0 0 0,1 1 0,-1 0 0,0 1 0,0 0 0,0 1 0,0 0 0,-1 1 0,0 1 0,0 0 0,0 0 0,-1 1 0,11 9 0,1 2 0,-1 1 0,-1 1 0,-1 1 0,27 37 0,8 16 0,-27-41 0,-2 2 0,-1 0 0,-1 2 0,-2 0 0,30 77 0,-25-27-1365,-22-62-5461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54.9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9 24575,'0'-1'0,"-1"1"0,1 0 0,0 0 0,0 0 0,0 0 0,0-1 0,0 1 0,-1 0 0,1 0 0,0 0 0,0 0 0,0-1 0,0 1 0,0 0 0,0 0 0,0 0 0,0-1 0,0 1 0,0 0 0,0 0 0,0 0 0,0-1 0,0 1 0,0 0 0,0 0 0,0 0 0,0-1 0,0 1 0,0 0 0,0 0 0,0 0 0,0-1 0,1 1 0,-1 0 0,0 0 0,0 0 0,0 0 0,0-1 0,0 1 0,1 0 0,-1 0 0,0 0 0,0 0 0,0 0 0,0 0 0,1-1 0,-1 1 0,0 0 0,0 0 0,0 0 0,1 0 0,-1 0 0,0 0 0,0 0 0,0 0 0,1 0 0,-1 0 0,0 0 0,0 0 0,0 0 0,1 0 0,-1 0 0,0 0 0,0 0 0,0 0 0,1 1 0,-1-1 0,0 0 0,13 19 0,10 32 0,25 74 0,41 92 0,-55-154 0,65 89 0,12 19 0,-78-115 0,-14-25 0,25 57 0,61 137 0,-37-97 0,-41-82 0,22 52 0,-2 21 0,-11-25 0,86 159 0,-103-222 0,69 106 0,-69-115 0,2-2 0,0 1 0,25 16 0,-38-30 0,92 63 0,-22-17 0,75 65 0,-140-110 0,0 1 0,0-2 0,1 0 0,0 0 0,24 6 0,39 19 0,83 73 0,-91-57 0,-52-38 20,0-1 0,1-1 0,0 0 0,1-1 0,36 9 0,-15-8-763,76 6 1,-85-12-6084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58.5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 24575,'102'-2'0,"112"5"0,-128 9 0,-55-7 0,45 3 0,-63-7 0,0 1 0,0 1 0,0 0 0,0 0 0,19 9 0,31 9 0,14-9 0,0-3 0,1-3 0,99-5 0,-111-1 0,-47-2 0,1 0 0,-1-1 0,0-1 0,30-10 0,-27 7 0,1 1 0,35-5 0,-13 9 31,47 4-1,-62 0-315,1-1 0,-1-2-1,0-1 1,41-7 0,-33-2-6541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3.1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242 9 24575,'0'0'0,"0"0"0,0-1 0,0 1 0,0 0 0,0-1 0,0 1 0,0 0 0,0 0 0,0-1 0,0 1 0,0 0 0,0-1 0,0 1 0,0 0 0,0 0 0,0-1 0,-1 1 0,1 0 0,0 0 0,0-1 0,0 1 0,0 0 0,-1 0 0,1-1 0,0 1 0,0 0 0,0 0 0,-1 0 0,1-1 0,0 1 0,0 0 0,-1 0 0,1 0 0,0 0 0,0 0 0,-1-1 0,1 1 0,0 0 0,-1 0 0,1 0 0,0 0 0,0 0 0,-1 0 0,1 0 0,-1 0 0,-11 11 0,7 1 0,0 1 0,0 0 0,1 0 0,-2 15 0,-6 17 0,-48 186 0,-38 297 0,95-505 0,2-10 0,-1 0 0,-1 0 0,0 0 0,-6 14 0,7-26-2,0-9-79,0-12-1201,5-18-5544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1 24575,'-9'0'0,"-2"0"-8191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6:59.9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24575,'4'0'0,"10"4"0,6 1 0,5 5 0,6 0 0,2 6 0,-1 2 0,8 1 0,4-3 0,4-4 0,2-3 0,-4-5 0,0-1 0,-5-7 0,-9-2-8191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0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24575,'0'4'0,"0"6"0,0 10 0,0 4 0,0 4 0,0-4-8191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3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24575,'0'4'0,"13"2"0,16-1 0,12-1 0,8 3 0,3 1 0,1-2 0,1-1 0,-1-2 0,-6 7 0,-10 2-8191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4.6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40 24575,'0'-8'0,"0"-8"0,0 0-8191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5.0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 24575,'0'-5'0,"0"4"0,0 10 0,0 7 0,8 6 0,4 6 0,-2 4 0,-1-4-8191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5.7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24575,'4'0'0,"10"0"0,11 0 0,9 0 0,12 0 0,11 0 0,12 0 0,11 4 0,9 2 0,10-1 0,1 3 0,-4 1 0,-10-2 0,-15 7 0,-12 0 0,-24-1 0,-18-4-8191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6.0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28 1 24575,'4'0'0,"11"4"0,10 2 0,9 3 0,8 1 0,5 7 0,-2 0 0,-4-2 0,-9 0 0,-10 6 0,-25 17 0,-38 17 0,-36 18 0,-31 3 0,3-10-8191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6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0 217 24575,'1'-2'0,"-1"-1"0,1 1 0,-1-1 0,1 1 0,0-1 0,0 1 0,0 0 0,0 0 0,0-1 0,0 1 0,1 0 0,-1 0 0,1 0 0,3-3 0,32-26 0,-23 19 0,11-8 0,1-4 0,50-31 0,-67 49 0,-1 2 0,1-1 0,-1 1 0,1 0 0,1 1 0,-1 0 0,0 1 0,1-1 0,-1 2 0,20-2 0,-25 4 0,1-1 0,-1 1 0,0 0 0,1 0 0,-1 1 0,0-1 0,0 1 0,0 0 0,0 0 0,0 0 0,-1 0 0,1 1 0,-1 0 0,1 0 0,-1 0 0,0 0 0,0 0 0,0 0 0,-1 1 0,1 0 0,-1-1 0,2 5 0,6 11 0,-1 0 0,-1 1 0,7 26 0,-11-36 0,37 125 0,59 163 0,-99-294-85,0 0 0,1-1-1,-1 1 1,1 0 0,0 0-1,0-1 1,0 0 0,1 1-1,-1-1 1,1 0 0,0 0-1,0 0 1,0 0 0,0-1-1,7 5 1,7-6-6741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7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692 0 24575,'-12'13'0,"-22"21"0,-21 21 0,-14 10 0,-16 10 0,-15 6 0,-7-3 0,-15-15 0,14-18-8191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3.8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65 24575,'-1'-1'0,"1"0"0,0 0 0,0 0 0,-1 0 0,1 0 0,0 0 0,0 0 0,0 0 0,0 0 0,0 1 0,0-1 0,1 0 0,-1 0 0,0 0 0,0 0 0,1 0 0,-1 0 0,0 0 0,1 1 0,-1-1 0,1 0 0,-1 0 0,1 1 0,0-1 0,-1 0 0,1 1 0,0-1 0,-1 0 0,1 1 0,0-1 0,0 1 0,-1-1 0,1 1 0,0-1 0,0 1 0,0 0 0,0 0 0,0-1 0,-1 1 0,1 0 0,0 0 0,0 0 0,0 0 0,0 0 0,0 0 0,0 0 0,0 0 0,0 0 0,0 0 0,0 1 0,-1-1 0,1 0 0,0 1 0,0-1 0,0 0 0,0 1 0,-1-1 0,1 1 0,0 0 0,0-1 0,-1 1 0,2 0 0,4 3 0,0 1 0,0-1 0,-1 1 0,0 0 0,0 0 0,7 10 0,12 20 0,-3 2 0,-1 0 0,-2 1 0,-1 1 0,-2 1 0,-2 0 0,-2 1 0,-1 0 0,-3 1 0,-1 0 0,1 43 0,-8-72 0,2 27 0,-1-38 0,0-1 0,0 1 0,0-1 0,0 1 0,1-1 0,-1 1 0,0-1 0,1 0 0,-1 1 0,1-1 0,0 0 0,-1 1 0,1-1 0,0 0 0,0 0 0,0 1 0,0-1 0,0 0 0,2 1 0,-3-2 0,1 0 0,0 0 0,0 0 0,0 0 0,-1 0 0,1 0 0,0-1 0,0 1 0,-1 0 0,1 0 0,0-1 0,0 1 0,-1-1 0,1 1 0,0 0 0,-1-1 0,1 1 0,-1-1 0,1 0 0,-1 1 0,1-1 0,-1 1 0,1-1 0,-1 0 0,1 1 0,-1-1 0,1-1 0,13-25 0,-12 23 0,20-50 0,-2-1 0,-3-1 0,17-92 0,-16 64 0,21-94-1365,-26 112-5461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8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248 123 24575,'0'-7'0,"1"-1"0,0 1 0,0 0 0,0 0 0,1-1 0,0 1 0,1 0 0,-1 0 0,1 1 0,8-13 0,-10 16 0,1 1 0,0 0 0,-1-1 0,1 1 0,0 0 0,0 0 0,0 1 0,0-1 0,1 0 0,-1 1 0,0-1 0,1 1 0,-1 0 0,1 0 0,-1 0 0,1 0 0,0 0 0,-1 0 0,1 1 0,0-1 0,0 1 0,-1 0 0,1 0 0,0 0 0,0 0 0,0 0 0,-1 1 0,1-1 0,0 1 0,-1 0 0,1 0 0,3 1 0,-3 0 0,0 0 0,0 1 0,0-1 0,0 1 0,0 0 0,0 0 0,-1 0 0,0 0 0,1 0 0,-1 1 0,0-1 0,0 1 0,-1-1 0,1 1 0,-1 0 0,0-1 0,0 1 0,0 0 0,0 0 0,-1 0 0,1 6 0,0 11 0,0 1 0,-3 32 0,-1-40 0,1 0 0,-2 0 0,0 0 0,0 0 0,-1-1 0,-1 0 0,0 0 0,-1 0 0,0-1 0,-1 0 0,-1-1 0,0 1 0,-19 17 0,13-14 0,-1 0 0,-1-2 0,-1 0 0,0 0 0,0-2 0,-1 0 0,0-2 0,-33 12 0,45-18 0,0-2 0,-1 1 0,1-1 0,-1 0 0,1 0 0,-1-1 0,-13-1 0,19 1 0,1 0 0,-1-1 0,1 1 0,-1 0 0,1-1 0,0 1 0,-1 0 0,1-1 0,-1 0 0,1 1 0,0-1 0,0 0 0,-1 0 0,1 0 0,0 0 0,0 0 0,0 0 0,0 0 0,0 0 0,0 0 0,0 0 0,0-1 0,1 1 0,-1 0 0,0-1 0,1 1 0,-1 0 0,1-1 0,-1 1 0,1-1 0,0 1 0,-1-1 0,1 1 0,0-1 0,0 1 0,0-1 0,0 1 0,1-1 0,-1 1 0,0 0 0,1-1 0,-1 1 0,1-1 0,-1 1 0,1 0 0,-1-1 0,2 0 0,-1 0 0,-1 0 0,1 0 0,-1 0 0,1 0 0,0 0 0,0 0 0,0 1 0,0-1 0,0 0 0,0 1 0,0-1 0,1 1 0,-1-1 0,1 1 0,-1-1 0,1 1 0,-1 0 0,1 0 0,0 0 0,0 0 0,-1 0 0,1 0 0,0 1 0,0-1 0,0 0 0,0 1 0,0 0 0,0-1 0,0 1 0,4 0 0,-3 1 0,0 0 0,0 0 0,1 0 0,-1 0 0,0 1 0,0-1 0,-1 1 0,1 0 0,0 0 0,0 0 0,-1 0 0,1 0 0,-1 1 0,0-1 0,0 1 0,0 0 0,3 4 0,67 127 0,-68-128-54,0 0-1,1 0 0,-1 0 1,1-1-1,1 0 1,-1 0-1,1-1 0,-1 1 1,1-1-1,0 0 1,1-1-1,-1 1 0,1-1 1,0 0-1,-1-1 0,1 0 1,0 0-1,0 0 1,1-1-1,-1 0 0,0-1 1,0 1-1,1-2 1,11 0-1,15-3-6771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09.6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10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24575,'0'0'-8191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10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0 24575,'9'0'0,"2"9"0,0 10 0,-3 11 0,-2 5 0,-10 0 0,-14 2 0,-11 0 0,-10-6 0,-10 3 0,-2-4 0,9-19 0,11-12-8191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11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101 178 24575,'0'-2'0,"0"0"0,0 1 0,0-1 0,0 1 0,1-1 0,-1 1 0,0-1 0,1 1 0,-1-1 0,1 1 0,0-1 0,-1 1 0,1 0 0,0-1 0,0 1 0,0 0 0,0-1 0,0 1 0,0 0 0,0 0 0,1 0 0,-1 0 0,0 0 0,1 0 0,-1 1 0,0-1 0,1 0 0,-1 1 0,1-1 0,-1 1 0,1-1 0,-1 1 0,1 0 0,0 0 0,-1 0 0,4 0 0,-2-1 0,0 2 0,0-1 0,0 0 0,1 1 0,-1-1 0,0 1 0,0 0 0,0 0 0,0 0 0,0 0 0,0 1 0,0-1 0,-1 1 0,1 0 0,0 0 0,-1 0 0,4 3 0,-1 2 0,-1 1 0,1 0 0,-1 0 0,-1 1 0,0-1 0,0 1 0,-1-1 0,0 1 0,0 0 0,-1 0 0,0 0 0,0 14 0,-1-4 0,-1 1 0,-1-1 0,0 1 0,-9 33 0,9-47 0,0 0 0,-1-1 0,1 1 0,-1-1 0,0 1 0,-1-1 0,1 0 0,-1 0 0,0 0 0,0-1 0,-1 1 0,1-1 0,-1 0 0,0 0 0,0-1 0,-1 1 0,1-1 0,-1 0 0,1-1 0,-1 1 0,0-1 0,0 0 0,0-1 0,0 1 0,0-1 0,0-1 0,0 1 0,-13-1 0,16-1 0,0-1 0,0 1 0,0-1 0,-1 1 0,2-1 0,-1 0 0,0 0 0,0-1 0,1 1 0,-1 0 0,1-1 0,-1 0 0,1 1 0,0-1 0,0 0 0,0 0 0,1 0 0,-1-1 0,1 1 0,0 0 0,0 0 0,0-1 0,-1-5 0,-2-10 0,0-1 0,-1-34 0,4 50 0,1-15 0,-1 0 0,2 0 0,1 0 0,0 0 0,1 1 0,1-1 0,1 1 0,0 0 0,2 0 0,14-30 0,-16 40 0,0-1 0,0 1 0,1 0 0,0 1 0,0-1 0,0 1 0,1 1 0,0-1 0,1 1 0,-1 0 0,1 1 0,1 0 0,-1 0 0,1 0 0,-1 1 0,1 1 0,0-1 0,1 2 0,-1-1 0,0 1 0,1 1 0,16-2 0,-8 4 8,0 0-1,0 2 1,24 5-1,-2 0-1402,-10-3-5431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39.2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447 28 24575,'0'-2'0,"1"0"0,-1 0 0,1 0 0,0 0 0,0 0 0,0 1 0,0-1 0,0 0 0,0 1 0,0-1 0,0 0 0,1 1 0,1-2 0,5 1 0,-8 20 0,-17 36 0,-2-1 0,-2-1 0,-56 98 0,23-47 0,-51 118 0,-47 93 0,127-274 0,29-69 28,11-21-1421,4-9-5433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39.8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24575,'7'-1'0,"0"1"0,0 1 0,0-1 0,0 1 0,0 0 0,-1 1 0,1 0 0,0 0 0,-1 0 0,1 1 0,9 5 0,-12-4 0,0-1 0,0 1 0,0 0 0,0 0 0,-1 0 0,0 0 0,0 1 0,0-1 0,0 1 0,-1 0 0,1 0 0,-1 0 0,0 0 0,-1 0 0,2 9 0,1 10 0,-1 0 0,-1 0 0,-2 34 0,-1-37 0,1 0 0,1 0 0,1 0 0,1-1 0,6 23 0,-9-41 0,1 0 0,-1 0 0,1 0 0,0 0 0,0 0 0,0 0 0,0 0 0,0 0 0,0-1 0,0 1 0,1 0 0,-1-1 0,0 1 0,1-1 0,0 0 0,-1 1 0,1-1 0,0 0 0,-1 0 0,1 0 0,0 0 0,3 1 0,-2-2 0,0 1 0,0-1 0,0 0 0,0 0 0,0 0 0,0-1 0,0 1 0,0-1 0,0 0 0,0 1 0,0-1 0,-1-1 0,6-1 0,4-4 0,1-1 0,-1-1 0,-1 0 0,0 0 0,12-13 0,11-16 0,45-67 0,-49 63 0,50-55 0,-79 95 0,1 0 0,0 0 0,-1 0 0,1 1 0,0-1 0,0 1 0,0-1 0,0 1 0,1 0 0,-1 0 0,0 0 0,0 0 0,5-1 0,-7 2 0,1 0 0,0 0 0,0 0 0,-1 0 0,1 1 0,0-1 0,-1 0 0,1 0 0,0 1 0,-1-1 0,1 0 0,0 1 0,-1-1 0,1 1 0,-1-1 0,1 1 0,-1-1 0,1 1 0,-1-1 0,1 1 0,-1-1 0,1 1 0,-1 0 0,0-1 0,1 1 0,-1 0 0,0-1 0,1 2 0,1 7 0,0 1 0,-1-1 0,0 1 0,0-1 0,-2 14 0,1-16 0,0 75 0,-8 310 0,0-331-1365,-3-11-5461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0.4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1 127 24575,'0'-4'0,"0"-6"0,8-9 0,12-2 0,10 3 0,9 1 0,5 2 0,5 5 0,2 3 0,5 3 0,-4 3 0,-5 1 0,-20 0 0,-14 1-8191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0.8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24575,'4'0'0,"10"0"0,11 0 0,9 0 0,8 0 0,5 0 0,2 0 0,6 0 0,-6 0-8191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1.1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195 0 24575,'0'9'0,"0"6"0,0 5 0,-8 12 0,-4 13 0,-7 12 0,-9 8 0,-4 1 0,4-1 0,-3-12 0,5-12 0,15-24 0,18-28 0,7-12-8191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24.6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6 24575,'65'-2'0,"-44"0"0,0 1 0,0 1 0,1 0 0,-1 2 0,36 7 0,-54-7 0,0-1 0,0 1 0,0 0 0,0 0 0,0 0 0,-1 0 0,1 1 0,-1-1 0,1 1 0,-1-1 0,0 1 0,0 0 0,0 0 0,0 0 0,-1 0 0,1 0 0,-1 1 0,0-1 0,0 0 0,0 1 0,0-1 0,-1 0 0,1 5 0,2 12 0,-1 1 0,-2 35 0,-1-37 0,-7 854 0,9-866 0,-3 39 0,2-45 0,0 0 0,0 0 0,0 0 0,-1 0 0,1 0 0,0 0 0,0-1 0,0 1 0,-1 0 0,1 0 0,0 0 0,-1 0 0,1 0 0,-1 0 0,1-1 0,-1 1 0,1 0 0,-1 0 0,0-1 0,1 1 0,-1 0 0,0-1 0,0 1 0,1-1 0,-1 1 0,0-1 0,0 1 0,0-1 0,0 0 0,0 1 0,1-1 0,-1 0 0,0 0 0,0 0 0,0 1 0,0-1 0,0 0 0,0 0 0,-1-1 0,-29-13-1365,-4-8-5461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1.7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0 24575,'-2'171'0,"5"180"0,-3-349 0,0 0 0,0 0 0,0-1 0,1 1 0,-1 0 0,0-1 0,1 1 0,-1 0 0,1 0 0,-1-1 0,1 1 0,0-1 0,0 1 0,0-1 0,0 1 0,0-1 0,0 0 0,0 1 0,1-1 0,-1 0 0,0 0 0,1 0 0,-1 0 0,0 0 0,1 0 0,2 1 0,-1-1 0,1 0 0,0-1 0,0 1 0,-1-1 0,1 0 0,0 0 0,0-1 0,0 1 0,-1-1 0,1 1 0,6-3 0,11-5 0,0-1 0,0 0 0,23-16 0,-37 21 0,55-35-455,-2-3 0,86-78 0,-107 84-6371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2.5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24575,'4'0'0,"14"8"0,17 4 0,10-2 0,7-1 0,2-3 0,1-2 0,-2-2 0,0-1 0,-5-1 0,-7-1 0,-11 1-8191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2.93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24575,'4'4'0,"11"2"0,10-1 0,9 7 0,8 3 0,9-3 0,4-2 0,-7-4-8191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4.1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350 2 24575,'-32'-1'0,"14"0"0,0 1 0,0 1 0,0 1 0,-24 4 0,36-4 0,0-1 0,1 1 0,0 1 0,-1-1 0,1 1 0,0 0 0,0 0 0,1 0 0,-1 1 0,1-1 0,-1 1 0,1 0 0,0 1 0,1-1 0,-1 1 0,1-1 0,0 1 0,-3 6 0,-14 29 0,2 0 0,2 2 0,2 0 0,1 0 0,3 1 0,1 1 0,2 0 0,-1 88 0,7-129-50,1 0-1,0 0 1,0 0-1,0 0 0,1 1 1,-1-1-1,1 0 1,0 0-1,0 0 1,0 0-1,0-1 0,0 1 1,1 0-1,-1 0 1,1-1-1,0 1 1,-1-1-1,1 1 0,0-1 1,1 0-1,-1 0 1,0 0-1,1 0 1,-1 0-1,1 0 1,3 1-1,16 4-6775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4.4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67 0 24575,'0'5'0,"0"13"0,-4 12 0,-2 10 0,-3 6 0,-1 4 0,2 1 0,2-3 0,-3-10 0,1-3 0,2-8-8191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4.8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24575,'0'8'0,"0"3"-8191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5.5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94 124 24575,'0'33'0,"1"18"0,-2 0 0,-3 0 0,-11 60 0,7-73 0,-7 30 0,-27 79 0,33-132 0,13-38 0,8-8 0,1 1 0,2 0 0,1 0 0,1 2 0,1 0 0,2 1 0,24-26 0,-16 23 0,1 2 0,1 0 0,1 2 0,2 1 0,50-29 0,-81 53 0,-1 0 0,0 0 0,1 0 0,-1 0 0,1 0 0,-1 1 0,1-1 0,-1 0 0,1 1 0,0 0 0,-1-1 0,1 1 0,0 0 0,-1 0 0,1 0 0,0 0 0,-1 0 0,1 0 0,0 0 0,-1 0 0,1 1 0,3 0 0,-4 0 0,0 1 0,0-1 0,0 0 0,0 0 0,-1 1 0,1-1 0,0 0 0,-1 1 0,1-1 0,0 0 0,-1 1 0,0-1 0,1 1 0,-1-1 0,0 1 0,0 0 0,1-1 0,-1 1 0,-1 1 0,1 8 0,-2-1 0,1 0 0,-1 0 0,-1 0 0,-6 18 0,-20 38 0,-35 92 0,62-152 0,0 1 0,0 0 0,1 0 0,0 1 0,0-1 0,1 0 0,0 0 0,0 0 0,1 0 0,-1 1 0,2-1 0,1 7 0,-2-11 0,1 0 0,-1 0 0,1 0 0,-1 0 0,1 0 0,0 0 0,0-1 0,1 1 0,-1-1 0,0 1 0,1-1 0,0 0 0,-1 0 0,1 0 0,0 0 0,0-1 0,0 1 0,0-1 0,0 0 0,1 1 0,-1-2 0,0 1 0,0 0 0,1-1 0,-1 1 0,0-1 0,6 0 0,-3-1 0,1 1 0,-1-1 0,0 0 0,0-1 0,0 0 0,0 0 0,0 0 0,0 0 0,-1-1 0,1 0 0,-1 0 0,0-1 0,1 1 0,6-8 0,8-8 0,-1 0 0,17-23 0,-27 32 0,34-48 0,-2-3 0,-3-1 0,32-71 0,65-104 0,-134 236 0,-1 1 0,1-1 0,-1 0 0,1 0 0,-1 1 0,1-1 0,-1 0 0,1 0 0,0 1 0,-1-1 0,1 1 0,0-1 0,0 1 0,-1-1 0,1 1 0,0-1 0,0 1 0,0 0 0,1-1 0,5 11 0,-6 32 0,-9 5 19,-1 0 1,-24 68-1,-9 38-61,38-131-188,0-1 0,2 1 0,0 0-1,2 0 1,2 25 0,3-18-6596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5.9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24575,'5'0'0,"13"0"0,12 0 0,5 0 0,2 0 0,1 0 0,-4 0-8191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6.37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 1 24575,'0'4'0,"9"5"0,2 6 0,-1 9 0,-1 8 0,-3 12 0,2 14 0,-1 7 0,-1 0 0,-1-3 0,-3-2 0,0-5 0,-6 2 0,-14 0 0,-12-11 0,-2-12-8191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7.1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0 24575,'-4'0'0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0.2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303 158 24575,'-6'-3'0,"0"-1"0,-1 2 0,1-1 0,-1 1 0,1 0 0,-1 0 0,0 1 0,0 0 0,0 0 0,0 0 0,-13 2 0,3-2 0,11 1 0,0-1 0,-1 2 0,1-1 0,0 1 0,-1 0 0,1 0 0,0 0 0,0 1 0,0 0 0,0 0 0,0 1 0,1 0 0,-1 0 0,1 0 0,-1 0 0,-4 5 0,3-1 0,0 0 0,1 0 0,0 0 0,0 1 0,1 0 0,0 0 0,0 1 0,0-1 0,-5 17 0,4-6 0,1 0 0,0 0 0,2 1 0,0 0 0,1-1 0,1 1 0,1 0 0,1 0 0,6 37 0,-6-50 0,0 0 0,1-1 0,0 0 0,0 1 0,1-1 0,0 0 0,0 0 0,0 0 0,1 0 0,-1-1 0,2 0 0,-1 1 0,0-1 0,1-1 0,0 1 0,0-1 0,0 0 0,1 0 0,-1 0 0,1-1 0,0 0 0,0 0 0,0 0 0,1-1 0,-1 0 0,1 0 0,-1 0 0,1-1 0,-1 0 0,10 0 0,-1-1 0,0-1 0,0 0 0,0-1 0,0 0 0,-1-1 0,1-1 0,-1-1 0,0 0 0,0 0 0,-1-2 0,1 1 0,23-18 0,30-30 0,119-123 0,-73 64 0,-78 82 0,-22 21 0,-1 0 0,0-1 0,-1-1 0,0 0 0,-1 0 0,0-1 0,-1 0 0,12-22 0,-21 34 0,1-1 0,-1 1 0,1 0 0,-1-1 0,1 1 0,-1-1 0,0 1 0,0 0 0,0-1 0,0 1 0,0-1 0,0 1 0,0 0 0,0-1 0,-1 1 0,1 0 0,0-1 0,-1 1 0,1 0 0,-1-1 0,0 1 0,1 0 0,-1 0 0,0-1 0,-1 0 0,0 0 0,-1 0 0,1 0 0,-1 0 0,0 0 0,1 1 0,-1 0 0,0-1 0,0 1 0,0 0 0,0 0 0,-3 0 0,-8-1 0,0 0 0,0 1 0,1 1 0,-16 1 0,25-1 0,0 0 0,0 1 0,0 0 0,0 0 0,1 0 0,-1 0 0,0 1 0,1-1 0,-1 1 0,1 0 0,0 0 0,-1 0 0,1 1 0,0-1 0,0 1 0,1 0 0,-1-1 0,0 1 0,1 0 0,0 1 0,0-1 0,0 0 0,0 1 0,0-1 0,1 1 0,-1 0 0,1-1 0,0 1 0,0 0 0,0 5 0,-2 13 0,0 0 0,2 0 0,1 0 0,3 29 0,-1-17 0,-2-33-15,0 14 49,1 0 0,1 0 1,4 17-1,-5-28-108,0-1-1,0 1 1,0-1 0,0 0-1,1 1 1,-1-1 0,1 0-1,0 0 1,0 0-1,0 0 1,0-1 0,1 1-1,-1 0 1,1-1 0,0 0-1,-1 0 1,1 0 0,0 0-1,5 2 1,17 4-6752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8.3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341 1 24575,'-6'0'0,"0"0"0,0 0 0,0 1 0,0-1 0,0 2 0,1-1 0,-1 1 0,0-1 0,1 1 0,-1 1 0,1-1 0,0 1 0,-8 6 0,4-2 0,0 2 0,1-1 0,1 1 0,-1 1 0,-10 18 0,-1 4 0,2 0 0,1 2 0,1 0 0,3 0 0,-11 44 0,-30 185 0,39-176 0,7-49-120,-10 73 373,16-100-441,0 0 1,1 0 0,1 0 0,-1 0 0,2 0-1,0 0 1,5 17 0,8 3-6639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49.1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92 49 24575,'0'-1'0,"0"-1"0,0 1 0,0-1 0,0 0 0,1 1 0,-1-1 0,1 1 0,-1-1 0,1 0 0,0 1 0,0 0 0,0-1 0,-1 1 0,1-1 0,0 1 0,1 0 0,-1 0 0,0 0 0,0-1 0,0 1 0,3-1 0,-1 0 0,1 0 0,0 0 0,0 1 0,0-1 0,0 1 0,0 0 0,0 0 0,6-1 0,-3 1 0,-1 0 0,1 1 0,0 0 0,-1 0 0,1 1 0,0 0 0,-1 0 0,1 0 0,-1 1 0,12 4 0,-16-5 0,0 1 0,1 0 0,-1-1 0,0 1 0,-1 0 0,1 0 0,0 0 0,0 0 0,-1 0 0,0 0 0,1 1 0,-1-1 0,0 0 0,0 1 0,0-1 0,0 1 0,0-1 0,-1 1 0,1 0 0,-1-1 0,0 1 0,0 0 0,0-1 0,0 1 0,0-1 0,0 1 0,-1 0 0,1-1 0,-1 1 0,0-1 0,0 1 0,0-1 0,0 1 0,0-1 0,-3 5 0,-4 6 0,0 1 0,-1-2 0,0 1 0,-18 17 0,-124 114 0,151-144 0,-1 1 0,0 0 0,0-1 0,1 1 0,-1 0 0,1 0 0,-1 0 0,0-1 0,1 1 0,0 0 0,-1 0 0,1 0 0,-1 0 0,1 0 0,0 0 0,0 0 0,0 0 0,-1 0 0,1 0 0,0 0 0,0-1 0,0 1 0,0 0 0,1 0 0,-1 0 0,0 0 0,0 0 0,1 0 0,-1 0 0,0 0 0,1 0 0,-1 0 0,1 0 0,-1-1 0,2 2 0,29 23 0,-11-12 0,-11-3 0,0 0 0,-1 1 0,-1 0 0,1 0 0,-2 1 0,0 0 0,0 0 0,-1 1 0,0-1 0,-1 1 0,-1 0 0,0 0 0,2 26 0,-4-28 0,-1 0 0,0-1 0,0 1 0,-1 0 0,-1-1 0,0 1 0,0-1 0,-5 13 0,5-18 0,0 1 0,-1-1 0,0 0 0,0 0 0,0 0 0,0 0 0,-1 0 0,0-1 0,0 1 0,0-1 0,-1 0 0,1 0 0,-1-1 0,0 0 0,-6 4 0,9-6-40,0 1 0,0-1 0,-1 0 0,1 0-1,0 0 1,0 0 0,-1 0 0,1 0 0,-1-1 0,1 1 0,-1-1-1,1 0 1,-1 1 0,1-1 0,-1 0 0,1-1 0,0 1-1,-1 0 1,1-1 0,-1 1 0,1-1 0,-1 0 0,1 0 0,0 0-1,0 0 1,-1 0 0,1-1 0,0 1 0,0 0 0,0-1-1,0 0 1,1 1 0,-4-4 0,-10-21-6786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50.07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51.04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156 79 24575,'4'0'0,"-1"1"0,1 0 0,-1 0 0,1 0 0,-1 0 0,0 1 0,1-1 0,-1 1 0,0 0 0,0 0 0,0 0 0,0 1 0,-1-1 0,1 0 0,0 1 0,-1 0 0,0 0 0,0-1 0,0 1 0,0 1 0,0-1 0,0 0 0,1 5 0,3 5 0,-1 0 0,0 0 0,-1 1 0,4 22 0,-5-12 0,-1 0 0,-1 0 0,0 0 0,-6 41 0,3-50 0,-1 0 0,-1 0 0,0 0 0,0-1 0,-2 0 0,0 0 0,0 0 0,-13 19 0,14-26 0,-1 0 0,0 0 0,0 0 0,-1-1 0,1 0 0,-1 0 0,-1-1 0,1 0 0,-1 0 0,-11 4 0,17-7 0,-1-1 0,1 0 0,-1 0 0,1 0 0,-1-1 0,0 1 0,1 0 0,-1-1 0,0 0 0,0 0 0,1 0 0,-1 0 0,0 0 0,1 0 0,-1-1 0,0 1 0,0-1 0,1 0 0,-1 0 0,1 0 0,-1 0 0,1 0 0,-1-1 0,1 1 0,0-1 0,0 1 0,0-1 0,0 0 0,0 0 0,0 0 0,0 0 0,0 0 0,1-1 0,-1 1 0,1 0 0,-3-6 0,-1-4 0,1-1 0,0-1 0,0 1 0,1 0 0,1-1 0,0 0 0,1-16 0,5-100 0,-4 120 0,1-4 0,0 0 0,1 0 0,1 1 0,0-1 0,1 1 0,0 0 0,1 0 0,1 0 0,0 0 0,1 1 0,0 0 0,0 1 0,2-1 0,-1 1 0,1 1 0,1 0 0,0 0 0,0 1 0,1 0 0,0 1 0,1 0 0,-1 1 0,1 0 0,1 1 0,0 0 0,-1 1 0,2 1 0,-1 0 0,0 0 0,1 1 0,0 1 0,16 0 0,79 1-1365,-81 2-5461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7:51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 0 24575,'4'0'0,"10"0"0,6 0 0,1 9 0,4 6 0,-2 5 0,4 8 0,-3 8 0,3 5 0,-3 9 0,-6 8 0,-10 11 0,-19 15 0,-20 14 0,-26 12 0,-28-5 0,0-21-8191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2.9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1 172 24575,'4'0'0,"10"0"0,15 0 0,15 0 0,17 0 0,19 0 0,26 0 0,15 0 0,12-8 0,9-3 0,-3-8 0,-12-1 0,-20 3 0,-28-4 0,-27-6 0,-27 0 0,-18 6-8191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3.6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1 24575,'-1'0'0,"0"0"0,1 1 0,-1-1 0,1 1 0,-1-1 0,1 1 0,-1-1 0,1 1 0,0-1 0,-1 1 0,1 0 0,0-1 0,-1 1 0,1 0 0,0-1 0,-1 1 0,1 0 0,0-1 0,0 1 0,0 0 0,0-1 0,0 1 0,0 0 0,0 0 0,0-1 0,0 1 0,0 0 0,0-1 0,1 2 0,18 11 0,43-2 0,-54-10 0,91 10 0,-17-2 0,82 20 0,-158-28 0,-1 0 0,1 1 0,-1-1 0,0 2 0,0-1 0,0 0 0,0 1 0,0 0 0,7 6 0,-10-8 0,-1 1 0,0-1 0,0 1 0,0 0 0,0 0 0,0-1 0,0 1 0,0 0 0,0 0 0,-1 0 0,1 0 0,-1 0 0,1 0 0,-1 0 0,0 0 0,0 0 0,0 0 0,0 0 0,0 0 0,0 0 0,-1 0 0,1 0 0,-1 0 0,1 0 0,-1 0 0,0 0 0,0 0 0,1 0 0,-3 2 0,-9 15 0,-1 0 0,0-1 0,-2-1 0,0 0 0,0-1 0,-27 21 0,4-3 0,-343 303 0,376-333 0,-1 0 0,1 0 0,0 0 0,0 1 0,1-1 0,-1 1 0,-6 10 0,11-14 0,0 0 0,-1-1 0,1 1 0,0 0 0,-1 0 0,1 0 0,0-1 0,0 1 0,0 0 0,0 0 0,0 0 0,0 0 0,0 0 0,0-1 0,0 1 0,0 0 0,0 0 0,1 0 0,-1 0 0,0-1 0,1 3 0,1-2 0,-1 1 0,1 0 0,-1-1 0,1 1 0,0-1 0,0 0 0,0 1 0,-1-1 0,1 0 0,0 0 0,0 0 0,3 0 0,28 11 0,-1-2 0,2-2 0,-1-1 0,38 3 0,143 3 0,-96-9 0,83 17-1365,-130-11-5461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4.2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24575,'4'0'0,"10"0"0,19 0 0,21 0 0,23 0 0,14 0 0,9 0 0,4 0 0,-3 0 0,-7 0 0,-10 0 0,-15 0 0,-7 0 0,-14-5 0,-20 0 0,-22-1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4.7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69 1 24575,'7'0'0,"1"2"0,0-1 0,-1 1 0,1 0 0,-1 0 0,10 5 0,19 7 0,177 28 0,12 4 0,-218-44 0,-1 0 0,1 0 0,-1 0 0,0 1 0,0 0 0,0 0 0,7 5 0,-11-7 0,-1 1 0,0-1 0,0 0 0,0 0 0,0 1 0,0-1 0,0 1 0,0-1 0,0 1 0,-1-1 0,1 1 0,0-1 0,-1 1 0,0 0 0,1-1 0,-1 1 0,0 0 0,0-1 0,0 1 0,0 0 0,0-1 0,0 1 0,0 0 0,0 0 0,-1-1 0,1 1 0,-1-1 0,1 1 0,-1 0 0,0-1 0,0 1 0,-1 2 0,-8 10 0,-1 0 0,0-1 0,-1 0 0,0-1 0,-1 0 0,0-1 0,-26 16 0,8-4 0,-398 325 0,427-345 0,-11 7 0,2 0 0,0 1 0,0 1 0,-16 22 0,26-32 0,-1 0 0,1 0 0,-1 1 0,1-1 0,0 0 0,0 1 0,0-1 0,1 0 0,-1 1 0,0-1 0,1 1 0,-1 0 0,1-1 0,0 1 0,0-1 0,0 1 0,1-1 0,-1 1 0,0 0 0,1-1 0,0 1 0,-1-1 0,1 0 0,0 1 0,0-1 0,0 0 0,1 1 0,-1-1 0,1 0 0,-1 0 0,1 0 0,0 0 0,-1 0 0,1-1 0,0 1 0,3 2 0,9 5 0,0 0 0,1-1 0,0-1 0,0 0 0,1-1 0,28 7 0,106 16 0,-101-21 0,38 9-70,-56-8-146,1-3 0,0 0 1,0-2-1,0-2 0,59-2 0,-47-10-6610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6.3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397 174 24575,'2'0'0,"-1"0"0,1 0 0,0-1 0,0 1 0,-1 0 0,1-1 0,0 0 0,0 1 0,-1-1 0,1 0 0,0 0 0,-1 0 0,1 0 0,-1 0 0,0 0 0,1 0 0,-1 0 0,0-1 0,0 1 0,1-1 0,-1 1 0,0-1 0,0 1 0,-1-1 0,1 1 0,0-1 0,0 0 0,-1 0 0,1 1 0,-1-1 0,0 0 0,1 0 0,-1 0 0,0 1 0,0-1 0,0 0 0,0 0 0,-1 0 0,1 1 0,-1-5 0,0 0 0,0-1 0,0 1 0,-1 0 0,1-1 0,-1 1 0,-1 0 0,1 0 0,-1 1 0,0-1 0,-6-8 0,5 10 0,0 0 0,0 0 0,0 1 0,-1-1 0,1 1 0,-1 0 0,1 1 0,-1-1 0,0 1 0,0 0 0,0 0 0,-1 0 0,1 1 0,0-1 0,-1 1 0,1 1 0,-1-1 0,1 1 0,-1 0 0,-9 1 0,8 0 0,0 1 0,0 0 0,0 0 0,0 0 0,0 1 0,0 0 0,1 0 0,0 1 0,-1 0 0,1 0 0,1 0 0,-1 1 0,1-1 0,-1 2 0,-4 6 0,-2 3 0,2 1 0,-1 0 0,2 1 0,0 0 0,2 1 0,-1-1 0,2 2 0,-6 25 0,1 17 0,-5 79 0,3-18 0,-11 21 0,9-67 0,4 1 0,3 0 0,2 109 0,6-180 0,0-1 0,1 1 0,0 0 0,0-1 0,0 1 0,1-1 0,-1 1 0,1-1 0,1 1 0,-1-1 0,1 0 0,0 0 0,5 7 0,-4-9 0,0 1 0,0-1 0,0 0 0,1 0 0,-1-1 0,1 0 0,-1 1 0,1-1 0,0-1 0,0 1 0,0-1 0,0 0 0,0 0 0,0 0 0,7 0 0,-5-1 0,0 1 0,-1-1 0,1 0 0,0-1 0,0 0 0,0 0 0,-1 0 0,1-1 0,-1 0 0,1 0 0,-1-1 0,1 1 0,-1-1 0,0-1 0,-1 1 0,11-9 0,-9 5 0,0 1 0,-1-1 0,0-1 0,-1 1 0,0-1 0,0 0 0,-1 0 0,1-1 0,-2 1 0,1-1 0,2-12 0,-2 5 0,-1-1 0,0 0 0,-1 0 0,-1 1 0,-1-1 0,0 0 0,-1 0 0,-1 0 0,0 0 0,-2 1 0,0-1 0,0 1 0,-11-23 0,-52-67 0,64 92 0,10 13 0,-5 1 0,-1 1 0,1 0 0,-1 0 0,0 1 0,1-1 0,-1 0 0,0 0 0,0 1 0,0-1 0,0 1 0,0-1 0,0 1 0,0-1 0,1 4 0,7 28 0,-1 0 0,-2 1 0,3 64 0,3 14 0,-3-82-1365,3-13-5461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1.0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58 24575,'0'374'0,"-1"-416"0,3 1 0,1 0 0,15-66 0,-16 95 0,2-1 0,-1 1 0,2 0 0,0 0 0,0 0 0,1 1 0,0 0 0,1 0 0,1 0 0,-1 1 0,2 0 0,-1 0 0,1 1 0,1 1 0,20-16 0,-28 23 0,-1 0 0,1-1 0,-1 1 0,1 0 0,0 0 0,0 0 0,-1 0 0,1 1 0,0-1 0,0 0 0,0 1 0,0-1 0,0 1 0,0 0 0,0 0 0,0 0 0,0 0 0,0 0 0,0 0 0,0 0 0,0 0 0,0 1 0,0-1 0,-1 1 0,1 0 0,0-1 0,0 1 0,0 0 0,-1 0 0,1 0 0,0 0 0,-1 1 0,1-1 0,-1 0 0,1 1 0,-1-1 0,0 1 0,1-1 0,-1 1 0,0 0 0,0-1 0,0 1 0,0 0 0,0 3 0,4 9 0,-1 0 0,0 0 0,-1 0 0,2 29 0,-4-38 0,3 100 55,-4-69-529,2-1 1,8 48 0,0-46-6353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6.9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1 24575,'-9'0'0,"-6"4"0,-1 6 0,-7 9 0,2 14 0,4 15 0,0 19 0,3 15 0,5 15 0,3 16 0,11 6 0,5-5 0,9-14 0,1-19 0,6-24 0,2-21 0,-3-21 0,-6-13-8191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7.6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44 24575,'2'0'0,"1"1"0,-1 0 0,0 0 0,0 0 0,0 0 0,0 0 0,0 0 0,0 0 0,0 1 0,0-1 0,0 1 0,0-1 0,-1 1 0,1 0 0,-1 0 0,1 0 0,-1 0 0,0 0 0,1 0 0,-1 0 0,0 0 0,-1 0 0,1 1 0,1 3 0,15 62 0,-17-67 0,9 91 0,-2 97 0,-7-175 0,1-54 0,1 1 0,3-1 0,1 1 0,2 0 0,2 1 0,22-60 0,-28 89 0,0-1 0,1 1 0,0-1 0,0 1 0,1 1 0,0-1 0,1 1 0,0 0 0,0 0 0,1 1 0,14-11 0,-21 17 0,0 1 0,0-1 0,0 1 0,0-1 0,0 1 0,0 0 0,0-1 0,0 1 0,0 0 0,0 0 0,0-1 0,0 1 0,0 0 0,0 0 0,1 0 0,-1 1 0,0-1 0,0 0 0,0 0 0,0 0 0,0 1 0,0-1 0,0 1 0,0-1 0,0 1 0,0-1 0,-1 1 0,1-1 0,0 1 0,0 0 0,0-1 0,0 1 0,-1 0 0,1 0 0,0 0 0,-1 0 0,1 0 0,-1-1 0,1 1 0,-1 0 0,1 0 0,-1 0 0,0 0 0,0 0 0,1 1 0,-1-1 0,0 1 0,3 9 0,-1 0 0,-1 0 0,1 19 0,-2-21 0,1 343 0,66-605 0,-67 252 0,4-14 0,20-58 0,-22 68 0,0 1 0,0-1 0,0 0 0,1 1 0,0 0 0,0 0 0,0 0 0,0 0 0,1 0 0,-1 1 0,9-7 0,-10 9 0,-1 1 0,1-1 0,-1 1 0,1 0 0,0-1 0,-1 1 0,1 0 0,0 0 0,-1 0 0,1 0 0,-1 0 0,1 0 0,0 1 0,-1-1 0,1 0 0,0 1 0,-1-1 0,1 1 0,-1 0 0,1 0 0,-1-1 0,0 1 0,1 0 0,-1 0 0,0 0 0,1 0 0,-1 1 0,0-1 0,0 0 0,0 0 0,0 1 0,0-1 0,0 1 0,-1-1 0,1 1 0,1 2 0,5 9 0,0 1 0,9 28 0,-13-33 0,59 195-1365,-54-166-5461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8.0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24575,'0'9'0,"0"10"0,-4 3 0,-6-3 0,-1-4-8191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8.7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0 230 24575,'2'1'0,"-1"0"0,0 0 0,1 0 0,-1 0 0,0 0 0,0 0 0,0 0 0,0 0 0,0 0 0,0 1 0,0-1 0,0 0 0,-1 1 0,1-1 0,0 0 0,-1 1 0,1-1 0,-1 1 0,0-1 0,1 1 0,-1-1 0,0 1 0,0 0 0,0-1 0,0 3 0,2 6 0,17 81 0,-4 1 0,6 172 0,-18-302 0,1 0 0,2-1 0,20-68 0,-13 55 0,49-159 0,-51 184 0,1 0 0,1 0 0,1 1 0,1 1 0,25-31 0,-35 49 0,1 0 0,0 0 0,0 1 0,14-10 0,-19 16 0,-1-1 0,1 0 0,0 0 0,0 1 0,0-1 0,1 1 0,-1-1 0,0 1 0,0 0 0,0-1 0,0 1 0,0 0 0,0 0 0,1-1 0,-1 1 0,0 0 0,0 0 0,0 0 0,0 1 0,1-1 0,-1 0 0,0 0 0,0 1 0,0-1 0,0 1 0,0-1 0,0 1 0,0-1 0,0 1 0,0-1 0,0 1 0,0 0 0,0 0 0,0-1 0,0 1 0,0 0 0,-1 0 0,1 0 0,0 0 0,-1 0 0,1 0 0,-1 0 0,1 0 0,-1 0 0,1 3 0,3 8 0,0 0 0,-1 0 0,0 0 0,-1 1 0,-1 0 0,0-1 0,0 15 0,-9 97 0,3-71 0,0-10 0,-2 45 0,7-82 0,0 0 0,0-1 0,1 1 0,0 0 0,0-1 0,0 1 0,1-1 0,-1 0 0,1 1 0,1-1 0,4 8 0,7-1-1365,0-10-5461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39.2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24575,'4'0'0,"1"4"0,9 1 0,1 4 0,7 10 0,0 4 0,4 8 0,6 19 0,-2 22 0,2 20 0,-4 11 0,-7 5 0,-24 4 0,-28-7 0,-9-23-8191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1.2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24575,'4'0'0,"10"0"0,7 0 0,3 0 0,7 0 0,2-4 0,0-2 0,2 1 0,-5-4 0,-15 1 0,-23 0 0,-11 3-8191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2.0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115 1 24575,'-2'0'0,"-1"1"0,0 0 0,1 1 0,0-1 0,-1 0 0,1 1 0,0-1 0,0 1 0,0 0 0,0 0 0,0 0 0,0 0 0,0 0 0,1 0 0,-1 0 0,1 1 0,-1-1 0,1 0 0,0 1 0,0-1 0,-1 6 0,-19 58 0,0 84 0,14-86 0,0 39 0,6 134 0,1 17 0,-8-203 0,6-41 0,0 0 0,0 0 0,1 0 0,1 0 0,0 18 0,1-25 0,-1 0 0,1 0 0,0-1 0,0 1 0,0 0 0,0-1 0,0 1 0,1-1 0,-1 0 0,1 1 0,0-1 0,-1 0 0,1 0 0,0 0 0,0 0 0,0 0 0,1 0 0,-1-1 0,0 1 0,1-1 0,-1 1 0,1-1 0,-1 0 0,1 0 0,3 1 0,0 0-97,1 0-1,-1-1 1,0 1-1,1-1 1,-1 0-1,1-1 1,-1 1-1,1-1 1,-1-1-1,1 1 1,-1-1-1,1 0 0,6-2 1,10-9-6729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3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34 26 24575,'0'-1'0,"0"0"0,1 0 0,-1 0 0,0 0 0,1 1 0,-1-1 0,1 0 0,-1 0 0,1 0 0,0 0 0,-1 1 0,1-1 0,0 0 0,-1 1 0,1-1 0,0 0 0,0 1 0,0-1 0,0 1 0,-1-1 0,1 1 0,0 0 0,0-1 0,0 1 0,0 0 0,0 0 0,0-1 0,1 1 0,34-4 0,-30 3 0,1 1 0,3-1 0,1 0 0,0 0 0,-1 2 0,1-1 0,15 4 0,-23-4 0,0 1 0,-1 0 0,1 0 0,-1 0 0,1 0 0,-1 1 0,1-1 0,-1 1 0,0 0 0,1-1 0,-1 1 0,0 0 0,0 0 0,-1 0 0,1 1 0,0-1 0,-1 0 0,1 1 0,-1-1 0,0 1 0,0-1 0,0 1 0,0-1 0,0 1 0,1 5 0,15 67 0,-8-36 0,0 0 0,4 79 0,-9-13 0,25 154 0,-20-192 0,-3-1 0,-2 1 0,-8 90 0,4-153 0,-1 1 0,1 0 0,-1 0 0,-1 0 0,1 0 0,0 0 0,-1-1 0,0 1 0,0-1 0,-1 1 0,1-1 0,-1 0 0,0 0 0,0 0 0,0 0 0,-1 0 0,1-1 0,-1 1 0,0-1 0,0 0 0,0-1 0,0 1 0,0 0 0,-1-1 0,1 0 0,-1 0 0,-7 2 0,-3-1 0,0 0 0,-1-1 0,1 0 0,0-1 0,-1-1 0,1 0 0,-31-5 0,39 4-170,0-1-1,0 0 0,0 0 1,0-1-1,0 1 0,1-1 1,-12-7-1,-5-8-6655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4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24575,'9'0'0,"10"0"0,16 0 0,13 0 0,12 0 0,8-5 0,6 0 0,-3-1 0,-8 2 0,-24 1 0,-18 1-8191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5.2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24575,'4'0'0,"6"0"0,10 0 0,9 0 0,12 4 0,13 2 0,5-1 0,0-1 0,0-1 0,-3-1 0,-2-1 0,-2-4 0,-10-7 0,-12-1-8191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1.7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24575,'8'0'0,"12"0"0,6 0 0,3 0 0,-3 0-8191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5.8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24575,'1'9'0,"0"0"0,1 0 0,0-1 0,0 1 0,1 0 0,6 13 0,9 30 0,-10 6 0,-2 0 0,-3 1 0,-5 78 0,0-43 0,0-26-59,0-28-376,2-1-1,6 59 1,0-74-6391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47.1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0.4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19 24575,'24'1'0,"0"-1"0,0-1 0,0-2 0,0 0 0,33-10 0,-59 16 0,0 0 0,0 1 0,1-1 0,-1 0 0,1 1 0,-1-1 0,1 0 0,0 1 0,1 0 0,-1-1 0,0 7 0,-7 55 0,8-63 0,-7 372 0,9-238 0,-2-153-1365,0-16-5461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6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403 154 24575,'0'-5'0,"1"-1"0,-1 1 0,-1-1 0,1 1 0,-1-1 0,0 1 0,0-1 0,-1 1 0,1-1 0,-1 1 0,0 0 0,-1 0 0,1 0 0,-1 0 0,0 1 0,0-1 0,-1 1 0,1-1 0,-1 1 0,0 0 0,0 1 0,0-1 0,-1 1 0,1-1 0,-1 1 0,0 1 0,0-1 0,0 1 0,0 0 0,0 0 0,-1 0 0,-5-1 0,-5-1 0,1 1 0,0 0 0,-1 1 0,1 0 0,-1 1 0,0 1 0,1 1 0,-1 0 0,1 1 0,-30 8 0,40-8 0,1 1 0,0 0 0,0 0 0,0 0 0,1 0 0,-1 1 0,1-1 0,0 1 0,0 0 0,0 0 0,0 0 0,1 1 0,-1-1 0,-2 8 0,-21 68 0,18-31 0,1 2 0,3-1 0,2 0 0,7 68 0,-2-10 0,-5-4 0,0-53 0,1-1 0,11 80 0,-10-126 0,1-1 0,-1 0 0,1 0 0,0 0 0,0 1 0,0-1 0,0 0 0,0 0 0,1 0 0,-1-1 0,1 1 0,0 0 0,0 0 0,0-1 0,0 1 0,0-1 0,1 0 0,-1 0 0,1 0 0,-1 0 0,1 0 0,0 0 0,0-1 0,0 1 0,0-1 0,0 0 0,0 0 0,0 0 0,0 0 0,0-1 0,1 1 0,-1-1 0,0 0 0,0 0 0,1 0 0,-1 0 0,4-1 0,2 0 0,-1-1 0,1-1 0,-1 1 0,1-1 0,-1-1 0,0 1 0,0-1 0,-1-1 0,1 0 0,-1 0 0,0 0 0,12-13 0,-11 9 0,-1 0 0,0-1 0,0 0 0,-1 0 0,-1-1 0,0 1 0,0-1 0,-1-1 0,-1 1 0,1 0 0,-2-1 0,0 0 0,0 1 0,-1-1 0,0 0 0,-1 0 0,-1 0 0,0 0 0,0 1 0,-1-1 0,-1 0 0,0 1 0,0-1 0,-2 1 0,1 0 0,-1 0 0,-11-18 0,15 28 0,-28-42 0,26 28 0,4 15 0,0 0 0,1 0 0,-1 0 0,0 0 0,0 0 0,0 0 0,0 0 0,0 1 0,0-1 0,0 0 0,0 1 0,1-1 0,-1 1 0,0-1 0,0 1 0,-1-1 0,1 1 0,0 0 0,1 0 0,2 2 0,-1 0 0,0 0 0,1 0 0,-1 1 0,0-1 0,-1 1 0,1 0 0,-1 0 0,1 0 0,-1 0 0,0 0 0,-1 0 0,1 1 0,-1-1 0,0 0 0,1 9 0,2 11 0,1 45 0,-5-50 0,0 64 27,-2-54-491,2 0 0,7 52 0,-2-62-6362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7.6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142 0 24575,'-4'0'0,"-1"5"0,-9 13 0,-1 8 0,1 8 0,-1 11 0,3 19 0,2 14 0,-5 8 0,0 1 0,3-5 0,3-9 0,7-8 0,9-15 0,11-17 0,11-13 0,4-18 0,-2-11-8191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8.2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2 270 24575,'-1'-25'0,"1"2"0,0 0 0,1 0 0,1 1 0,9-44 0,-9 61 0,-1 1 0,1-1 0,0 0 0,0 1 0,0 0 0,0-1 0,1 1 0,0 0 0,0 0 0,0 0 0,0 1 0,1-1 0,-1 1 0,1-1 0,0 1 0,0 1 0,0-1 0,0 0 0,1 1 0,-1 0 0,0 0 0,1 0 0,0 1 0,0-1 0,-1 1 0,1 0 0,0 1 0,8-1 0,-10 1 0,1 0 0,0 0 0,0 1 0,-1 0 0,1-1 0,-1 1 0,1 1 0,0-1 0,-1 0 0,0 1 0,1 0 0,-1 0 0,0 0 0,0 0 0,0 0 0,0 0 0,0 1 0,-1 0 0,1-1 0,-1 1 0,0 0 0,1 0 0,-1 0 0,-1 1 0,3 4 0,4 10 0,0 0 0,-2 0 0,8 34 0,-8-27 0,6 21-118,-5-17-60,0 0-1,2-1 1,1 0 0,1-1 0,1 0 0,21 33 0,-20-44-6648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8.6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323 1 24575,'0'8'0,"-8"16"0,-11 24 0,-12 25 0,-12 26 0,-11 16 0,-1 2 0,8-11 0,9-23 0,11-27-8191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9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0 24575,'0'13'0,"-4"16"0,-10 16 0,-7 5 0,1-6-8191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8:59.9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24575,'-2'97'0,"0"-21"0,10 90 0,-7-161 0,-1 1 0,1 0 0,1 0 0,-1 0 0,1-1 0,0 1 0,1-1 0,-1 1 0,1-1 0,4 6 0,-6-9 0,1-1 0,-1 1 0,1-1 0,0 1 0,-1-1 0,1 0 0,0 1 0,0-1 0,0 0 0,0 0 0,0-1 0,0 1 0,0 0 0,0-1 0,0 1 0,0-1 0,1 0 0,-1 1 0,0-1 0,0 0 0,0 0 0,1-1 0,-1 1 0,0 0 0,0-1 0,0 1 0,0-1 0,0 0 0,0 0 0,4-2 0,3-1 0,-1-1 0,0 0 0,0-1 0,0 1 0,0-2 0,-1 1 0,0-1 0,-1 0 0,0-1 0,10-14 0,4-10 0,22-50 0,-24 45 0,-18 37 0,1 1 0,-1-1 0,0 0 0,0 0 0,0 0 0,0 0 0,0 0 0,0 1 0,0-1 0,1 0 0,-1 0 0,0 0 0,0 0 0,0 0 0,0 0 0,1 0 0,-1 0 0,0 0 0,0 1 0,0-1 0,0 0 0,1 0 0,-1 0 0,0 0 0,0 0 0,0 0 0,1 0 0,-1 0 0,0 0 0,0 0 0,0 0 0,0 0 0,1-1 0,-1 1 0,0 0 0,0 0 0,0 0 0,0 0 0,1 0 0,-1 0 0,0 0 0,0 0 0,0 0 0,0-1 0,0 1 0,1 0 0,-1 0 0,0 0 0,0 0 0,0 0 0,0-1 0,0 1 0,0 0 0,0 0 0,0 0 0,0-1 0,0 1 0,0 0 0,0 0 0,0 0 0,0 0 0,0-1 0,0 1 0,0 0 0,0 0 0,0-1 0,3 26 0,-4 41 0,1-62 0,-2 49 0,1-2 0,-10 61 0,9-95 0,-2 0 0,-1-1 0,0 1 0,0-1 0,-2 0 0,0-1 0,-15 24 0,20-36 0,0 0 0,0 1 0,0-1 0,-1 0 0,1-1 0,-1 1 0,0 0 0,0-1 0,0 0 0,0 1 0,-1-1 0,1 0 0,0-1 0,-1 1 0,1-1 0,-1 1 0,0-1 0,0 0 0,1 0 0,-1-1 0,0 1 0,0-1 0,0 0 0,0 0 0,1 0 0,-1 0 0,0-1 0,0 0 0,0 1 0,1-1 0,-1-1 0,0 1 0,1 0 0,-1-1 0,1 0 0,0 0 0,-1 0 0,1 0 0,0-1 0,0 1 0,0-1 0,1 1 0,-1-1 0,1 0 0,-1 0 0,1 0 0,0-1 0,0 1 0,0-1 0,1 1 0,-1-1 0,1 1 0,0-1 0,0 0 0,-1-4 0,1-8 0,1-1 0,1 1 0,0-1 0,1 1 0,1 0 0,0 0 0,1 0 0,1 0 0,7-16 0,12-23 0,33-57 0,-9 30-1365,-5 14-5461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00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24575,'4'0'0,"10"0"0,6 0 0,9 8 0,-1 12 0,8 23 0,-3 29 0,2 40 0,-6 35 0,-7 26 0,-24 17 0,-33 6 0,-23-10 0,-23-24 0,3-39-8191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2.2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45 0 24575,'0'23'0,"1"45"0,-3-1 0,-17 103 0,10-130 0,5-27 0,1 1 0,0 0 0,1 0 0,0 0 0,1 0 0,1 0 0,1 22 0,0-34 0,-1 0 0,0 0 0,1 0 0,0 0 0,-1 0 0,1 0 0,0 0 0,0 0 0,0 0 0,0 0 0,1-1 0,-1 1 0,0 0 0,1-1 0,-1 0 0,1 1 0,-1-1 0,1 0 0,0 1 0,0-1 0,3 1 0,-2-1 0,1 0 0,-1 0 0,1-1 0,-1 1 0,1-1 0,-1 0 0,1 0 0,-1-1 0,1 1 0,-1-1 0,1 1 0,2-2 0,11-4 0,-1-1 0,1 0 0,-2-1 0,16-10 0,-27 15 0,24-13 0,-1-2 0,-1 0 0,0-2 0,-2-1 0,0-1 0,-2-1 0,0-1 0,-2-1 0,27-42 0,-45 64 0,-1-1 0,1 0 0,-1 1 0,0-1 0,1 0 0,-2 0 0,1 0 0,0 0 0,-1 0 0,0 0 0,0 0 0,0 0 0,0 0 0,-1 0 0,1 1 0,-1-1 0,0 0 0,-3-7 0,3 9 0,0 1 0,0-1 0,0 0 0,0 1 0,-1-1 0,1 1 0,-1-1 0,1 1 0,-1-1 0,0 1 0,1 0 0,-1 0 0,0 0 0,0 0 0,0 0 0,0 0 0,0 1 0,0-1 0,0 1 0,0-1 0,0 1 0,0 0 0,0 0 0,0 0 0,0 0 0,0 0 0,0 0 0,0 0 0,0 1 0,0-1 0,0 1 0,0 0 0,0-1 0,0 1 0,0 0 0,0 0 0,-2 1 0,-2 2 0,0 0 0,0 1 0,0-1 0,0 1 0,1 0 0,0 1 0,0-1 0,0 1 0,1 0 0,0 0 0,0 0 0,0 1 0,1-1 0,0 1 0,0 0 0,1 0 0,-4 15 0,2-6 0,1 1 0,0 0 0,2 0 0,0 0 0,0 0 0,5 31 0,-4-45-40,0-1 0,0 0 0,0 0 0,1 1-1,-1-1 1,1 0 0,-1 0 0,1 0 0,0 0 0,0 0 0,0 0-1,0 0 1,1 0 0,-1 0 0,0 0 0,1 0 0,-1-1-1,1 1 1,0 0 0,-1-1 0,1 0 0,0 1 0,0-1 0,0 0-1,0 0 1,0 0 0,0 0 0,0 0 0,0-1 0,1 1-1,-1-1 1,0 1 0,5-1 0,19-3-6786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05.1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330 1 24575,'-4'0'0,"0"0"0,-1 0 0,1 1 0,1-1 0,-1 1 0,0 0 0,0 0 0,0 0 0,0 1 0,1 0 0,-1-1 0,0 1 0,1 0 0,0 1 0,-1-1 0,1 1 0,0-1 0,0 1 0,-3 4 0,-2 4 0,1 0 0,1 1 0,-1 0 0,-6 20 0,11-28 0,-5 17 0,0 0 0,1 0 0,1 1 0,1 0 0,1 0 0,0 23 0,9 135 0,17 5 0,3 53 0,-25-199 0,-1-8 0,1-1 0,1 0 0,2 1 0,8 31 0,-2-19 0,-1 1 0,-3-1 0,3 66 0,-14 130 0,-3-141 0,-6 0 0,-35 136 0,39-200-136,-1 1-1,-2-2 1,-1 1-1,-2-2 1,-1 0-1,-2-1 1,0-1-1,-3-1 0,-27 31 1,31-39-6690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07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320 1 24575,'-14'14'0,"-1"1"0,-19 28 0,29-35 0,1 0 0,0 0 0,0 0 0,0 1 0,1 0 0,1 0 0,-1 0 0,-1 13 0,-20 88 0,15-77 0,2 2 0,-5 44 0,12-33 0,2 0 0,1 0 0,16 73 0,5 46 0,1-4 0,-14-107 0,3 61 0,-13-109 0,23 619 0,-24-617 0,1 37 0,-2 0 0,-3 0 0,-11 62 0,-51 188 0,63-284-59,-1 0 0,0-1-1,0 1 1,-1-1-1,-1 0 1,0 0 0,0-1-1,0 0 1,-1 0 0,-1 0-1,0-1 1,0 0 0,0 0-1,-1-1 1,0-1-1,-1 1 1,1-1 0,-1-1-1,0 0 1,-1 0 0,1-1-1,-18 5 1,8-5-6767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09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24575,'4'0'0,"6"0"0,9 0 0,10 0 0,13 0 0,3 0 0,-2 0 0,-4-4 0,-8-2-8191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0.0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 24575,'4'3'0,"0"0"0,-1 0 0,1 1 0,-1 0 0,0 0 0,0 0 0,0 0 0,-1 0 0,0 1 0,1-1 0,-1 1 0,1 5 0,12 20 0,-11-24 0,0 0 0,1 0 0,0 0 0,0-1 0,0 0 0,0 0 0,1 0 0,10 7 0,-14-11 0,0 0 0,1 0 0,-1 0 0,0 0 0,0 0 0,1-1 0,-1 1 0,0-1 0,1 1 0,-1-1 0,0 0 0,1 0 0,-1 0 0,0 0 0,1 0 0,-1-1 0,0 1 0,1-1 0,-1 1 0,0-1 0,1 0 0,-1 0 0,0 0 0,0 0 0,0 0 0,0-1 0,0 1 0,0-1 0,0 1 0,-1-1 0,3-2 0,35-52 0,-35 49 0,-1 0 0,1 0 0,0 1 0,1-1 0,-1 1 0,1 0 0,1 0 0,-1 1 0,1-1 0,0 1 0,0 1 0,1-1 0,-1 1 0,1 0 0,11-5 0,-16 9 0,-1-1 0,0 1 0,1 0 0,-1-1 0,1 1 0,-1 0 0,1 0 0,-1 0 0,1 0 0,-1 0 0,1 1 0,-1-1 0,0 0 0,1 1 0,-1-1 0,1 1 0,-1-1 0,0 1 0,1 0 0,-1-1 0,0 1 0,0 0 0,3 2 0,-3-1 0,1 1 0,0-1 0,-1 0 0,1 1 0,-1 0 0,0-1 0,0 1 0,0 0 0,0-1 0,-1 1 0,2 5 0,-1-2 0,-1-1 0,0 0 0,1 1 0,-2-1 0,1 1 0,-1-1 0,0 1 0,0-1 0,0 0 0,-1 0 0,1 1 0,-6 8 0,7-13 0,-1 0 0,0 0 0,0 0 0,0 0 0,0-1 0,0 1 0,0 0 0,0-1 0,0 1 0,0 0 0,0-1 0,0 1 0,0-1 0,-1 0 0,1 1 0,0-1 0,0 0 0,0 0 0,-1 0 0,1 1 0,0-1 0,0-1 0,0 1 0,-1 0 0,1 0 0,0 0 0,0-1 0,0 1 0,-1 0 0,1-1 0,0 1 0,0-1 0,0 0 0,0 1 0,0-1 0,0 0 0,0 1 0,0-1 0,0 0 0,0 0 0,1 0 0,-1 0 0,-1-1 0,-7-8 0,1 0 0,0-1 0,-9-13 0,7 9 0,4 6-115,0 1-41,0 0 0,0 0-1,-1 1 1,0-1 0,0 1-1,0 1 1,-9-6 0,0 4-6670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3.8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68 24575,'1'8'0,"0"0"0,0 0 0,0 0 0,1 0 0,1-1 0,-1 1 0,1 0 0,0-1 0,1 1 0,0-1 0,0 0 0,6 7 0,-9-12 0,1 1 0,0-1 0,0 0 0,1 0 0,-1 0 0,0 0 0,0-1 0,1 1 0,-1-1 0,1 1 0,0-1 0,-1 0 0,1 0 0,0 0 0,0 0 0,0 0 0,0-1 0,-1 1 0,1-1 0,0 0 0,0 0 0,0 0 0,0 0 0,0-1 0,0 1 0,0-1 0,0 1 0,0-1 0,-1 0 0,1 0 0,0-1 0,-1 1 0,1 0 0,-1-1 0,1 0 0,-1 1 0,0-1 0,1 0 0,-1 0 0,2-3 0,4-3 0,-1 0 0,0-1 0,0 0 0,5-11 0,-5 10 0,-1 0 0,2 0 0,-1 0 0,16-14 0,-21 22 0,1 1 0,-1-1 0,0 0 0,1 1 0,-1 0 0,1-1 0,-1 1 0,1 0 0,0 0 0,0 0 0,-1 1 0,1-1 0,0 1 0,0 0 0,0-1 0,0 1 0,-1 0 0,1 1 0,0-1 0,0 0 0,0 1 0,0 0 0,-1-1 0,5 3 0,-5-3 0,-1 1 0,0-1 0,0 1 0,1-1 0,-1 1 0,0-1 0,0 1 0,0 0 0,0-1 0,0 1 0,0 0 0,0 0 0,0 0 0,0 0 0,0 0 0,0 0 0,-1 0 0,1 0 0,0 0 0,-1 0 0,1 1 0,-1-1 0,1 0 0,-1 0 0,0 1 0,1-1 0,-1 0 0,0 0 0,0 1 0,0-1 0,0 0 0,0 1 0,0-1 0,0 0 0,0 1 0,-1-1 0,1 0 0,0 0 0,-1 1 0,1-1 0,-1 0 0,0 0 0,1 0 0,-2 2 0,0 0 0,0 0 0,-1 1 0,0-1 0,1 0 0,-1 0 0,0 0 0,-1-1 0,1 1 0,0-1 0,-1 0 0,1 1 0,-8 1 0,8-2-4,-1-1 0,0 0 0,0 0 0,-1-1 0,1 1 0,0-1 0,0 0 0,0 0-1,0 0 1,0-1 0,0 1 0,0-1 0,0 0 0,0 0 0,0 0 0,0-1 0,0 1 0,-6-5 0,-1-1 44,1-2 0,-1 1 0,1-1 0,-12-15 0,13 14-83,0 1 1,-1-1-1,0 2 0,-14-10 0,21 16-24,0 1 0,-1-1 0,1 0 0,-1 1 0,1 0 0,-1 0 0,0 0 0,1 0 0,-1 0 0,0 1-1,0 0 1,1 0 0,-1 0 0,0 0 0,0 0 0,0 1 0,1 0 0,-8 2 0,-11 6-6759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5.4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24575,'4'0'0,"11"0"0,5 0 0,9 0 0,8 0 0,-3 0-8191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6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0 201 24575,'7'7'0,"-1"1"0,0 0 0,-1 0 0,0 1 0,7 14 0,-10-17 0,1 0 0,0 0 0,0 0 0,0 0 0,1 0 0,0-1 0,1 1 0,-1-1 0,1 0 0,0-1 0,0 1 0,0-1 0,6 4 0,-9-7 0,-1 0 0,1-1 0,0 1 0,0 0 0,-1-1 0,1 1 0,0-1 0,0 0 0,0 0 0,0 0 0,-1 0 0,1 0 0,0 0 0,0 0 0,0 0 0,0-1 0,-1 1 0,1-1 0,0 1 0,2-2 0,0 0 0,0-1 0,-1 1 0,1-1 0,-1 0 0,0 0 0,0 0 0,0 0 0,5-6 0,2-7 0,0 0 0,-2-1 0,9-21 0,-13 30 0,7-19 0,2 0 0,24-37 0,-32 56 0,0 1 0,1 0 0,0 0 0,0 1 0,1-1 0,0 1 0,0 1 0,0-1 0,1 1 0,0 1 0,0-1 0,12-4 0,-18 9 0,0-1 0,-1 0 0,1 1 0,0-1 0,0 1 0,0 0 0,0 0 0,-1 0 0,1 0 0,0 0 0,0 0 0,0 0 0,0 0 0,-1 1 0,1-1 0,0 1 0,0-1 0,-1 1 0,1 0 0,0 0 0,-1-1 0,1 1 0,2 2 0,-1 0 0,-1 0 0,1 0 0,-1 0 0,0 0 0,0 1 0,0-1 0,0 0 0,0 1 0,-1 0 0,3 6 0,0 6 0,-1 0 0,0 0 0,-2 0 0,1 21 0,-2-31 0,-1 0 0,0 1 0,0-1 0,0 0 0,0 0 0,-1 0 0,0 0 0,-1 0 0,1 0 0,-1-1 0,0 1 0,-1-1 0,1 0 0,-1 0 0,0 0 0,0 0 0,-10 7 0,11-9 0,-1 0 0,0 0 0,0-1 0,0 1 0,0-1 0,0 0 0,-1 0 0,1 0 0,-1-1 0,1 0 0,-1 0 0,1 0 0,-1 0 0,0-1 0,1 1 0,-1-1 0,0 0 0,0-1 0,1 1 0,-1-1 0,0 0 0,1 0 0,-1-1 0,-5-2 0,3 1 7,1-1 0,0 0-1,0-1 1,0 0 0,1 1-1,0-2 1,0 1-1,0-1 1,1 1 0,-1-1-1,1-1 1,1 1 0,-1 0-1,1-1 1,0 0 0,1 0-1,-3-7 1,-1-10-378,0-1-1,2 0 1,-3-38 0,5 13-6455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7.1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93 24575,'9'0'0,"14"-8"0,17-3 0,14-4 0,11 1 0,-3 2 0,-2-4 0,-12 0-8191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7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24575,'0'4'0,"0"10"0,0 15 0,8 15 0,4 9 0,-2 4 0,3-1 0,-1-4 0,5-11 0,0-14-8191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8.6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0 101 24575,'2'1'0,"-1"0"0,1-1 0,-1 1 0,1 0 0,-1 0 0,1 0 0,-1 0 0,0 0 0,1 1 0,-1-1 0,0 0 0,0 1 0,0-1 0,0 0 0,0 1 0,-1 0 0,1-1 0,1 3 0,4 6 0,9 13 0,-11-16 0,0 0 0,1 0 0,0 0 0,0-1 0,1 1 0,-1-1 0,1 0 0,0-1 0,1 0 0,0 0 0,11 7 0,-15-11 0,-1-1 0,0 0 0,0 0 0,1 0 0,-1 0 0,0 0 0,0 0 0,1-1 0,-1 1 0,0-1 0,0 1 0,0-1 0,1 0 0,-1 0 0,0 0 0,0 0 0,0 0 0,-1-1 0,1 1 0,0 0 0,0-1 0,-1 1 0,1-1 0,2-3 0,37-55 0,-24 34 0,-4 8 0,0 0 0,0 1 0,2 1 0,16-16 0,-29 29 0,1 0 0,0 0 0,0 1 0,1-1 0,-1 1 0,1 0 0,-1 0 0,1 0 0,-1 1 0,1-1 0,0 1 0,0 0 0,0 0 0,0 0 0,0 0 0,0 1 0,0 0 0,0 0 0,0 0 0,0 0 0,0 0 0,8 3 0,-9-2 0,0 1 0,1 0 0,-1 0 0,0 1 0,0-1 0,0 1 0,0-1 0,-1 1 0,1 0 0,-1 0 0,1 0 0,-1 1 0,0-1 0,0 0 0,-1 1 0,1-1 0,-1 1 0,0 0 0,2 7 0,0 1 0,0 1 0,-1 0 0,-1 0 0,0 19 0,-1-31 0,0 1 0,0-1 0,0 1 0,0-1 0,0 1 0,0-1 0,0 1 0,0-1 0,-1 1 0,1-1 0,0 0 0,-1 1 0,1-1 0,-1 0 0,0 1 0,0-1 0,1 0 0,-1 0 0,0 1 0,0-1 0,0 0 0,0 0 0,0 0 0,0 0 0,-2 1 0,1-2 0,0 1 0,0-1 0,0 0 0,1 0 0,-1 0 0,0-1 0,0 1 0,0 0 0,1-1 0,-1 1 0,0-1 0,0 1 0,1-1 0,-1 0 0,0 0 0,1 0 0,-2-1 0,-9-6 0,0-1 0,1 0 0,-17-18 0,6 3-120,7 6 204,-1 2 0,-24-20 0,36 32-172,0 1 0,0 1 0,0-1 0,0 0 0,-1 1 0,1 0 0,-1 0 0,0 0 0,1 1 0,-1-1-1,0 1 1,0 0 0,0 1 0,0-1 0,0 1 0,-6 0 0,-7 4-6738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2.7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24575,'0'399'0,"0"-434"-104,-1-1 164,2 0-1,1 0 0,9-43 0,-9 68-152,1 0-1,0 1 0,0 0 1,2 0-1,-1 0 0,1 0 1,0 0-1,1 1 0,0 0 1,1 1-1,0-1 1,0 1-1,0 0 0,1 1 1,12-9-1,10-4-6732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19.9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96 24575,'0'-8'0,"4"-3"0,14 0 0,13 3 0,8 2 0,8-3 0,2 2 0,3 1 0,-4 1 0,-6 2 0,-10-7 0,-10-1-8191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20.2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24575,'4'0'0,"10"0"0,15 0 0,11 0 0,8 0 0,-2 0 0,-3 0 0,-1 0 0,-7 0-8191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21.2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55 24575,'4'0'0,"6"0"0,5 0 0,8 0 0,10 0 0,10 0 0,7 0 0,0 0 0,-6 0 0,-9 5 0,-11-12 0,-10-17 0,-7-5-8191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23.8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24575,'0'-4'0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25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24575,'1'286'0,"-3"304"0,1-574 0,2 7 0,-2 0 0,-1 0 0,0 0 0,-2-1 0,0 1 0,-11 27 0,15-49-37,0 0 0,0 0 1,0 0-1,-1 0 0,1 0 0,0 0 0,-1 0 0,1 0 0,-1 0 0,1-1 0,-1 1 0,1 0 1,-1 0-1,1 0 0,-1-1 0,0 1 0,1 0 0,-1-1 0,0 1 0,0-1 0,0 1 0,1-1 1,-1 1-1,0-1 0,0 1 0,0-1 0,0 0 0,0 0 0,0 1 0,0-1 0,0 0 0,0 0 1,0 0-1,0 0 0,0 0 0,-1 0 0,-8-10-6789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26.6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1 233 24575,'0'-6'0,"1"0"0,0 0 0,0 1 0,0-1 0,1 1 0,0-1 0,0 1 0,0 0 0,0 0 0,1 0 0,0 0 0,0 0 0,1 0 0,-1 1 0,1-1 0,6-4 0,7-7 0,2 1 0,34-22 0,-12 9 0,-35 23 0,1 0 0,0 0 0,1 1 0,-1 0 0,1 0 0,0 0 0,0 1 0,0 1 0,0-1 0,13-1 0,-17 4 0,1 0 0,-1 0 0,0 0 0,0 1 0,0 0 0,0 0 0,0 0 0,1 0 0,-2 0 0,1 1 0,0 0 0,0 0 0,0 0 0,-1 0 0,0 1 0,1-1 0,-1 1 0,0 0 0,0 0 0,0 0 0,0 0 0,-1 0 0,4 6 0,0 2 0,0 0 0,-1 0 0,0 1 0,-1-1 0,0 1 0,-1 0 0,-1 0 0,1 0 0,0 19 0,-2 0 0,-1 0 0,-6 52 0,4-70 0,-1 0 0,0 1 0,-1-1 0,0 0 0,-1-1 0,-1 1 0,0-1 0,-1 0 0,0 0 0,-1-1 0,0 0 0,-13 13 0,9-12 0,-1 0 0,1-1 0,-2 0 0,0-2 0,0 1 0,-1-2 0,0 0 0,0 0 0,-23 7 0,33-14 0,1 0 0,-1 1 0,1 0 0,0 0 0,0 0 0,-1 0 0,1 1 0,1 0 0,-1-1 0,-4 5 0,7-5 0,0-1 0,1 0 0,-1 1 0,0-1 0,1 1 0,-1-1 0,1 1 0,-1-1 0,1 1 0,0 0 0,0-1 0,0 1 0,0-1 0,0 1 0,0-1 0,0 1 0,0 0 0,1-1 0,-1 1 0,1-1 0,-1 1 0,1-1 0,-1 1 0,1-1 0,0 1 0,0-1 0,0 0 0,0 0 0,0 1 0,0-1 0,0 0 0,2 2 0,23 32 0,-2 0 0,28 55 0,-34-56 0,1-1 0,1-2 0,41 50 0,-59-79-85,17 15 301,-18-17-252,-1 0 1,1 0-1,-1 1 0,1-1 1,-1 0-1,1 0 1,-1 0-1,1 0 0,-1 0 1,1 0-1,-1 0 1,1 0-1,-1 0 0,1 0 1,-1 0-1,1 0 0,-1 0 1,1 0-1,-1 0 1,1 0-1,-1-1 0,1 1 1,-1 0-1,1 0 0,-1-1 1,1 1-1,-1 0 1,1-1-1,-1 1 0,0 0 1,1-1-1,-1 1 1,0-1-1,1 1 0,-1-1 1,0 1-1,1 0 0,-1-1 1,0 1-1,0-1 1,1 0-1,4-15-6790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35.0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193 0 24575,'0'4'0,"0"14"0,0 25 0,-9 39 0,-14 22 0,-21 1 0,-16-16 0,3-24-8191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37.49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24575,'8'0'0,"20"0"0,26 0 0,24 0 0,17 0 0,8 0 0,-1 0 0,-9 4 0,-12 1 0,-15 0 0,-28 0 0,-21-2-8191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38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122 0 24575,'11'2'0,"1"0"0,-1 0 0,1 1 0,-1 0 0,0 1 0,17 8 0,0 0 0,218 105 0,-177-81 0,-62-33 0,-1 1 0,0-1 0,1 1 0,-1 1 0,0-1 0,-1 1 0,10 9 0,-14-12 0,1 1 0,-1-1 0,1 1 0,-1 0 0,0-1 0,0 1 0,0 0 0,0 0 0,0 0 0,-1 0 0,1-1 0,-1 1 0,0 0 0,0 0 0,0 0 0,0 0 0,-1 0 0,1 0 0,-1 0 0,0 0 0,-1 4 0,-4 10 0,-2 1 0,0-1 0,0-1 0,-2 0 0,0 0 0,-1-1 0,-21 24 0,-100 87 0,106-103 0,-107 92 0,-68 61 0,200-175 0,-34 39 0,35-39 0,-1 0 0,1-1 0,-1 1 0,1 0 0,-1 0 0,1-1 0,-1 1 0,1 0 0,0 0 0,-1 0 0,1 0 0,0-1 0,0 1 0,0 0 0,0 0 0,0 0 0,0 0 0,0 0 0,0 0 0,0 0 0,0-1 0,0 1 0,0 0 0,1 0 0,-1 0 0,0 0 0,1 0 0,-1-1 0,1 1 0,-1 0 0,1 0 0,-1-1 0,1 1 0,-1 0 0,1-1 0,0 1 0,-1 0 0,1-1 0,0 1 0,-1-1 0,1 1 0,0-1 0,0 0 0,0 1 0,0-1 0,-1 0 0,1 1 0,0-1 0,1 0 0,14 3 0,-1-1 0,1 0 0,0-1 0,-1-1 0,25-2 0,18 0 0,89 15 47,-109-7-400,1-2 0,0-2 0,68-4 0,-71-5-6473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39.2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24575,'4'4'0,"14"2"0,21-1 0,25 0 0,30-2 0,29-1 0,15-1 0,0-1 0,-11 0 0,-18 0 0,-36 0 0,-39 0 0,-34-1 0,-16 1-8191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0:14.59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80 24575,'0'-1'0,"1"0"0,0 0 0,-1 0 0,1 0 0,0 0 0,0 0 0,0 0 0,-1 0 0,1 0 0,0 1 0,0-1 0,0 0 0,0 1 0,1-1 0,-1 0 0,0 1 0,0-1 0,0 1 0,0 0 0,1-1 0,-1 1 0,0 0 0,0 0 0,2 0 0,36-6 0,-36 6 0,37-4 0,-1-2 0,60-16 0,-70 14 0,1 2 0,0 1 0,53-2 0,97 9 0,-66 1 0,757-2 0,-844 1 0,0 1 0,0 1 0,46 13 0,28 6 0,217 31 0,-220-36 0,76 10 0,40-3 0,-170-18 0,-1 1 0,1 3 0,54 20 0,-20-6 0,-49-18 0,0-1 0,52 3 0,-57-8 0,0 1 0,0 2 0,-1 0 0,0 2 0,27 9 0,-19-5 0,1-1 0,0-2 0,0-1 0,1-1 0,0-2 0,58-2 0,32 4 0,-26 2 0,119 15 0,-148-14 0,0-3 0,111-7 0,-61 0 0,1674 2 0,-1723 4 0,-1 3 0,130 32 0,-55-10 0,31 0 0,-22-4 0,155 45 0,-274-61-1365,-7-2-5461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3.64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177 0 24575,'-6'0'0,"1"0"0,-1 1 0,1 0 0,0 0 0,0 0 0,-1 0 0,1 1 0,0 0 0,0 0 0,0 0 0,1 0 0,-1 1 0,0 0 0,1 0 0,0 0 0,-8 8 0,5-3 0,1 0 0,0 0 0,0 1 0,1 0 0,0 0 0,1 0 0,0 0 0,-4 14 0,-2 14 0,2 0 0,2 1 0,-2 64 0,7-90 0,1-1 0,0 1 0,1-1 0,3 18 0,-4-27 0,0-1 0,0 1 0,1 0 0,-1 0 0,1-1 0,-1 1 0,1 0 0,0-1 0,0 1 0,-1-1 0,1 1 0,0-1 0,0 1 0,1-1 0,-1 0 0,0 1 0,0-1 0,1 0 0,-1 0 0,1 0 0,-1 0 0,1 0 0,-1 0 0,1 0 0,-1-1 0,1 1 0,0-1 0,0 1 0,-1-1 0,1 0 0,0 1 0,0-1 0,-1 0 0,1 0 0,0 0 0,0 0 0,-1-1 0,3 1 0,3-2 0,-1-1 0,0 1 0,0-1 0,0 0 0,-1-1 0,1 1 0,-1-1 0,1 0 0,-1-1 0,-1 1 0,1-1 0,-1 0 0,1 0 0,-1-1 0,-1 1 0,6-10 0,0 0 0,-1-2 0,-1 1 0,-1-1 0,0 0 0,4-18 0,-8 25 15,0 0 0,-1 0 0,0 0 0,0-1 0,-1 1 0,0 0 0,-3-10 0,2 14-114,0 1 0,0 0 0,-1 0 0,0 0 0,0 0 0,0 0 0,-1 0 0,1 1 0,-1-1 0,0 1 0,-1-1 0,1 1 0,-1 0 0,-7-6 0,-15-8-6727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39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24575,'1'3'0,"0"-1"0,1-1 0,-1 1 0,1 0 0,0 0 0,0 0 0,-1-1 0,1 1 0,0-1 0,0 0 0,0 1 0,1-1 0,-1 0 0,0 0 0,3 1 0,2 1 0,42 19 0,1-2 0,0-2 0,67 15 0,52 17 0,-163-48 0,0 0 0,0 1 0,0-1 0,0 1 0,0 1 0,-1-1 0,1 1 0,8 7 0,-13-9 0,0 0 0,0 0 0,1-1 0,-1 1 0,0 0 0,-1 0 0,1 0 0,0 0 0,0 0 0,-1 0 0,1 0 0,-1 0 0,0 1 0,0-1 0,0 0 0,0 0 0,0 0 0,0 0 0,0 0 0,-1 0 0,1 0 0,-1 0 0,1 1 0,-1-1 0,0-1 0,0 1 0,0 0 0,0 0 0,0 0 0,-2 1 0,-20 30 0,-2-1 0,-1-2 0,-2-1 0,-39 33 0,9-8 0,-18 19 0,14-16 0,-88 105 0,149-161 0,0 0 0,0 0 0,0 0 0,0 0 0,1 1 0,-1-1 0,0 0 0,0 0 0,1 1 0,-1-1 0,1 0 0,-1 1 0,1-1 0,0 1 0,0-1 0,-1 0 0,1 1 0,0-1 0,0 1 0,0-1 0,1 1 0,-1 1 0,1-2 0,0 0 0,-1 0 0,1 0 0,0 0 0,0 0 0,0 0 0,0 0 0,0 0 0,0-1 0,1 1 0,-1 0 0,0-1 0,0 1 0,1-1 0,-1 1 0,0-1 0,0 1 0,3-1 0,10 2 0,0-1 0,-1 0 0,25-3 0,-23 2 0,150-2 0,157-7 0,-316 9-91,-1-1 0,1 1 0,-1-1 0,1 0 0,0 0 0,-1-1 0,1 0 0,-1 0 0,0 0 0,0 0 0,0-1 0,0 0 0,0 0 0,6-6 0,11-18-6735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1.5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573 105 24575,'-8'-1'0,"1"-1"0,0 1 0,0-2 0,0 1 0,0-1 0,0 0 0,1-1 0,-1 1 0,1-1 0,-10-9 0,-31-15 0,23 19 0,-1 2 0,0 1 0,0 0 0,0 2 0,-1 1 0,0 1 0,1 2 0,-1 0 0,-29 5 0,48-4 0,0 0 0,0 1 0,0 0 0,1 0 0,-1 1 0,0 0 0,1 0 0,0 1 0,0 0 0,0 0 0,0 0 0,0 1 0,1-1 0,0 1 0,0 1 0,0-1 0,1 1 0,0 0 0,0 0 0,0 0 0,1 0 0,0 1 0,0-1 0,0 1 0,1 0 0,-2 8 0,-3 15 0,2 0 0,0 0 0,2 0 0,2 55 0,2 107 0,4 159 0,-5-341 0,1 0 0,1-1 0,0 1 0,0 0 0,0-1 0,2 0 0,-1 1 0,1-1 0,0 0 0,1-1 0,0 1 0,0-1 0,1 0 0,11 12 0,-13-16 0,0 0 0,1 0 0,-1-1 0,1 1 0,0-1 0,0 0 0,0-1 0,0 1 0,1-1 0,-1 0 0,1 0 0,-1-1 0,1 0 0,0 1 0,-1-2 0,1 1 0,0-1 0,0 0 0,0 0 0,-1-1 0,1 1 0,0-1 0,0-1 0,-1 1 0,11-5 0,-3-1 0,0 0 0,-1 0 0,0-1 0,0-1 0,-1 0 0,0-1 0,-1 0 0,0 0 0,-1-1 0,0 0 0,0-1 0,-1 0 0,-1-1 0,0 1 0,6-17 0,-12 25 0,0 1 0,0 0 0,0-1 0,0 1 0,0-1 0,-1 1 0,1-1 0,-1 1 0,0-1 0,0 1 0,-1-1 0,1 1 0,-1-1 0,0 1 0,1-1 0,-2 1 0,1 0 0,0-1 0,-1 1 0,1 0 0,-1 0 0,0 0 0,-4-5 0,-3-1 0,1 0 0,-2 1 0,0 0 0,0 0 0,-12-6 0,16 10 0,5 3 0,0 1 0,-1-1 0,1 0 0,0 0 0,0 0 0,0 0 0,0 0 0,0 0 0,0-1 0,0 1 0,0 0 0,0 0 0,1-1 0,-2-1 0,2 2 0,0 1 0,0-1 0,0 1 0,0 0 0,0-1 0,0 1 0,0-1 0,0 1 0,0-1 0,0 1 0,0-1 0,0 1 0,0-1 0,0 1 0,0-1 0,1 1 0,-1 0 0,0-1 0,0 1 0,1-1 0,-1 1 0,0 0 0,1-1 0,-1 1 0,0 0 0,1-1 0,-1 1 0,1-1 0,0 1 0,0 0 0,0-1 0,1 1 0,-1 0 0,0-1 0,0 1 0,1 0 0,-1 0 0,0 0 0,0 0 0,1 0 0,-1 1 0,0-1 0,0 0 0,1 1 0,-1-1 0,0 0 0,0 1 0,0 0 0,0-1 0,0 1 0,0 0 0,0-1 0,0 1 0,0 0 0,0 0 0,0 0 0,0 0 0,0 0 0,-1 0 0,2 1 0,3 6 0,-1-1 0,-1 1 0,1 0 0,-1-1 0,0 2 0,-1-1 0,0 0 0,0 0 0,0 13 0,2 84 0,-4-73 0,-1 3 0,0 31 0,1-62 0,1 0 0,-1 0 0,1 0 0,0-1 0,0 1 0,0 0 0,0 0 0,1-1 0,-1 1 0,1-1 0,0 1 0,3 4 0,11 2-1365,-2-8-5461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2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24575,'-4'0'0,"-6"0"0,-1 9 0,-7 10 0,-1 16 0,0 18 0,2 17 0,-4 17 0,1 11 0,4 5 0,6-1 0,3-11 0,4-16 0,5-13 0,12-16 0,3-17-8191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2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0 134 24575,'10'92'0,"0"-21"0,-4 171 0,-5-276 0,2 0 0,2 1 0,0-1 0,3 1 0,0 1 0,2-1 0,2 1 0,1 1 0,1 0 0,1 1 0,2 1 0,1 0 0,34-40 0,-50 67 0,42-40 0,-43 41 0,0 0 0,0 0 0,0 0 0,0 0 0,1 0 0,-1 1 0,0-1 0,0 0 0,1 1 0,-1-1 0,0 1 0,1-1 0,-1 1 0,1 0 0,-1-1 0,1 1 0,-1 0 0,0 0 0,1 0 0,-1 0 0,1 0 0,-1 1 0,1-1 0,-1 0 0,0 1 0,1-1 0,-1 1 0,1-1 0,-1 1 0,0-1 0,0 1 0,1 0 0,-1 0 0,0 0 0,0 0 0,0 0 0,1 1 0,2 4 0,-1 0 0,0 0 0,0 1 0,-1-1 0,0 1 0,0-1 0,0 1 0,-1 0 0,1 13 0,-2 66 0,0-83 0,-4 45 0,-2 1 0,-2-1 0,-15 48 0,15-77 0,12-45 0,10-32 0,32-87 0,-37 122 0,1 1 0,1 0 0,1 1 0,1 0 0,0 1 0,28-31 0,-39 49 0,1-1 0,-1 1 0,1-1 0,-1 1 0,1 0 0,0 0 0,0 0 0,0 1 0,0-1 0,0 1 0,4-2 0,-6 3 0,1 0 0,-1 0 0,0 0 0,1 0 0,-1 0 0,1 1 0,-1-1 0,0 0 0,1 1 0,-1-1 0,0 1 0,1-1 0,-1 1 0,0 0 0,0-1 0,1 1 0,-1 0 0,0 0 0,0 0 0,0 0 0,0 0 0,0 0 0,0 0 0,-1 0 0,1 1 0,0-1 0,-1 0 0,1 0 0,0 2 0,7 13 0,-2 0 0,0 0 0,0 1 0,-2 0 0,0 0 0,3 30 0,1 113 0,-8-125 0,5 63-1365,-1-69-5461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3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24575,'0'4'0,"9"2"0,2 12 0,0 15 0,-11 3 0,-10-5 0,-2-8-8191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4.2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148 0 24575,'-2'66'0,"-4"-1"0,-25 124 0,-52 119 0,68-259 0,7-28 0,8-21 0,1-1 0,-1 1 0,0 0 0,0 0 0,0 0 0,0 0 0,0 0 0,0 0 0,0 0 0,0 0 0,0 0 0,0-1 0,0 1 0,0 0 0,0 0 0,0 0 0,0 0 0,0 0 0,0 0 0,-1 0 0,1 0 0,0 0 0,0 0 0,0 0 0,0-1 0,0 1 0,0 0 0,0 0 0,0 0 0,0 0 0,0 0 0,0 0 0,0 0 0,0 0 0,0 0 0,0 0 0,-1 0 0,1 0 0,0 0 0,0 0 0,0 0 0,0 0 0,0 0 0,0 0 0,0 0 0,0 0 0,0 0 0,-1 0 0,1 0 0,0 0 0,0 0 0,0 0 0,0 0 0,0 0 0,0 0 0,0 0 0,0 0 0,0 0 0,0 0 0,0 0 0,-1 0 0,6-37 0,10-23 0,3 1 0,2 1 0,3 0 0,2 2 0,35-56 0,-49 96 0,1 0 0,0 1 0,1 1 0,1 0 0,18-14 0,-29 25 0,1 1 0,0-1 0,0 1 0,1-1 0,-1 1 0,0 0 0,1 0 0,-1 1 0,1 0 0,-1 0 0,10-2 0,-12 4 0,1-1 0,-1 0 0,1 1 0,-1-1 0,1 1 0,-1 0 0,1-1 0,-1 1 0,0 0 0,1 1 0,-1-1 0,0 0 0,0 1 0,0-1 0,0 1 0,0 0 0,0-1 0,-1 1 0,1 0 0,-1 0 0,1 0 0,-1 1 0,3 3 0,0 3 0,0 0 0,-1 1 0,0-1 0,0 1 0,-1 0 0,0-1 0,0 1 0,-2 0 0,1 15 0,-10 99 0,4-75 0,3-31-112,0-6 162,1 1-1,1 0 0,0-1 0,2 19 0,-2-28-107,1 0 1,0-1-1,-1 1 0,1 0 1,0-1-1,0 1 0,0-1 1,1 1-1,-1-1 0,0 0 1,1 1-1,0-1 0,-1 0 1,1 0-1,0 0 0,0 0 1,0-1-1,1 1 1,-1 0-1,0-1 0,1 1 1,-1-1-1,0 0 0,1 0 1,5 1-1,15 3-6768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24575,'4'0'0,"10"0"0,7 9 0,-1 15 0,-3 20 0,-5 20 0,-4 15 0,-8 11 0,-8 8 0,-11-1 0,-11-9 0,-8-6 0,2-17-8191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6.6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21 24575,'0'9'0,"4"2"0,5-1 0,15-1 0,11-3 0,12-2 0,15-2 0,13-5 0,7-3 0,3 1 0,-6-8 0,-8-2 0,-11 2 0,-25 3 0,-18 4-8191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6.96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24575,'0'8'0,"0"7"0,0 6 0,0 6 0,0 4 0,0 5 0,0 9 0,0 13 0,0 9 0,0 7 0,0 7 0,0 2 0,0-9 0,0-8 0,0-20 0,0-26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76 24575,'0'-1'0,"1"-1"0,-1 1 0,1 0 0,0 0 0,-1 0 0,1-1 0,0 1 0,0 0 0,-1 0 0,1 0 0,0 0 0,0 0 0,0 0 0,0 1 0,1-1 0,-1 0 0,0 0 0,0 1 0,0-1 0,1 1 0,1-1 0,37-13 0,-29 10 0,14-5 0,-11 3 0,-1 1 0,1 1 0,-1 0 0,1 1 0,26-3 0,-36 6 0,0 0 0,-1 1 0,1-1 0,-1 1 0,0-1 0,1 1 0,-1 0 0,1 0 0,-1 1 0,0-1 0,0 1 0,0-1 0,0 1 0,0 0 0,0 0 0,0 0 0,-1 1 0,1-1 0,-1 1 0,1-1 0,-1 1 0,0 0 0,0 0 0,0 0 0,-1 0 0,1 0 0,-1 0 0,1 1 0,0 5 0,0-4 0,-1 1 0,1 0 0,-2 0 0,1-1 0,0 1 0,-1 0 0,0 0 0,-1 0 0,1 0 0,-1-1 0,0 1 0,-1 0 0,1-1 0,-1 1 0,0-1 0,-1 1 0,1-1 0,-1 0 0,0 0 0,-5 7 0,2-4 0,0-1 0,-1 0 0,1 0 0,-1-1 0,-1 0 0,1 0 0,-1-1 0,0 0 0,0 0 0,0-1 0,-1 0 0,-9 3 0,10-5 0,3-1 0,1 1 0,-1-1 0,1 1 0,-1 0 0,1 0 0,0 0 0,0 0 0,-5 4 0,8-4 0,0-1 0,0 1 0,0-1 0,0 1 0,1 0 0,-1-1 0,0 1 0,1 0 0,-1-1 0,1 1 0,-1 0 0,1-1 0,0 1 0,0 0 0,0 0 0,0 0 0,0-1 0,0 1 0,1 0 0,-1 0 0,0-1 0,1 1 0,0 0 0,-1-1 0,1 1 0,1 2 0,22 50 0,2 0 0,3-2 0,61 85 0,-78-121 24,0 0 0,1-1 0,1-1 0,24 20 0,-35-32-70,0 1-1,-1-1 1,1 0-1,0 0 1,0 0 0,1 0-1,-1 0 1,0-1-1,1 0 1,-1 1 0,1-1-1,-1-1 1,1 1-1,-1 0 1,1-1-1,0 0 1,-1 0 0,1 0-1,0 0 1,-1 0-1,1-1 1,-1 0 0,1 1-1,-1-2 1,1 1-1,-1 0 1,1 0 0,-1-1-1,0 0 1,0 0-1,4-2 1,16-20-6780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4.00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1 172 24575,'4'-8'0,"10"-7"0,11-2 0,18-9 0,9-1 0,6 4 0,-4 2 0,-3 5 0,-13 4 0,-14 5-8191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48.0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24575,'0'12'0,"0"17"0,0 17 0,0 16 0,8 28 0,4 23 0,7 13 0,0 11 0,6-9 0,-1-27-8191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56.4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24575,'4'0'0,"10"0"0,7 0 0,8 0 0,7 0 0,-2 0-8191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56.8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24575,'0'5'0,"-4"4"0,-2 11 0,-3 9 0,-1 8 0,-7 11 0,0 5 0,-2-2 0,2-1 0,5-13 0,4-18 0,3-16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57.3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24575,'1'14'0,"1"-1"0,1 1 0,0-1 0,1 0 0,1 1 0,0-2 0,0 1 0,12 18 0,-16-28 0,1 1 0,0-1 0,0 0 0,0 0 0,1 0 0,-1 0 0,1-1 0,-1 1 0,1-1 0,0 1 0,0-1 0,0 0 0,0 0 0,0 0 0,1-1 0,-1 1 0,1-1 0,-1 0 0,1 0 0,-1 0 0,1 0 0,-1-1 0,7 1 0,-6-1 0,0-1 0,-1 0 0,1 0 0,-1 0 0,1-1 0,-1 1 0,1-1 0,-1 0 0,0 0 0,0 0 0,1 0 0,-2-1 0,1 1 0,0-1 0,0 0 0,-1 1 0,0-1 0,1 0 0,-1-1 0,0 1 0,-1 0 0,4-8 0,6-15 0,-9 18 0,1 0 0,0 0 0,0 0 0,1 1 0,0-1 0,0 1 0,1 0 0,0 1 0,0-1 0,11-9 0,-16 16 0,1 0 0,0 0 0,-1 0 0,1 0 0,0 0 0,-1 0 0,1 0 0,0 1 0,-1-1 0,1 0 0,-1 1 0,1-1 0,0 0 0,-1 1 0,1-1 0,-1 0 0,1 1 0,-1-1 0,1 1 0,-1-1 0,0 1 0,1-1 0,-1 1 0,1 0 0,-1-1 0,0 1 0,0-1 0,1 1 0,-1 0 0,0-1 0,0 1 0,0 0 0,0-1 0,1 1 0,-1 0 0,0-1 0,0 1 0,-1 0 0,1-1 0,0 2 0,4 33 0,-4-34 0,1 89-1365,-1-45-5461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58.1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24575,'0'9'0,"0"10"0,0 11 0,-8 9 0,-3 6 0,0 4 0,-2 2 0,2-4 0,2-5 0,-2-11 0,2-13 0,2-20 0,2-8-8191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39:58.7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16 24575,'2'2'0,"0"0"0,0 0 0,0 0 0,0 0 0,0 1 0,-1-1 0,1 0 0,-1 1 0,0 0 0,0-1 0,0 1 0,1 3 0,1 0 0,9 25 0,14 61 0,-17-59 0,20 53 0,-29-85 0,0 0 0,0-1 0,1 1 0,-1 0 0,0-1 0,1 1 0,-1 0 0,1 0 0,-1-1 0,0 1 0,1-1 0,0 1 0,-1 0 0,1-1 0,-1 1 0,1-1 0,0 0 0,-1 1 0,1-1 0,0 1 0,-1-1 0,1 0 0,0 1 0,0-1 0,-1 0 0,1 0 0,0 0 0,0 0 0,1 0 0,-1 0 0,1-1 0,-1 1 0,1-1 0,-1 1 0,1-1 0,-1 0 0,0 0 0,1 0 0,-1 0 0,0 0 0,0 0 0,1 0 0,0-3 0,31-48 0,-30 47 0,39-75 0,-22 39 0,46-71 0,-66 112 0,1 0 0,-1-1 0,0 1 0,0-1 0,0 1 0,0 0 0,0-1 0,1 1 0,-1 0 0,0-1 0,0 1 0,1 0 0,-1 0 0,0-1 0,0 1 0,1 0 0,-1-1 0,0 1 0,1 0 0,-1 0 0,0 0 0,1 0 0,-1-1 0,0 1 0,1 0 0,-1 0 0,0 0 0,1 0 0,-1 0 0,1 0 0,-1 0 0,0 0 0,1 0 0,-1 0 0,1 0 0,-1 0 0,0 0 0,1 0 0,-1 0 0,0 0 0,1 1 0,0-1 0,4 20 0,-6 29 0,-20 139-1365,19-151-5461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0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24575,'4'0'0,"11"0"0,5 0 0,9 0 0,4 0 0,-1 0 0,4 0 0,-5 0-8191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0.4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 24575,'0'4'0,"0"6"0,0 9 0,0 10 0,-5 13 0,0 3 0,-5-2 0,0 0 0,-2-6 0,0-15 0,3-11-8191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0.8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1 118 24575,'3'1'0,"-1"-1"0,1 1 0,0 0 0,0 0 0,-1 0 0,1 0 0,0 0 0,-1 1 0,1-1 0,-1 1 0,0-1 0,1 1 0,-1 0 0,0 0 0,0 0 0,0 0 0,0 1 0,-1-1 0,1 0 0,-1 1 0,1-1 0,-1 1 0,0-1 0,0 1 0,0 0 0,1 3 0,2 7 0,0 0 0,-1 1 0,3 26 0,-4 41 0,-3-59 0,1 1 0,6 36 0,-6-59 0,0 1 0,0 0 0,0-1 0,0 1 0,0 0 0,0-1 0,0 1 0,0 0 0,0-1 0,1 1 0,-1 0 0,0-1 0,1 1 0,-1 0 0,0-1 0,1 1 0,-1-1 0,1 1 0,-1-1 0,1 1 0,-1-1 0,1 1 0,-1-1 0,1 1 0,-1-1 0,1 0 0,0 1 0,-1-1 0,2 0 0,14-11 0,12-36 0,-26 43 0,21-36-227,-2 0-1,-2-2 1,-1-1-1,-3 0 1,20-88-1,-29 82-6598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1.7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146 1 24575,'-9'4'0,"-2"10"0,-4 11 0,1 10 0,-6 11 0,1 6 0,-1-1 0,3-2 0,5-16 0,4-28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4.33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0 24575,'-5'1'0,"0"0"0,1 0 0,-1 0 0,0 0 0,1 1 0,-1-1 0,1 1 0,0 0 0,-1 1 0,1-1 0,0 1 0,0 0 0,1 0 0,-1 0 0,1 0 0,-1 0 0,1 1 0,0 0 0,0 0 0,1 0 0,-1 0 0,1 0 0,0 0 0,0 1 0,-3 7 0,-1 5 0,0 2 0,1-1 0,1 0 0,0 1 0,0 22 0,3-21 0,1-1 0,1 0 0,0 0 0,2 0 0,0-1 0,1 1 0,10 27 0,7 5 0,34 63 0,-46-95 0,-1 1 0,0 0 0,-2 0 0,0 0 0,-2 1 0,4 31 0,-5-9 0,-1 2 0,-6 47 0,4-83 20,-1 0 0,-1-1 0,1 1 0,-2 0 0,-3 10 0,6-17-70,-1 0 1,0 0-1,0-1 1,1 1-1,-1 0 1,0 0-1,-1-1 1,1 1-1,0-1 1,0 1-1,-1-1 1,1 1-1,-1-1 1,1 0-1,-1 0 1,1 0-1,-1 0 1,0 0-1,0 0 1,1 0-1,-1 0 1,0-1-1,0 1 1,0-1-1,0 1 1,0-1-1,0 0 1,0 0-1,-3 0 1,-12-5-6777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2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0 196 24575,'3'0'0,"0"1"0,-1-1 0,1 1 0,0 0 0,-1 0 0,1 0 0,-1 0 0,1 1 0,-1-1 0,0 1 0,1-1 0,-1 1 0,0 0 0,0 0 0,0 0 0,0 0 0,-1 0 0,1 0 0,-1 1 0,1-1 0,-1 1 0,0-1 0,0 1 0,0-1 0,0 1 0,0 0 0,0 3 0,4 11 0,-1 1 0,3 33 0,-7-46 0,4 45 0,-4-33 0,1 0 0,0 0 0,1 0 0,2-1 0,-1 1 0,11 26 0,-14-42 0,1 1 0,0-1 0,-1 1 0,1-1 0,0 1 0,0-1 0,0 1 0,0-1 0,0 0 0,0 0 0,1 0 0,-1 1 0,0-1 0,1 0 0,-1 0 0,1-1 0,-1 1 0,1 0 0,-1 0 0,1-1 0,-1 1 0,1-1 0,0 1 0,-1-1 0,1 0 0,0 0 0,-1 0 0,1 1 0,0-2 0,-1 1 0,1 0 0,0 0 0,0 0 0,-1-1 0,1 1 0,-1-1 0,1 0 0,1 0 0,5-3 0,0-1 0,0 0 0,-1 0 0,1 0 0,-1-1 0,7-8 0,20-21 30,-2-2 0,-2-1 0,31-49 0,62-134-1515,-78 127-5341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24575,'9'0'0,"6"0"0,5 0 0,8 0 0,7 0 0,6 0 0,1 0 0,1 0 0,-3 0 0,-7 0-8191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3.8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24575,'9'8'0,"6"4"0,9-2 0,10-1 0,10 1 0,12 0 0,3-3 0,6-2 0,-1-2 0,-11-1-8191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05.2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0 24575,'0'9'0,"0"6"0,0 6 0,0 11 0,0 4 0,-9 1 0,-2 2 0,1 3 0,-3 3 0,1-3 0,3-3 0,2-1 0,3-2 0,2 1 0,2-1 0,0 1 0,0-6-8191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0:53.1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364 1 24575,'0'8'0,"-4"12"0,-1 6 0,-1 3 0,-6 5 0,-2 1 0,-7-2 0,0 7 0,0 17 0,3 20 0,-4 22 0,2 24 0,-8 19 0,-8 12 0,3-4 0,-7-19 0,5-28 0,7-31-8191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0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329 65 24575,'-1'-1'0,"0"-1"0,-1 0 0,1 0 0,-1 0 0,1 1 0,-1-1 0,0 1 0,0-1 0,1 1 0,-1 0 0,0-1 0,0 1 0,0 0 0,-1 0 0,1 1 0,0-1 0,-4-1 0,-3-1 0,-4-3 0,0 0 0,0 1 0,-1 0 0,0 1 0,0 1 0,0 0 0,0 1 0,-17 0 0,26 2 0,0 0 0,-1 1 0,1 0 0,0 0 0,0 0 0,0 0 0,0 1 0,0 0 0,0 0 0,1 1 0,-1-1 0,1 1 0,-1 0 0,1 0 0,0 0 0,0 1 0,0-1 0,1 1 0,-1 0 0,1 0 0,0 1 0,0-1 0,0 1 0,1-1 0,-3 8 0,-2 4 0,2-1 0,0 1 0,1 0 0,1 0 0,-3 29 0,3 86 0,3-94 0,9 612 0,-10-640 0,2-1 0,-1 1 0,1-1 0,0 1 0,5 15 0,-5-22 0,0 0 0,0 0 0,-1-1 0,1 1 0,1 0 0,-1 0 0,0 0 0,0-1 0,0 1 0,1-1 0,-1 1 0,1-1 0,0 0 0,-1 1 0,1-1 0,0 0 0,-1 0 0,1 0 0,0 0 0,0-1 0,0 1 0,0 0 0,0-1 0,0 1 0,0-1 0,0 0 0,0 0 0,0 0 0,4 0 0,2-1 0,1-1 0,-1 0 0,0 0 0,0-1 0,-1 0 0,1-1 0,-1 1 0,1-1 0,-1-1 0,0 1 0,11-11 0,4-4 0,38-44 0,-34 34 0,30-46 0,-51 67 0,0 1 0,0-1 0,-1 0 0,0 0 0,-1-1 0,0 1 0,0-1 0,-1 0 0,0 1 0,0-1 0,-1 0 0,0-12 0,-1 17 0,-1 0 0,-1 1 0,1-1 0,-1 1 0,1-1 0,-1 1 0,0-1 0,0 1 0,0 0 0,-1 0 0,1 0 0,-1 1 0,0-1 0,1 0 0,-1 1 0,0 0 0,-1 0 0,1 0 0,-5-3 0,3 3 0,1 0 0,0-1 0,1 0 0,-1 0 0,1 0 0,-1 0 0,1 0 0,0-1 0,0 0 0,0 1 0,-3-7 0,6 10 0,1 0 0,-1 1 0,0-1 0,1 0 0,-1 0 0,0 0 0,1 0 0,-1 0 0,0 0 0,1 0 0,-1 0 0,1 0 0,-1 0 0,0 0 0,1 0 0,-1 0 0,0 0 0,1 0 0,-1 0 0,0 0 0,1 0 0,-1-1 0,0 1 0,1 0 0,-1 0 0,0 0 0,1-1 0,-1 1 0,0 0 0,1 0 0,-1-1 0,0 1 0,0 0 0,0-1 0,1 1 0,-1 0 0,0 0 0,0-1 0,0 1 0,0-1 0,1 1 0,-1 0 0,0-1 0,0 1 0,0 0 0,0-1 0,0 1 0,0 0 0,0-1 0,0 1 0,0-1 0,0 1 0,0 0 0,0-1 0,-1 1 0,1 0 0,0-1 0,0 1 0,0-1 0,27 23 0,-21-10 0,0-1 0,-1 1 0,0 0 0,-1 0 0,-1 1 0,4 21 0,6 83 0,-11-86 0,0-11 0,0 19 0,1-1 0,2 0 0,2 0 0,1-1 0,17 45 0,-14-65-1365,-2-13-5461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1.5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102 0 24575,'-8'0'0,"-8"0"0,-4 8 0,1 12 0,3 14 0,5 19 0,4 17 0,4 13 0,1 5 0,2-4 0,5-3 0,1-12 0,9-17 0,1-14 0,2-13 0,-2-11-8191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2.4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23 146 24575,'2'144'0,"0"-10"0,-15 138 0,7-242 0,1-39 0,3-54 0,7 1 0,2 1 0,16-61 0,41-122 0,-51 198 0,-9 31 0,1 1 0,0 0 0,1 0 0,11-20 0,-15 32 0,-1 0 0,0 0 0,1 0 0,0 0 0,-1 0 0,1 0 0,0 1 0,0-1 0,0 0 0,0 1 0,0-1 0,0 1 0,1 0 0,-1 0 0,3-1 0,-3 2 0,-1 0 0,1 0 0,0 0 0,0 0 0,0 0 0,-1 1 0,1-1 0,0 1 0,0-1 0,-1 1 0,1-1 0,0 1 0,-1 0 0,1 0 0,-1 0 0,1 0 0,-1 0 0,1 0 0,-1 1 0,0-1 0,1 0 0,-1 1 0,0-1 0,1 2 0,4 6 0,-1-1 0,0 1 0,0 0 0,-1 1 0,0-1 0,-1 1 0,0-1 0,3 14 0,10 88 0,-13-85 0,11 216 0,-8-281 0,1 0 0,2 1 0,1 0 0,2 0 0,2 1 0,2 0 0,31-55 0,-46 91 0,-1 1 0,0-1 0,0 1 0,0-1 0,1 1 0,-1-1 0,0 1 0,0-1 0,1 1 0,-1 0 0,0-1 0,1 1 0,-1 0 0,1-1 0,-1 1 0,1 0 0,-1-1 0,0 1 0,1 0 0,-1-1 0,1 1 0,-1 0 0,1 0 0,-1 0 0,1 0 0,-1 0 0,1 0 0,0-1 0,-1 1 0,1 0 0,-1 0 0,1 1 0,-1-1 0,1 0 0,-1 0 0,1 0 0,10 20 0,0 42 0,-11-55 0,7 69-65,-6-52-121,1 0 1,1 0-1,0 0 0,2 0 0,1 0 1,14 35-1,-6-33-6640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2.84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24575,'0'8'0,"0"16"0,0 12 0,-9 8 0,-6-4 0,-1-7-8191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3.7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113 97 24575,'0'59'0,"1"102"0,-6 0 0,-30 176 0,28-297 0,-3 21 0,-25 81 0,22-110 0,13-32 0,0 0 0,0-1 0,0 1 0,0 0 0,0 0 0,0 0 0,0-1 0,-1 1 0,1 0 0,0 0 0,0 0 0,0-1 0,0 1 0,0 0 0,0 0 0,0 0 0,0 0 0,0-1 0,-1 1 0,1 0 0,0 0 0,0 0 0,0 0 0,0 0 0,-1-1 0,1 1 0,0 0 0,0 0 0,0 0 0,0 0 0,-1 0 0,1 0 0,0 0 0,0 0 0,0 0 0,-1 0 0,1 0 0,0 0 0,0 0 0,0 0 0,-1 0 0,1 0 0,0 0 0,0 0 0,0 0 0,-1 0 0,1 0 0,0 0 0,0 0 0,0 0 0,-1 0 0,1 1 0,0-1 0,0 0 0,0 0 0,0 0 0,-1 0 0,2-25 0,17-99 0,6 2 0,56-170 0,-67 250 0,75-207 0,-77 224 0,1 1 0,1 0 0,1 1 0,1 0 0,1 1 0,1 1 0,33-31 0,-49 50 0,1 1 0,-1-1 0,1 1 0,0 0 0,-1-1 0,1 1 0,0 0 0,0 0 0,0 0 0,0 0 0,0 1 0,0-1 0,0 0 0,0 1 0,1 0 0,2-1 0,-4 1 0,0 1 0,0-1 0,0 0 0,0 1 0,0-1 0,0 1 0,0-1 0,0 1 0,0-1 0,0 1 0,-1 0 0,1 0 0,0-1 0,0 1 0,-1 0 0,1 0 0,0 0 0,-1 0 0,1 0 0,-1 0 0,1 0 0,0 2 0,2 7 0,-1 0 0,0 1 0,0-1 0,-1 1 0,-1 13 0,1-20 0,-3 228 0,2 45 0,1-264-151,0-1-1,1 1 0,0 0 0,1 0 1,1-1-1,0 1 0,0-1 1,7 12-1,4-2-6674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6.1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74 24575,'2'171'0,"-9"221"0,1-355 0,1-24 0,2-18 0,-2-36 0,2 0 0,6-78 0,18-84 0,-20 199 0,2-16 0,0-1 0,2 1 0,0 0 0,11-22 0,-13 33 0,1 0 0,1 0 0,0 1 0,0 0 0,0 0 0,1 0 0,1 0 0,-1 1 0,1 0 0,15-11 0,-21 17 0,0 0 0,1 0 0,-1 1 0,0-1 0,1 0 0,-1 1 0,1-1 0,-1 1 0,1-1 0,0 1 0,-1 0 0,1-1 0,-1 1 0,1 0 0,0 0 0,-1 0 0,1 1 0,-1-1 0,1 0 0,0 0 0,-1 1 0,1-1 0,1 2 0,0 0 0,1 0 0,-1 0 0,0 0 0,0 0 0,-1 1 0,1 0 0,0-1 0,-1 1 0,4 6 0,1 1 0,-2 1 0,1-1 0,-1 1 0,-1 1 0,5 15 0,-1 21 0,-2 1 0,-3 0 0,-1 0 0,-7 62 0,3-61 0,3-81 0,0-22 0,2 0 0,2 0 0,22-90 0,-22 126 0,1 0 0,1 0 0,1 1 0,16-28 0,-20 38 0,-1 1 0,2-1 0,-1 1 0,1 0 0,-1 0 0,1 1 0,1-1 0,-1 1 0,1 0 0,-1 1 0,1-1 0,0 1 0,0 0 0,1 1 0,10-4 0,-15 6 0,0 0 0,0-1 0,0 1 0,0 0 0,0 0 0,0 1 0,0-1 0,0 0 0,-1 1 0,1-1 0,0 1 0,0-1 0,0 1 0,0 0 0,0 0 0,-1 0 0,1 0 0,0 0 0,-1 0 0,1 1 0,-1-1 0,1 0 0,-1 1 0,0-1 0,1 1 0,-1 0 0,0-1 0,0 1 0,0 0 0,0 0 0,-1 0 0,1-1 0,0 1 0,-1 0 0,1 3 0,3 10 0,-1-1 0,-1 1 0,2 25 0,-4-30 0,2 161 109,1 16-1583,1-151-5352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4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24575,'8'-4'0,"7"-2"0,6 9 0,-2 9 0,10 18 0,-2 21 0,5 18 0,-5 24 0,-5 20 0,-8 20 0,-22 14 0,-23-3 0,-6-25-8191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7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6 100 24575,'-4'0'0,"3"0"0,9 0 0,21-8 0,22-3 0,15 0 0,9-6 0,4 0 0,-3 2 0,-6 5 0,-6 3 0,-15 3-8191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7.5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5 24575,'106'-2'0,"-36"-1"0,81 9 0,-148-6 0,0 0 0,0 1 0,0-1 0,0 1 0,0-1 0,0 1 0,0 0 0,0 0 0,0 0 0,0 1 0,-1-1 0,1 1 0,0-1 0,-1 1 0,1 0 0,-1 0 0,0 0 0,1 0 0,-1 1 0,0-1 0,0 0 0,-1 1 0,1 0 0,0-1 0,-1 1 0,0 0 0,0 0 0,0 0 0,0 0 0,0 0 0,0 0 0,-1 0 0,1 0 0,-1 0 0,0 0 0,0 0 0,0 0 0,0 0 0,-1 4 0,-1 5 0,-1 0 0,0 1 0,-1-2 0,0 1 0,-1 0 0,0-1 0,0 0 0,-12 16 0,-18 18 0,-2-2 0,-2-2 0,-74 62 0,-42 44 0,154-145 0,-1-1 0,1 0 0,0 1 0,-1-1 0,1 1 0,0-1 0,0 1 0,0 0 0,0-1 0,0 1 0,1 0 0,-1 0 0,0-1 0,1 1 0,-1 0 0,1 0 0,0 0 0,0 0 0,-1 0 0,2 3 0,-1-4 0,1 0 0,0 0 0,-1 1 0,1-1 0,0 0 0,0 0 0,0 0 0,0 0 0,0 0 0,0 0 0,0 0 0,1 0 0,-1-1 0,0 1 0,0 0 0,1-1 0,-1 1 0,0-1 0,1 1 0,2 0 0,10 1 0,0 0 0,0 0 0,0-2 0,17 0 0,-23 0 0,35 0-114,-3 0-303,0-1 0,74-12 0,-94 7-6409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8.2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52 24575,'13'0'0,"16"0"0,16 0 0,17 0 0,24-8 0,17-3 0,5 0 0,-5 2 0,-10 3 0,-17 3 0,-27 1 0,-24 1 0,-30 1 0,-22 0 0,-7 1-8191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28.8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24575,'0'2'0,"1"0"0,-1 0 0,1 0 0,-1 0 0,1-1 0,0 1 0,0 0 0,0 0 0,0 0 0,0-1 0,0 1 0,1 0 0,-1-1 0,1 1 0,-1-1 0,1 0 0,-1 1 0,1-1 0,0 0 0,3 2 0,39 18 0,-41-20 0,52 16 0,1-2 0,1-3 0,0-2 0,109 4 0,-163-14 0,1 0 0,-1 1 0,1-1 0,-1 1 0,0-1 0,1 1 0,-1 0 0,0 0 0,0 1 0,0-1 0,0 1 0,0-1 0,0 1 0,5 4 0,-7-5 0,0 1 0,0 0 0,0-1 0,-1 1 0,1 0 0,-1 0 0,1-1 0,-1 1 0,1 0 0,-1 0 0,0 0 0,0 0 0,0-1 0,0 1 0,0 0 0,0 0 0,0 0 0,-1 0 0,1-1 0,-1 1 0,1 0 0,-1 0 0,0-1 0,0 1 0,0 0 0,0-1 0,0 1 0,-1 1 0,-15 22 0,-2 0 0,-1-1 0,0-1 0,-2-1 0,-36 30 0,-46 47 0,91-85 0,4-5 0,0 1 0,1 0 0,0 0 0,1 0 0,-10 18 0,17-26 0,-1-1 0,0 1 0,1-1 0,0 1 0,-1 0 0,1-1 0,0 1 0,-1 0 0,1-1 0,0 1 0,0 0 0,1 0 0,-1-1 0,0 1 0,0 0 0,1-1 0,-1 1 0,1-1 0,1 3 0,-1-2 0,1 0 0,0 0 0,0 0 0,0 0 0,0-1 0,0 1 0,0-1 0,0 1 0,1-1 0,-1 0 0,1 0 0,-1 0 0,1 0 0,-1 0 0,1-1 0,4 1 0,32 4-74,0-1 0,0-2-1,67-6 1,-57 1-994,-6 2-5758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31.5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24575,'4'0'0,"14"0"0,16 0 0,16 0 0,7 0 0,2 0 0,0 0 0,-2 0 0,-6 0 0,-17 0 0,-13 0-8191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31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24575,'8'0'0,"12"0"0,14 0 0,19 0 0,12 0 0,9 0 0,-1 0 0,0 0 0,-8 0 0,-15-4 0,-16-2-8191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39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24575,'5'0'0,"4"0"0,7 0 0,7 0 0,1 4 0,-4 2-8191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40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24575,'0'0'-8191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43.7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6.93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273 94 24575,'-3'-7'0,"0"0"0,-1 0 0,0 1 0,0-1 0,0 1 0,-1 0 0,-10-10 0,14 15 0,-1-2 0,0 1 0,0-1 0,-1 1 0,1 0 0,-1-1 0,0 1 0,0 1 0,0-1 0,0 0 0,0 1 0,0-1 0,0 1 0,0 0 0,0 0 0,-1 0 0,1 1 0,0-1 0,-1 1 0,1 0 0,0 0 0,-1 0 0,1 0 0,0 0 0,-1 1 0,1 0 0,0-1 0,-1 1 0,1 1 0,0-1 0,-6 3 0,3 0 0,-1 0 0,1 1 0,0-1 0,0 1 0,0 1 0,1-1 0,0 1 0,0 0 0,0 0 0,1 0 0,0 1 0,-5 10 0,-31 82 0,36-88 0,1 0 0,0 0 0,1 1 0,0 0 0,1-1 0,1 1 0,0 12 0,0-23 0,-1 1 0,1-1 0,0 1 0,0-1 0,0 1 0,1-1 0,-1 1 0,0-1 0,1 0 0,-1 1 0,0-1 0,1 1 0,0-1 0,-1 0 0,1 1 0,0-1 0,-1 0 0,1 0 0,0 0 0,0 0 0,0 1 0,0-1 0,0 0 0,1-1 0,-1 1 0,0 0 0,0 0 0,1 0 0,-1-1 0,0 1 0,1-1 0,-1 1 0,0-1 0,1 1 0,-1-1 0,1 0 0,-1 0 0,1 0 0,-1 0 0,1 0 0,-1 0 0,1 0 0,-1 0 0,0 0 0,2-1 0,3-1 0,-1 0 0,0 0 0,0-1 0,0 1 0,0-1 0,-1 0 0,1-1 0,-1 1 0,0-1 0,0 0 0,5-5 0,7-13 0,-1 0 0,22-46 0,-23 41 0,28-41 0,-42 67 0,0 1 0,0 0 0,0-1 0,0 1 0,1 0 0,-1-1 0,0 1 0,0 0 0,0-1 0,1 1 0,-1 0 0,0 0 0,0-1 0,1 1 0,-1 0 0,0 0 0,0-1 0,1 1 0,-1 0 0,0 0 0,1 0 0,-1 0 0,0-1 0,1 1 0,-1 0 0,1 0 0,-1 0 0,0 0 0,1 0 0,-1 0 0,0 0 0,1 0 0,-1 0 0,1 0 0,-1 0 0,0 0 0,1 0 0,-1 0 0,0 1 0,1-1 0,-1 0 0,0 0 0,1 0 0,0 1 0,6 20 0,-4 32 0,-3-53 0,0 11-87,0 0 131,0 0-1,0 0 1,1 0 0,5 20-1,-5-28-111,0 0 0,0 0 0,1 0 0,-1-1 0,1 1 0,-1 0 0,1-1 0,0 1 0,0-1 0,0 1 0,0-1 0,0 0 0,1 0 0,-1 0 0,1 0 0,-1 0 0,1-1 0,0 1 0,0-1 0,0 0 0,5 2 0,21 4-6758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45.7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201 43 24575,'-37'-5'0,"34"4"0,0 0 0,0 0 0,0 0 0,0 1 0,0-1 0,0 1 0,0 0 0,0-1 0,0 2 0,0-1 0,0 0 0,0 0 0,0 1 0,0 0 0,0 0 0,0 0 0,0 0 0,0 0 0,0 0 0,1 1 0,-1-1 0,0 1 0,1 0 0,0 0 0,-1 0 0,1 0 0,0 0 0,-3 4 0,-3 7 0,0 1 0,1 0 0,1 0 0,0 0 0,1 1 0,-3 16 0,-14 95 0,14-22 0,7 121 0,2-151 0,0-41 0,1 1 0,2-1 0,13 54 0,-13-71 0,1 0 0,0-1 0,2 1 0,0-1 0,0 0 0,1-1 0,1 0 0,0 0 0,15 16 0,-19-26 0,-1 1 0,1-1 0,0 0 0,0 0 0,1-1 0,-1 1 0,1-1 0,-1-1 0,1 1 0,0-1 0,0 0 0,0 0 0,1 0 0,-1-1 0,0 0 0,7 0 0,-8-1 0,-1 0 0,1-1 0,-1 1 0,0-1 0,0 0 0,1 0 0,-1-1 0,0 1 0,0-1 0,0 0 0,0 0 0,0 0 0,-1 0 0,1-1 0,-1 0 0,1 0 0,-1 0 0,0 0 0,0 0 0,0 0 0,-1-1 0,1 1 0,-1-1 0,2-4 0,5-10 0,-2 0 0,-1 0 0,0-1 0,-1 0 0,-1 0 0,3-34 0,-2-123 0,-5 128 0,-4-404 0,4 436 0,-1 0 0,-1 0 0,0 0 0,0 1 0,-2-1 0,0 1 0,-1-1 0,0 1 0,-14-25 0,18 38-40,-1 0 0,1 0 0,0 1 0,-1-1-1,0 0 1,1 1 0,-1-1 0,0 1 0,0 0 0,1-1 0,-1 1-1,0 0 1,-1 0 0,1 0 0,0 0 0,0 1 0,0-1-1,0 1 1,-1-1 0,1 1 0,0 0 0,0 0 0,-1 0 0,1 0-1,0 0 1,0 0 0,-1 1 0,1-1 0,0 1 0,0-1-1,0 1 1,0 0 0,-3 1 0,-20 12-6786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46.4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24575,'8'0'0,"12"0"0,6 0 0,3 0 0,4 0 0,6 0 0,-4 4 0,1 2 0,2 8 0,-1 1 0,-3 3 0,6 7 0,0-2 0,-7-4-8191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0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400 154 24575,'0'-9'0,"0"0"0,-1-1 0,0 2 0,0-1 0,-1 0 0,0 0 0,0 0 0,-7-14 0,7 19 0,-1 0 0,1 1 0,0-1 0,-1 1 0,0 0 0,0 0 0,0 0 0,0 0 0,0 0 0,-1 1 0,1 0 0,-1-1 0,0 1 0,0 1 0,1-1 0,-1 0 0,0 1 0,0 0 0,-1 0 0,-6-1 0,-5-1 0,-1 1 0,1 1 0,0 1 0,0 0 0,-1 1 0,1 1 0,-27 6 0,36-6 0,0 0 0,0 0 0,1 1 0,-1 0 0,1 1 0,0 0 0,0 0 0,0 0 0,0 0 0,1 1 0,0 0 0,0 0 0,0 1 0,0-1 0,1 1 0,0 0 0,0 0 0,1 0 0,-5 12 0,0 4 0,1 1 0,1 0 0,1 0 0,1 1 0,-2 35 0,8 125 0,1-73 0,-3-58 0,-2-19 0,2-1 0,1 0 0,2 1 0,8 38 0,-9-64 0,0-1 0,0 0 0,0 0 0,1 0 0,0 0 0,0 0 0,1 0 0,0-1 0,0 0 0,1 0 0,-1 0 0,1 0 0,1-1 0,-1 0 0,1 0 0,0 0 0,0 0 0,0-1 0,1 0 0,-1-1 0,1 1 0,0-1 0,0-1 0,8 3 0,-10-4 0,0 1 0,1-1 0,-1-1 0,0 1 0,1-1 0,-1 0 0,0 0 0,0 0 0,1-1 0,-1 0 0,0 0 0,0 0 0,0-1 0,0 0 0,0 0 0,0 0 0,0 0 0,0-1 0,-1 0 0,0 0 0,1 0 0,-1 0 0,0-1 0,0 0 0,-1 1 0,1-2 0,-1 1 0,0 0 0,0 0 0,0-1 0,-1 0 0,0 0 0,0 1 0,0-1 0,0 0 0,-1-1 0,2-8 0,-1 0 0,-1 0 0,-1 0 0,0 0 0,-1 0 0,-1 0 0,0 0 0,-1 0 0,0 0 0,-1 1 0,-1 0 0,0-1 0,-8-14 0,11 25 0,0-1 0,0 0 0,1 0 0,-1 0 0,1-1 0,0 1 0,0 0 0,0-8 0,1 11 0,0 0 0,0 0 0,1 0 0,-1 0 0,0 0 0,1 0 0,-1 1 0,0-1 0,1 0 0,-1 0 0,1 0 0,-1 0 0,1 0 0,-1 0 0,1 1 0,0-1 0,0 0 0,-1 1 0,1-1 0,0 0 0,0 1 0,0-1 0,0 1 0,-1-1 0,1 1 0,0 0 0,0-1 0,0 1 0,0 0 0,0-1 0,0 1 0,0 0 0,0 0 0,0 0 0,0 0 0,0 0 0,0 0 0,0 0 0,2 1 0,-1-1 0,1 1 0,-1 0 0,1 0 0,-1-1 0,0 1 0,1 1 0,-1-1 0,0 0 0,0 0 0,0 1 0,0 0 0,0-1 0,0 1 0,0 0 0,0 0 0,-1 0 0,1 0 0,-1 0 0,0 0 0,1 0 0,-1 0 0,0 1 0,0-1 0,0 1 0,0 3 0,4 8 0,-2 0 0,5 30 0,-1 97 132,-2-22-1629,-1-83-5329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1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 24575,'4'8'0,"2"20"0,0 26 0,-19 25 0,-6-1-8191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2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24575,'0'5'0,"-4"13"0,-2 12 0,-3 14 0,-1 12 0,2 13 0,2 12 0,2 9 0,1 1 0,2-2 0,5-7 0,10-10 0,7-17 0,0-18-8191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3.8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24575,'4'5'0,"0"1"0,0-1 0,0 1 0,0 0 0,-1 0 0,0 1 0,0-1 0,-1 1 0,0-1 0,3 14 0,6 77 0,-7-53 0,18 311 0,-19-324 0,5-64 0,2-38 0,2-26 0,5 1 0,31-98 0,-47 189 0,1-1 0,-1 1 0,1 0 0,0-1 0,1 1 0,-1 0 0,1 1 0,0-1 0,0 0 0,1 1 0,-1 0 0,7-6 0,-10 10 0,1 0 0,-1-1 0,1 1 0,-1 0 0,1 0 0,-1 0 0,0-1 0,1 1 0,-1 0 0,1 0 0,-1 0 0,1 0 0,-1 0 0,1 0 0,-1 0 0,1 0 0,-1 0 0,1 0 0,-1 0 0,1 1 0,-1-1 0,1 0 0,-1 0 0,1 0 0,-1 1 0,0-1 0,1 0 0,-1 0 0,1 1 0,-1-1 0,0 0 0,1 1 0,-1 0 0,10 20 0,-2 27 0,-8-46 0,7 231 0,-7-231 0,7-38 0,1 0 0,2 1 0,2 1 0,18-39 0,-29 69 0,1 1 0,-1 0 0,1 0 0,0 0 0,0 0 0,0 0 0,0 0 0,0 1 0,1-1 0,-1 1 0,1-1 0,-1 1 0,1 0 0,0 0 0,0 0 0,0 1 0,7-4 0,-8 5 0,0 0 0,0 0 0,0 0 0,0 0 0,0 0 0,0 1 0,0-1 0,0 0 0,0 1 0,0 0 0,0-1 0,0 1 0,0 0 0,-1 0 0,1 0 0,0 0 0,-1 1 0,1-1 0,0 0 0,-1 1 0,0-1 0,1 1 0,-1-1 0,0 1 0,1 0 0,-1-1 0,0 1 0,-1 0 0,1 0 0,0 0 0,1 3 0,18 46-180,-1 1 0,20 94 1,-30-109-647,-4-14-6000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4.2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24575,'0'9'0,"0"10"0,0 11 0,-4 9 0,-10-2 0,-3-8-8191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5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1 107 24575,'2'0'0,"1"-1"0,-1 1 0,0-1 0,1 0 0,-1 0 0,0 0 0,1 0 0,-1 0 0,0-1 0,2-1 0,22-10 0,-23 13 0,-1 0 0,0 0 0,0 0 0,0 0 0,0 1 0,0-1 0,1 1 0,-1-1 0,0 1 0,0 0 0,0-1 0,0 1 0,0 0 0,-1 0 0,1 1 0,0-1 0,0 0 0,-1 0 0,1 1 0,-1-1 0,1 1 0,-1 0 0,1-1 0,-1 1 0,0 0 0,0 0 0,0 0 0,1 2 0,3 8 0,0 0 0,-1 0 0,4 23 0,-2-9 0,9 41 0,11 113 0,-27-235 0,-1 0 0,9-98 0,-5 139 0,-1 1 0,2-1 0,0 1 0,1 0 0,0 0 0,1 0 0,1 0 0,-1 1 0,2 0 0,0 0 0,0 1 0,15-17 0,-21 27 0,0 0 0,-1 0 0,1 0 0,0 0 0,0 0 0,0 0 0,0 0 0,0 1 0,0-1 0,0 0 0,0 1 0,1-1 0,-1 1 0,0-1 0,0 1 0,0 0 0,1-1 0,-1 1 0,0 0 0,2 0 0,-2 0 0,0 1 0,0-1 0,0 1 0,0-1 0,-1 1 0,1-1 0,0 1 0,-1-1 0,1 1 0,0 0 0,-1 0 0,1-1 0,-1 1 0,1 0 0,-1 0 0,1-1 0,-1 1 0,1 0 0,-1 0 0,1 2 0,1 6 0,0 0 0,-1 1 0,0 0 0,0 10 0,-1-16 0,-2 108 0,0-64 0,5 58 0,-2-100-124,0-1 0,0 1 0,0-1 0,1 1 0,0-1 0,0 0-1,0 0 1,0 0 0,1 0 0,6 9 0,13 9-6702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5.6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 24575,'0'-4'0,"8"-2"0,11-7 0,12-3 0,7 3 0,11 2 0,-3 8 0,-1 17 0,-8 19 0,-7 16 0,-7 12 0,-9 9 0,-10 4 0,-15-1 0,-13-5 0,-11-14 0,0-16-8191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6.7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61 24575,'4'0'0,"10"0"0,15 0 0,15 0 0,13-4 0,9-1 0,6-1 0,-1-6 0,-3-2 0,-11 1 0,-22 8 0,-18 4-8191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7.5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161 19 24575,'0'-1'0,"0"0"0,0 1 0,-1-1 0,1 0 0,0 0 0,0 0 0,-1 1 0,1-1 0,0 0 0,-1 0 0,1 1 0,-1-1 0,1 0 0,-1 1 0,1-1 0,-1 0 0,0 1 0,1-1 0,-1 1 0,0-1 0,1 1 0,-1-1 0,0 1 0,0 0 0,1-1 0,-1 1 0,0 0 0,0-1 0,0 1 0,1 0 0,-1 0 0,0 0 0,0 0 0,0 0 0,0 0 0,1 0 0,-1 0 0,0 0 0,0 0 0,0 1 0,0-1 0,-1 1 0,-35 12 0,27-6 0,1-1 0,0 2 0,0-1 0,1 1 0,0 0 0,0 1 0,-12 18 0,18-24 0,0 0 0,0 0 0,1 0 0,-1 1 0,1-1 0,0 0 0,0 1 0,0-1 0,0 0 0,1 1 0,-1-1 0,1 1 0,0-1 0,0 1 0,0-1 0,1 1 0,-1-1 0,1 1 0,0-1 0,0 1 0,0-1 0,0 0 0,1 0 0,-1 1 0,1-1 0,0 0 0,0 0 0,0-1 0,4 5 0,-3-3 0,21 22 0,-1 1 0,-2 1 0,22 35 0,-37-52 0,6 8 0,-2 1 0,0 0 0,-1 1 0,10 34 0,-18-50 0,0-1 0,0 1 0,0-1 0,0 1 0,-1-1 0,0 1 0,0-1 0,0 1 0,-1 0 0,0-1 0,1 1 0,-2-1 0,1 1 0,0-1 0,-1 0 0,0 0 0,0 1 0,0-1 0,0-1 0,-1 1 0,0 0 0,0 0 0,0-1 0,0 0 0,0 1 0,0-1 0,-1 0 0,-7 4 0,-12 3-1365,2-6-5461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7.1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55 24575,'5'0'0,"9"0"0,15 0 0,19-5 0,15 0 0,8 0 0,1-8 0,-7-1 0,-16 1-8191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1:58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95 24575,'4'0'0,"11"0"0,14 0 0,15 0 0,17-4 0,15-1 0,11-1 0,12 2 0,6 1 0,-3 1 0,-10-3 0,-16-1 0,-13 0 0,-17-10 0,-25-4 0,-16 3-8191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0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24575,'-9'-1'0,"1"2"0,-1-1 0,0 1 0,0 1 0,1 0 0,-1 0 0,1 0 0,-15 7 0,18-6 0,0 0 0,0 0 0,1 0 0,-1 1 0,1 0 0,0 0 0,0 0 0,0 0 0,1 0 0,-1 1 0,1 0 0,0 0 0,0-1 0,-3 11 0,-8 20 0,1 1 0,2 0 0,1 1 0,2 0 0,2 0 0,1 1 0,2 0 0,1 0 0,3 0 0,1 0 0,8 48 0,-8-77 0,0-1 0,0 0 0,1 0 0,0 0 0,0 0 0,0 0 0,1-1 0,1 0 0,-1 0 0,1 0 0,1 0 0,-1 0 0,1-1 0,0 0 0,0-1 0,1 1 0,0-1 0,0 0 0,0-1 0,0 0 0,1 0 0,-1 0 0,1-1 0,0 0 0,0-1 0,1 0 0,-1 0 0,0-1 0,1 1 0,-1-2 0,1 0 0,-1 0 0,1 0 0,-1-1 0,0 0 0,12-3 0,-9 1 0,1-1 0,-1 0 0,0 0 0,-1-1 0,1-1 0,-1 0 0,0 0 0,0-1 0,-1 0 0,0-1 0,0 0 0,-1 0 0,0-1 0,0 0 0,12-19 0,-12 14 0,0-1 0,-1 0 0,-1 0 0,0 0 0,-1-1 0,0 0 0,-2 0 0,0 0 0,0-1 0,-1-28 0,-2 35 0,1-10 0,-2 0 0,0 0 0,-6-27 0,6 40 0,-1 0 0,0 1 0,-1 0 0,0-1 0,0 1 0,0 0 0,-1 1 0,1-1 0,-1 0 0,-1 1 0,1 0 0,-1 0 0,-9-7 0,8 7-151,0 0-1,-1 0 0,1 0 0,-1 1 1,0 0-1,-1 0 0,1 1 1,-13-4-1,-6 3-6674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0.6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24575,'4'0'0,"14"0"0,13 4 0,4 2 0,6 16 0,-1 8 0,2 9 0,-3-4 0,-3 2 0,4-7 0,-3-3 0,-10-15 0,-8-13 0,-8-8-8191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3.7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399 128 24575,'-1'-6'0,"1"1"0,-1-1 0,0 1 0,-1-1 0,1 1 0,-1-1 0,0 1 0,-1 0 0,1 0 0,-1 0 0,0 0 0,0 1 0,0-1 0,-1 1 0,0 0 0,0 0 0,0 0 0,0 0 0,-1 1 0,1-1 0,-1 1 0,0 1 0,0-1 0,-7-3 0,7 4 0,-1 0 0,1 0 0,-1 0 0,1 1 0,-1-1 0,0 1 0,1 1 0,-1-1 0,0 1 0,0 0 0,0 0 0,0 1 0,1-1 0,-1 1 0,0 1 0,1-1 0,-1 1 0,1 0 0,-1 0 0,1 1 0,0-1 0,0 1 0,0 0 0,-5 5 0,0 2 0,0 1 0,1 0 0,0 1 0,1 0 0,0 0 0,1 1 0,0 0 0,1 0 0,-5 19 0,-5 18 0,-10 62 0,7-4 0,6 1 0,-1 168 0,14-262 0,1-1 0,0 1 0,0-1 0,7 26 0,-7-38 0,-1 0 0,0 0 0,1 0 0,0 0 0,-1 0 0,1 0 0,0 0 0,0 0 0,0 0 0,0 0 0,1 0 0,-1-1 0,0 1 0,1 0 0,-1-1 0,1 1 0,0-1 0,-1 0 0,1 1 0,0-1 0,0 0 0,0 0 0,0 0 0,0-1 0,0 1 0,0 0 0,0-1 0,0 1 0,0-1 0,1 0 0,-1 1 0,0-1 0,0 0 0,0 0 0,0-1 0,1 1 0,-1 0 0,0-1 0,0 1 0,0-1 0,3-1 0,7-4 0,1 0 0,-1-2 0,-1 1 0,0-1 0,0-1 0,0 0 0,-1 0 0,16-21 0,-18 22 0,-1-1 0,0 0 0,-1 0 0,0-1 0,0 0 0,-1 0 0,-1 0 0,0 0 0,0-1 0,-1 0 0,3-15 0,-6 23 0,0 0 0,0 0 0,0 0 0,0 0 0,0 0 0,-1 0 0,0 1 0,1-1 0,-1 0 0,0 0 0,0 0 0,-1 0 0,1 1 0,-1-1 0,1 1 0,-1-1 0,0 1 0,0-1 0,-3-2 0,-2-1 0,-1 0 0,0 1 0,0 0 0,-15-7 0,15 8 0,0 0 0,1 0 0,-1-1 0,-10-9 0,17 14 0,1 0 0,0 0 0,0-1 0,-1 1 0,1 0 0,0-1 0,0 1 0,-1 0 0,1-1 0,0 1 0,0 0 0,0-1 0,0 1 0,-1 0 0,1-1 0,0 1 0,0-1 0,0 1 0,0 0 0,0-1 0,0 1 0,0 0 0,0-1 0,0 1 0,0-1 0,0 1 0,0 0 0,0-1 0,1 1 0,-1-1 0,0 1 0,0 0 0,0-1 0,0 1 0,1 0 0,-1-1 0,0 1 0,0 0 0,1 0 0,-1-1 0,0 1 0,1 0 0,-1 0 0,0-1 0,1 1 0,-1 0 0,0 0 0,1 0 0,-1 0 0,0-1 0,1 1 0,-1 0 0,1 0 0,-1 0 0,0 0 0,1 0 0,-1 0 0,0 0 0,1 0 0,0 0 0,27-4 0,-26 4 0,2-1 0,1 1 0,-1 0 0,1 0 0,0 0 0,-1 1 0,1-1 0,0 1 0,-1 0 0,1 0 0,-1 1 0,0-1 0,1 1 0,-1 0 0,0 0 0,0 1 0,0-1 0,0 1 0,-1 0 0,1 0 0,-1 0 0,0 0 0,1 1 0,-1-1 0,-1 1 0,1 0 0,-1 0 0,1 0 0,-1 0 0,0 0 0,0 1 0,-1-1 0,0 0 0,1 1 0,-1-1 0,0 9 0,3 12 45,-2 1-1,-1 42 1,2 25-1544,1-69-5327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176 0 24575,'-4'4'0,"-10"10"0,-2 11 0,-7 18 0,0 23 0,-4 20 0,2 14 0,6 1 0,6-3 0,5-11 0,4-15 0,11-20 0,9-19 0,5-15 0,0-11-8191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5.7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24575,'1'0'0,"-1"0"0,1 1 0,0-1 0,-1 1 0,1-1 0,0 1 0,0-1 0,-1 1 0,1-1 0,-1 1 0,1-1 0,-1 1 0,1 0 0,-1-1 0,1 1 0,-1 0 0,1 0 0,-1-1 0,0 1 0,1 0 0,-1 0 0,0 0 0,0-1 0,0 1 0,1 1 0,4 29 0,-3-19 0,43 236 0,-38-197 0,-3-1 0,-6 101 0,2-146 0,0 0 0,-1-1 0,1 1 0,-1 0 0,0-1 0,-1 1 0,1 0 0,-1-1 0,0 0 0,0 1 0,-4 5 0,6-10 0,0 0 0,-1 0 0,1 1 0,0-1 0,0 0 0,0 0 0,0 0 0,-1 0 0,1 1 0,0-1 0,0 0 0,0 0 0,-1 0 0,1 0 0,0 0 0,0 1 0,0-1 0,-1 0 0,1 0 0,0 0 0,0 0 0,-1 0 0,1 0 0,0 0 0,0 0 0,-1 0 0,1 0 0,0 0 0,0 0 0,-1 0 0,1 0 0,0 0 0,0 0 0,-1 0 0,1-1 0,0 1 0,0 0 0,0 0 0,-1 0 0,1 0 0,0 0 0,0 0 0,0-1 0,-1 1 0,-4-15 0,4-19 0,6-21 0,3-1 0,2 1 0,3 1 0,2 0 0,2 1 0,37-77 0,-47 115 0,23-42 0,-29 54 0,1 0 0,0 1 0,0-1 0,0 0 0,1 1 0,-1-1 0,1 1 0,-1 0 0,1 0 0,0 0 0,0 0 0,0 0 0,0 1 0,6-3 0,-8 4 0,0 0 0,0 0 0,0 0 0,0 0 0,0 0 0,1 1 0,-1-1 0,0 0 0,0 1 0,0-1 0,0 0 0,0 1 0,0 0 0,0-1 0,0 1 0,0-1 0,0 1 0,-1 0 0,1 0 0,0 0 0,0-1 0,0 1 0,-1 0 0,1 0 0,-1 0 0,1 0 0,-1 0 0,1 0 0,-1 0 0,1 1 0,-1 0 0,13 45 0,-10-32 0,7 24 0,8 77 0,-16-97 0,-1 1 0,-1 0 0,-1-1 0,-1 1 0,-8 37 0,7-55 0,1-12 0,0-17 0,4 0 0,0-1 0,2 0 0,0 1 0,13-40 0,-12 54 0,0-1 0,0 1 0,1 0 0,1 0 0,0 0 0,1 1 0,0 0 0,1 1 0,0 0 0,15-14 0,-22 23 0,1 0 0,-1 0 0,0 0 0,1 1 0,-1-1 0,1 0 0,-1 1 0,1 0 0,0 0 0,0 0 0,-1 0 0,1 0 0,0 0 0,0 1 0,5-1 0,-7 1 0,1 1 0,-1-1 0,1 1 0,-1 0 0,1 0 0,-1-1 0,1 1 0,-1 0 0,0 0 0,0 0 0,1 0 0,-1 0 0,0 1 0,0-1 0,0 0 0,0 0 0,0 1 0,0-1 0,-1 1 0,1-1 0,0 1 0,-1-1 0,1 1 0,-1-1 0,0 1 0,1-1 0,-1 1 0,0 0 0,0 1 0,5 41-20,-2-1 1,-2 1-1,-5 52 0,1-22-1266,2-33-5540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6.2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124 0 24575,'0'4'0,"0"6"0,-4 9 0,-11 10 0,-5 0 0,-5 4 0,-6-5 0,2-6-8191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7.1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0 186 24575,'2'-1'0,"-1"1"0,1-1 0,-1 0 0,1 1 0,-1-1 0,0 0 0,0 0 0,1 0 0,-1 0 0,0 0 0,0-1 0,0 1 0,1-2 0,18-15 0,-20 18 0,1 0 0,-1 0 0,1-1 0,0 1 0,-1 0 0,1 0 0,0 0 0,-1 0 0,1 0 0,0 0 0,-1 0 0,1 0 0,0 0 0,-1 0 0,1 0 0,0 1 0,-1-1 0,1 0 0,0 0 0,-1 1 0,1-1 0,-1 0 0,1 1 0,-1-1 0,1 1 0,-1-1 0,1 0 0,-1 1 0,1-1 0,-1 1 0,1-1 0,-1 1 0,0 0 0,1 0 0,3 9 0,0 0 0,-1 0 0,0 0 0,-1 0 0,0 1 0,-1-1 0,0 1 0,-1-1 0,0 1 0,-1 13 0,0 3 0,-1 245 0,3-333 0,2 0 0,18-96 0,-15 129 0,0 1 0,2-1 0,1 1 0,2 0 0,0 1 0,2 0 0,28-42 0,-38 63 0,1 1 0,-1-1 0,1 1 0,1 0 0,-1 0 0,1 1 0,-1-1 0,1 1 0,0 0 0,0 0 0,7-3 0,-10 6 0,0-1 0,0 1 0,0-1 0,0 1 0,1-1 0,-1 1 0,0 0 0,0 0 0,0 0 0,1 1 0,-1-1 0,0 0 0,0 1 0,0-1 0,0 1 0,0 0 0,0 0 0,0 0 0,0 0 0,0 0 0,0 0 0,0 0 0,0 1 0,-1-1 0,1 1 0,-1-1 0,1 1 0,-1 0 0,1-1 0,-1 1 0,2 4 0,1 2 0,0 0 0,0 0 0,-1 1 0,0 0 0,-1-1 0,0 1 0,0 0 0,1 17 0,-3 79 0,-2-70 0,-1 34-47,1-35-392,0 0-1,8 66 1,-1-78-6387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24575,'24'0'0,"1"1"0,-1 1 0,0 1 0,43 10 0,5 5 0,1-3 0,1-3 0,144 4 0,228-31 0,-131 0 0,-238 16 0,-49 1 0,1-1 0,-1-2 0,0-1 0,32-6 0,-58 7-44,0 1 0,-1 0 0,1-1 0,0 1 0,-1-1 0,1 1 0,-1-1 0,1 0 0,-1 0 0,1 0 0,-1 1 0,0-1 0,1-1 0,-1 1 0,0 0 0,0 0 0,0 0 0,0-1-1,0 1 1,0-1 0,0 1 0,0 0 0,0-1 0,-1 0 0,1 1 0,-1-1 0,1 1 0,-1-1 0,1 0 0,-1-2 0,-2-22-6782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2:49.3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24575,'12'432'0,"1"100"0,-14-331 0,1-303 0,-2-45 0,6-1 0,25-149 0,-27 284 0,0 1 0,2 0 0,-1 0 0,2 1 0,-1-1 0,2 1 0,-1 0 0,12-16 0,-15 24 0,1 0 0,-1 0 0,0 0 0,1 0 0,-1 1 0,1-1 0,0 1 0,0 0 0,0 0 0,0 0 0,1 0 0,-1 0 0,0 1 0,1 0 0,-1-1 0,1 1 0,-1 1 0,1-1 0,0 0 0,-1 1 0,1 0 0,0 0 0,-1 0 0,1 0 0,0 0 0,-1 1 0,1 0 0,0-1 0,-1 1 0,1 1 0,-1-1 0,4 2 0,-2 0 0,-1 0 0,1 0 0,-1 1 0,0-1 0,0 1 0,0 0 0,-1 0 0,1 0 0,-1 0 0,0 1 0,0-1 0,0 1 0,-1 0 0,0 0 0,0 0 0,0 0 0,0 0 0,-1 1 0,0-1 0,0 0 0,0 1 0,-1-1 0,0 0 0,0 1 0,-1 10 0,0-2 0,-1 0 0,0 0 0,-1 0 0,-1 0 0,0-1 0,-1 0 0,0 0 0,-1 0 0,-7 13 0,6-17 0,1 0 0,-1-1 0,-1 0 0,0 0 0,0 0 0,-16 10 0,20-14 0,0 1 0,0-1 0,1 1 0,-1 0 0,1 0 0,0 0 0,1 0 0,-1 1 0,1-1 0,0 1 0,0-1 0,1 1 0,0 0 0,0 0 0,0-1 0,0 1 0,1 0 0,0 0 0,0 0 0,2 9 0,2 12 0,0-1 0,2 0 0,9 28 0,-12-46 11,0 1 0,0-1 0,1 0 0,0 0 0,1 0 0,0-1-1,0 1 1,0-1 0,1 0 0,7 7 0,-8-10-104,-1 0 0,1-1 1,0 1-1,1-1 0,-1 0 0,0-1 0,1 1 0,0-1 1,0 0-1,-1 0 0,1-1 0,0 0 0,0 0 1,0 0-1,8 0 0,29-4-6733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09.0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24575,'9'5'0,"10"13"0,3 8 0,6 8 0,-2 7 0,7 9 0,-2 8 0,-6 11 0,-8 16 0,-6 17 0,-14 17 0,-23 14 0,-28 4 0,-4-20-8191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0.6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24575,'-9'0'0,"-2"8"0,1 7 0,2 10 0,2 12 0,2 14 0,2 1 0,1-8-8191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2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24575,'5'0'0,"8"0"0,12 0 0,14 0 0,12 0 0,11 0 0,3 0 0,-5 0 0,-5 0 0,-8 0 0,-15 0 0,-18 0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3.0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 1 24575,'73'6'0,"0"5"0,136 36 0,-205-46 0,1 0 0,0 0 0,-1 1 0,1 0 0,-1-1 0,0 2 0,1-1 0,-1 0 0,0 1 0,-1 0 0,1 0 0,0 0 0,-1 0 0,1 1 0,-1-1 0,0 1 0,0 0 0,-1 0 0,1 0 0,-1 0 0,2 5 0,-2-4 0,-1-1 0,-1 1 0,1 0 0,-1 0 0,0 0 0,0 0 0,0 0 0,0 0 0,-1 0 0,0-1 0,0 1 0,-1 0 0,1 0 0,-1-1 0,0 1 0,0-1 0,0 0 0,-1 1 0,0-1 0,-4 5 0,-108 129 0,18-25 0,-101 159 0,181-237 0,17-34 0,0 0 0,0 0 0,0 0 0,0 0 0,0 0 0,0 0 0,0 0 0,0 0 0,0 1 0,0-1 0,0 0 0,1 0 0,-1 0 0,0 0 0,1 0 0,-1 0 0,1-1 0,-1 1 0,2 2 0,1-1 0,0 0 0,0-1 0,0 1 0,0-1 0,1 1 0,-1-1 0,1 0 0,-1 0 0,1 0 0,-1-1 0,1 1 0,-1-1 0,1 0 0,-1 0 0,5 0 0,161-7 82,-82 2-1529,-46 3-5379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3.8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1 119 24575,'0'-4'0,"4"-2"0,10 1 0,15 0 0,7-6 0,5-2 0,5 1 0,2 3 0,6 3 0,-2 2 0,-5-2 0,-4 0 0,-3 1 0,-5 1 0,-9-6 0,-8-3-8191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4.2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24575,'8'1'0,"-1"0"0,0 0 0,1 1 0,-1 0 0,0 0 0,9 5 0,27 7 0,19-5 0,125 1 0,-83-7 0,-102-3 0,1 0 0,-1 0 0,0 0 0,1 1 0,-1-1 0,1 0 0,-1 1 0,1 0 0,-1-1 0,0 1 0,0 0 0,1 0 0,-1 0 0,0 1 0,0-1 0,0 1 0,0-1 0,0 1 0,0-1 0,-1 1 0,1 0 0,2 3 0,-4-2 0,1-1 0,0 1 0,-1 0 0,1-1 0,-1 1 0,0 0 0,0 0 0,0 0 0,0-1 0,-1 1 0,1 0 0,-1 0 0,1-1 0,-1 1 0,0 0 0,0-1 0,-1 1 0,1-1 0,-3 4 0,-24 41 0,-51 64 0,9-15 0,15-17 0,-64 103 0,118-181 0,0 1 0,0 0 0,0-1 0,0 1 0,0 0 0,1 0 0,-1 0 0,0 0 0,1-1 0,0 1 0,-1 0 0,1 0 0,0 0 0,0 0 0,0 0 0,1 3 0,-1-4 0,1 0 0,-1 0 0,1 0 0,-1 0 0,1 0 0,0 0 0,0 0 0,-1 0 0,1-1 0,0 1 0,0 0 0,0 0 0,0-1 0,0 1 0,0-1 0,0 1 0,0-1 0,0 1 0,0-1 0,0 0 0,1 1 0,8 0 0,0 0 0,0 0 0,0-1 0,-1 0 0,14-2 0,-6 0 0,16 0-1365,-4 0-5461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5.8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373 49 24575,'0'-2'0,"0"1"0,0-1 0,0 1 0,-1-1 0,1 1 0,-1-1 0,1 1 0,-1-1 0,1 1 0,-1-1 0,0 1 0,0 0 0,0-1 0,0 1 0,0 0 0,0 0 0,0 0 0,0 0 0,0 0 0,0 0 0,-1 0 0,0-1 0,-3 0 0,1-1 0,-1 1 0,0 1 0,1-1 0,-1 1 0,0-1 0,-6 1 0,1-1 0,0 1 0,0 1 0,0 0 0,0 0 0,0 1 0,-19 4 0,21-1 0,0 0 0,1 0 0,-1 1 0,1-1 0,1 1 0,-1 1 0,0 0 0,1 0 0,0 0 0,1 0 0,0 1 0,0 0 0,0 0 0,1 1 0,-1-1 0,2 1 0,-4 10 0,-6 16 0,1 0 0,-10 60 0,-14 126 0,25-162 0,2 1 0,3 0 0,3 0 0,4 71 0,-1-123 0,1 0 0,-1 0 0,2 0 0,-1 0 0,1-1 0,0 1 0,0-1 0,1 1 0,-1-1 0,1 0 0,1 0 0,-1 0 0,1 0 0,1-1 0,-1 1 0,0-1 0,6 5 0,-5-7 0,0 0 0,-1 0 0,1 0 0,0 0 0,0-1 0,1 0 0,-1 0 0,0 0 0,1-1 0,-1 0 0,1 0 0,0 0 0,-1-1 0,1 1 0,0-1 0,-1-1 0,1 1 0,-1-1 0,1 0 0,0 0 0,6-3 0,-1 0 0,-1-1 0,0 1 0,-1-2 0,1 0 0,-1 0 0,0 0 0,-1-1 0,1-1 0,-1 1 0,-1-1 0,1 0 0,-1-1 0,-1 0 0,11-18 0,-12 18 0,-1 0 0,1 0 0,-1 0 0,-1 0 0,0-1 0,0 1 0,-1-1 0,0 0 0,0 0 0,-1 0 0,-1 0 0,0 0 0,0 1 0,-1-1 0,0 0 0,-4-15 0,4 20 0,-1 1 0,-1-1 0,1 1 0,0 0 0,-1 0 0,0 0 0,0 0 0,0 0 0,-1 1 0,1 0 0,-1-1 0,0 1 0,1 0 0,-1 1 0,-8-5 0,-1-1 0,21 9 0,-6-1 0,-1 1 0,0-1 0,0 1 0,1 0 0,-1 0 0,0-1 0,0 1 0,0 0 0,0 0 0,0 0 0,0 0 0,0 0 0,0 1 0,-1-1 0,2 1 0,6 20 0,0 0 0,-1 0 0,-1 1 0,2 24 0,-2-16 0,20 190 93,-16-102-1551,-4-72-5368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6.5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24575,'0'4'0,"0"14"0,-4 13 0,-2 0-8191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7.3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24575,'0'4'0,"0"6"0,-5 9 0,0 10 0,-9 13 0,-1 20 0,-7 16 0,0 8 0,5 5 0,4 1 0,5-8 0,3-9 0,4-9 0,4-16 0,12-16 0,11-15 0,1-9-8191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8.31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24575,'0'376'0,"1"-433"0,2-1 0,15-86 0,-14 123 0,1 0 0,1 0 0,0 1 0,2-1 0,1 1 0,0 1 0,1 0 0,1 0 0,1 1 0,15-18 0,-27 35 0,1 1 0,-1-1 0,1 0 0,-1 0 0,1 1 0,-1-1 0,1 0 0,0 1 0,-1-1 0,1 1 0,0-1 0,0 1 0,-1-1 0,1 1 0,0-1 0,0 1 0,0 0 0,0-1 0,-1 1 0,1 0 0,0 0 0,0 0 0,0-1 0,0 1 0,0 0 0,0 0 0,0 1 0,0-1 0,-1 0 0,1 0 0,0 0 0,0 0 0,0 1 0,0-1 0,0 1 0,-1-1 0,1 0 0,0 1 0,0-1 0,-1 1 0,1-1 0,0 1 0,-1 0 0,1-1 0,0 1 0,-1 0 0,1 0 0,-1-1 0,1 1 0,-1 0 0,0 0 0,1 0 0,-1-1 0,0 1 0,1 0 0,-1 0 0,0 1 0,4 9 0,-1 0 0,0 0 0,3 18 0,-6-24 0,7 48 0,-2 57 0,-1-16 0,0-85 0,1-19 0,4-23 0,27-112 0,-30 126 0,1 0 0,1 1 0,1-1 0,0 2 0,17-24 0,-25 39 0,1-1 0,0 0 0,0 1 0,0-1 0,0 1 0,1 0 0,-1 0 0,0-1 0,1 2 0,0-1 0,-1 0 0,1 0 0,0 1 0,0 0 0,0-1 0,0 1 0,0 0 0,0 0 0,1 1 0,3-1 0,-5 1 0,1 1 0,-1 0 0,1 0 0,-1 0 0,1 0 0,-1 0 0,0 0 0,0 1 0,1-1 0,-1 1 0,0 0 0,0 0 0,-1-1 0,1 1 0,0 0 0,-1 0 0,1 1 0,-1-1 0,1 0 0,-1 0 0,0 1 0,0-1 0,0 1 0,1 4 0,4 17 8,0 0-1,-1 1 1,-2-1 0,0 1-1,-1 28 1,3 28-1419,-1-49-5415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4:45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8.8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 1 24575,'0'8'0,"0"16"0,0 12 0,-8 8 0,-8-3 0,0-9-8191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29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24575,'0'-5'0,"0"-8"0,0-4-8191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0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0 137 24575,'2'1'0,"0"1"0,0 0 0,0 0 0,0 1 0,0-1 0,-1 0 0,1 1 0,-1-1 0,0 1 0,0-1 0,2 6 0,0-1 0,8 23 0,-1 0 0,-2 1 0,-1 0 0,-1 0 0,3 53 0,-6-29 0,-4 81 0,7-186 0,3 0 0,1 0 0,3 1 0,2 0 0,1 2 0,3 0 0,3 0 0,1 2 0,49-73 0,-68 113 0,0 0 0,1 0 0,0 0 0,0 0 0,0 1 0,0 0 0,1 0 0,-1 0 0,7-3 0,-10 7 0,-1-1 0,1 0 0,-1 1 0,0 0 0,1-1 0,-1 1 0,1 0 0,-1 0 0,1 0 0,-1 0 0,1 0 0,-1 0 0,1 0 0,-1 0 0,1 1 0,-1-1 0,0 0 0,3 2 0,-2-1 0,0 0 0,-1 1 0,1-1 0,-1 1 0,1 0 0,-1-1 0,0 1 0,1 0 0,-1 0 0,0 0 0,0-1 0,0 1 0,-1 0 0,1 0 0,0 1 0,0 2 0,6 35 0,-2 0 0,-2 1 0,-2-1 0,-5 62 0,1-19 0,1 64-1365,1-94-5461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1.0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24575,'5'8'0,"9"12"0,6 10 0,9 17 0,-1 17 0,-5 23 0,-6 26 0,-11 15 0,-19 7 0,-19-8 0,-13-16 0,1-28-8191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1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24575,'9'0'0,"10"0"0,16 0 0,13 0 0,12 0 0,8 0 0,1 0 0,-7 0 0,-10 0 0,-18 0 0,-19 0 0,-21 0 0,-8 0-8191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2.1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24575,'8'0'0,"7"0"0,6 0 0,2 0 0,11 0 0,8 0 0,4 0 0,4 0 0,-3 0 0,-1 0 0,-4 0 0,-9 0-8191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3.2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90 1 24575,'0'4'0,"0"6"0,0 9 0,0 10 0,0 13 0,-4 11 0,-1 10 0,-5 11 0,0 1 0,2-4 0,2-10 0,-7-15 0,0-7 0,1-14 0,3-12-8191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4.6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276 0 24575,'0'9'0,"0"19"0,-21 30 0,-32 26 0,-45 12 0,-5-11-8191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7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15 24575,'21'-14'0,"-20"14"0,-1 0 0,1-1 0,-1 1 0,1 0 0,-1 0 0,1 0 0,-1 0 0,1 0 0,0 0 0,-1 1 0,1-1 0,-1 0 0,1 0 0,-1 0 0,1 0 0,-1 1 0,1-1 0,-1 0 0,1 0 0,-1 1 0,1-1 0,-1 0 0,1 1 0,-1 0 0,2 2 0,0 0 0,0 0 0,-1 1 0,0-1 0,0 1 0,0-1 0,0 1 0,0-1 0,-1 1 0,1 4 0,4 53 0,-3 1 0,-2-1 0,-11 78 0,-45 178 0,49-296-61,3-25 214,2-34-1610,2 3-5369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7.7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24575,'0'4'0,"0"6"0,0 1-8191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46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25 24575,'0'-1'0,"0"0"0,0 0 0,0-1 0,0 1 0,0 0 0,0 0 0,0 0 0,0 0 0,-1 0 0,1 0 0,0 0 0,-1 0 0,1 0 0,-1 0 0,1 0 0,-1 0 0,0 0 0,1 0 0,-1 1 0,0-1 0,1 0 0,-1 0 0,-1 0 0,1 1 0,1 0 0,-1 0 0,0 1 0,0-1 0,1 0 0,-1 1 0,1-1 0,-1 0 0,0 1 0,1-1 0,-1 1 0,1-1 0,-1 1 0,1-1 0,-1 1 0,1-1 0,-1 1 0,1-1 0,0 1 0,-1 0 0,1-1 0,0 1 0,-1 0 0,1-1 0,0 1 0,0 0 0,0-1 0,0 1 0,0 0 0,-1 0 0,1-1 0,0 1 0,1 0 0,-1-1 0,0 1 0,0 0 0,0 1 0,-4 101 0,18 191 0,0-14 0,0 78 0,-8-191 0,0-18 0,-1-112 0,18 66 0,-1-9 0,-7 29 0,-5 0 0,-10 199 0,-3-134 0,3-131 0,2 0 0,15 89 0,3-12 0,3 215 0,-16-175 0,-4-115 0,19 239 0,7 303-724,-28-551 83,-1-81-6185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8.6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0 24575,'0'13'0,"0"12"0,0 15 0,-4 8 0,-2 5 0,1 2 0,-4 0 0,1-1 0,0 2 0,3-3 0,-2-7 0,-1-3 0,2-4 0,1-9-8191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39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24575,'9'0'0,"2"0"-8191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54.603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0"/>
      <inkml:brushProperty name="anchorY" value="0"/>
      <inkml:brushProperty name="scaleFactor" value="0.5"/>
    </inkml:brush>
  </inkml:definitions>
  <inkml:trace contextRef="#ctx0" brushRef="#br0">0 0 24575,'0'0'0,"0"4"0,0 12 0,0 4 0,0 4 0,0 8 0,0 5 0,0 5 0,0 4 0,0 2 0,0 2 0,0 0 0,0 6 0,0-1 0,0-5 0,0-6 0,0-1 0,0-6 0,0 1 0,5 7 0,0 2 0,0 3 0,-1 5 0,-1 2 0,-1-1 0,-1-6 0,-1-2 0,0-6 0,0-1 0,0-4 0,0-4 0,0-12 0,-1-23 0,1 2 0,0-1 0,0 1 0,0 0 0,0 0 0,0 0 0,0 0 0,0 0 0,0 0 0,0 0 0,-1 0 0,1 0 0,0 0 0,0-1 0,0 1 0,0 0 0,0 0 0,0 0 0,0 0 0,0 0 0,0 0 0,0 0 0,0 0 0,-1 0 0,1 0 0,0 0 0,0 0 0,0 0 0,0 0 0,0 0 0,0 0 0,0 0 0,0 0 0,0 0 0,-1 0 0,1 0 0,0 0 0,0 0 0,0 0 0,0 0 0,0 0 0,0 0 0,0 0 0,0 0 0,0 0 0,-1 0 0,1 0 0,0 0 0,0 0 0,0 1 0,0-1 0,0 0 0,0 0 0,0 0 0,0 0 0,0 0 0,-5-19 0,0-6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2:55.610"/>
    </inkml:context>
    <inkml:brush xml:id="br0">
      <inkml:brushProperty name="width" value="0.1" units="cm"/>
      <inkml:brushProperty name="height" value="0.1" units="cm"/>
      <inkml:brushProperty name="color" value="#AE198D"/>
      <inkml:brushProperty name="inkEffects" value="galaxy"/>
      <inkml:brushProperty name="anchorX" value="-1279.42932"/>
      <inkml:brushProperty name="anchorY" value="-2497.09326"/>
      <inkml:brushProperty name="scaleFactor" value="0.5"/>
    </inkml:brush>
  </inkml:definitions>
  <inkml:trace contextRef="#ctx0" brushRef="#br0">1 140 24575,'0'0'0,"0"5"0,4 0 0,11 0 0,10-1 0,4-1 0,3 9 0,4-1 0,9 0 0,4-3 0,7-2 0,6-2 0,11-2 0,8-2 0,7 0 0,11 0 0,18-5 0,13-1 0,4 1 0,2-9 0,-6 0 0,-8 2 0,-8 3 0,-12 2 0,-4-6 0,-4 0 0,5 3 0,-5 2 0,-3 2 0,-6-2 0,-4 1 0,1 1 0,3 2 0,4 2 0,4 0 0,2 2 0,3 0 0,5 0 0,1 0 0,1 0 0,-7 1 0,-6-1 0,-11 0 0,-10 0 0,-14 0 0,-7 0 0,-8 0 0,-3 0 0,-41-2 0,3 2 0,0-1 0,0 1 0,0 0 0,0-1 0,0 1 0,0 0 0,0-1 0,-1 1 0,1-1 0,0 1 0,0-1 0,0 0 0,-1 1 0,1-1 0,0 0 0,-1 0 0,1 1 0,0-1 0,0-2 0,-5 1 0,4 1 0,-1-1 0,0 0 0,0 0 0,0 1 0,0-1 0,-1 0 0,1 1 0,0-1 0,-1 1 0,1-1 0,-1 1 0,1 0 0,-3-2 0,-29-22 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4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1 178 24575,'35'4'0,"1"2"0,-1 1 0,40 14 0,-52-14 0,23 3 0,0-1 0,0-2 0,52 1 0,140-8 0,-113-2 0,601-24 0,-537 2 0,51-2 0,68 23 0,146-9 0,-356 7 0,-65 5 0,-1-1 0,1-2 0,-1-1 0,51-13 0,78-21 0,-111 29 0,85-28 0,-96 25 0,1 1 0,0 3 0,1 0 0,0 3 0,0 1 0,49 3 0,246 31 0,-2 18 0,-331-47 0,0-1 0,1 1 0,-1-1 0,0 1 0,0 0 0,0 0 0,0 0 0,0 1 0,-1-1 0,1 1 0,0-1 0,-1 1 0,1 0 0,-1 0 0,1 0 0,-1 0 0,0 1 0,0-1 0,3 4 0,-4-1 0,1-1 0,-1 1 0,0 0 0,0-1 0,0 1 0,-1 0 0,1-1 0,-1 1 0,-1 0 0,1-1 0,0 1 0,-3 8 0,-13 124 0,6 0 0,9 146 0,2-172 0,-3-84 0,-1 0 0,-1-1 0,-1 1 0,-9 26 0,-3 18 0,13-58-31,2-19 96,1-25-895,1 26 261,0-40-6257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5.1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24575,'0'1407'-1365,"0"-1447"-5461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5.9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24575,'1'1'0,"0"0"0,0-1 0,0 1 0,0 0 0,0 0 0,0 0 0,0 0 0,0 0 0,0 0 0,-1 0 0,1 0 0,0 0 0,0 0 0,-1 0 0,1 0 0,-1 1 0,1-1 0,-1 0 0,0 0 0,1 1 0,-1-1 0,0 0 0,0 1 0,0 1 0,5 38 0,-5-37 0,1 5 0,21 203 0,-3-35 0,-8 310 0,-6-90 0,0-333-1365,-1-26-5461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7.1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61 0 24575,'0'4'0,"0"10"0,0 15 0,0 19 0,-9 15 0,-2 8 0,1 6 0,1-3 0,3-10 0,-2-10 0,0-16-8191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8.48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190 198 24575,'-1'0'0,"0"-1"0,0 1 0,0 0 0,0-1 0,0 1 0,0-1 0,0 0 0,0 1 0,0-1 0,1 0 0,-1 1 0,0-1 0,0 0 0,1 0 0,-1 0 0,0 0 0,1 1 0,-1-1 0,1 0 0,-1 0 0,1 0 0,-1 0 0,1 0 0,0-1 0,0 1 0,0 0 0,-1 0 0,1 0 0,0 0 0,0 0 0,0 0 0,0 0 0,1 0 0,-1-2 0,6-39 0,-3 34 0,0 1 0,0 0 0,1 0 0,-1 0 0,1 0 0,1 1 0,0-1 0,0 1 0,0 0 0,0 0 0,1 1 0,0 0 0,0 0 0,1 0 0,-1 1 0,1 0 0,0 0 0,0 1 0,0-1 0,1 2 0,-1-1 0,1 1 0,7-1 0,-12 2 0,-1 1 0,0 0 0,0 0 0,0 0 0,1 0 0,-1 1 0,0-1 0,0 0 0,0 1 0,0 0 0,0-1 0,1 1 0,-1 0 0,-1 0 0,1 0 0,0 0 0,0 1 0,0-1 0,-1 0 0,1 1 0,2 3 0,-1-1 0,0 0 0,0 1 0,-1-1 0,0 1 0,0 0 0,0-1 0,0 1 0,-1 0 0,1 6 0,1 10 0,-1 1 0,-1-1 0,-2 30 0,1-50 0,-1 9 0,0 0 0,-1 0 0,0 0 0,0 0 0,-1 0 0,-1 0 0,1 0 0,-2-1 0,1 0 0,-1 0 0,0 0 0,-1-1 0,0 1 0,-1-1 0,0 0 0,0-1 0,0 0 0,-1 0 0,0-1 0,0 0 0,-10 6 0,3-1 0,-1 0 0,0-1 0,-1-1 0,0-1 0,0 0 0,-1-1 0,0 0 0,0-2 0,-1 0 0,0-1 0,1-1 0,-1-1 0,-28 0 0,47-2 0,0 0 0,0 0 0,0 0 0,0 0 0,0 0 0,0 0 0,0 0 0,1 0 0,-1 0 0,0 0 0,0 0 0,0 0 0,0 0 0,0 0 0,0 0 0,0 0 0,1 0 0,-1 0 0,0 0 0,0 1 0,0-1 0,0 0 0,0 0 0,0 0 0,0 0 0,0 0 0,0 0 0,0 0 0,0 0 0,1 1 0,-1-1 0,0 0 0,0 0 0,0 0 0,0 0 0,0 0 0,0 0 0,0 0 0,0 1 0,0-1 0,0 0 0,0 0 0,0 0 0,0 0 0,0 0 0,0 0 0,0 1 0,0-1 0,-1 0 0,1 0 0,0 0 0,0 0 0,0 0 0,0 0 0,0 0 0,0 0 0,0 1 0,0-1 0,0 0 0,0 0 0,0 0 0,-1 0 0,1 0 0,0 0 0,0 0 0,0 0 0,0 0 0,17 13 0,25 13 0,-16-13 20,1-2 0,1 0 0,0-2 0,0-1 0,34 4 0,-45-9-155,0-2 0,0 0 0,0-1 0,0-1 0,0-1 0,0 0 0,0-1 0,-1-1 0,1 0 0,18-9 0,24-13-6691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09.2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26 0 24575,'0'8'0,"0"16"0,0 16 0,-4 14 0,-2 10 0,1 3 0,1-2 0,1-3 0,1-8 0,1-14-8191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48.3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22 274 24575,'-1'0'0,"0"0"0,0 0 0,0 0 0,0 0 0,0 0 0,0 0 0,0 0 0,0 0 0,0-1 0,0 1 0,0 0 0,0-1 0,0 1 0,0 0 0,0-1 0,0 1 0,1-1 0,-1 0 0,0 1 0,0-1 0,0-1 0,1 2 0,0-1 0,0 1 0,0-1 0,0 0 0,1 1 0,-1-1 0,0 1 0,0-1 0,1 1 0,-1-1 0,0 1 0,1-1 0,-1 1 0,1 0 0,-1-1 0,0 1 0,1-1 0,-1 1 0,1 0 0,-1-1 0,1 1 0,0 0 0,-1 0 0,1-1 0,-1 1 0,1 0 0,-1 0 0,1 0 0,0 0 0,-1 0 0,1 0 0,-1 0 0,1 0 0,-1 0 0,2 0 0,38-6 0,1 3 0,0 1 0,55 4 0,34 0 0,229-35 0,-122 9 0,90-18 0,-189 20 0,205-6 0,680 30 0,-949-5 0,107-19 0,-103 10 0,95-2 0,-42 16 0,-69 0 0,0-2 0,1-2 0,94-17 0,-104 8-341,-1 2 0,1 2-1,63 1 1,-98 7-6485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11.3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1 216 24575,'100'-2'0,"-28"0"0,74 8 0,-35 15 0,-74-12 0,44 4 0,27-8 0,210-19 0,-211 6 0,395 3 0,-273 7 0,-210-2 0,162-5 0,-152 2 0,0-1 0,-1-1 0,0-2 0,34-13 0,-23 7 0,1 2 0,0 1 0,0 2 0,1 2 0,55-1 0,-76 5 0,1-1 0,-1-1 0,0 0 0,21-9 0,28-6 0,66-3 0,1 5 0,275 2 0,-228 14 0,137 4 0,-226 8 0,-65-6 0,1-1 0,31-1 0,-58-3-49,-1 0 1,1 0-1,0 0 0,0-1 0,-1 1 1,1-1-1,0 0 0,-1 1 0,1-1 1,-1 0-1,1-1 0,-1 1 0,1 0 1,-1-1-1,0 1 0,1-1 0,-1 0 1,0 0-1,0 0 0,-1 0 0,1 0 1,0 0-1,-1 0 0,1-1 0,-1 1 0,1 0 1,0-4-1,7-21-6777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11.88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65 0 24575,'0'4'0,"0"10"0,0 11 0,0 9 0,-8 17 0,-3 11 0,1 8 0,1 0 0,-1-2 0,1-19 0,1-16-8191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13.6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80 0 24575,'-5'0'0,"-9"3"0,10 19 0,2 111 0,3-103 0,0 0 0,-2-1 0,-2 1 0,0-1 0,-12 47 0,5-42 0,2 0 0,2 0 0,1 1 0,-1 36 0,8 144 0,1-80 0,-6-60 120,1-46-321,2-28-263,1-11-356,0-11-6006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0.9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78 24575,'4'0'0,"10"-5"0,15 0 0,15-9 0,13-1 0,9 1 0,2 4 0,-2 3 0,-5 3 0,-20 2 0,-18 1-8191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1.52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 1 24575,'27'-1'0,"-1"3"0,50 7 0,-70-8 0,1 0 0,-1 1 0,1 0 0,-1 0 0,0 0 0,0 1 0,0 0 0,0 0 0,0 1 0,-1 0 0,1 0 0,-1 0 0,0 0 0,0 1 0,-1 0 0,1 0 0,3 6 0,-6-7 0,-1 0 0,1-1 0,-1 1 0,0 0 0,0-1 0,-1 1 0,1 0 0,-1 0 0,0 0 0,0-1 0,0 1 0,0 0 0,-1 0 0,1 0 0,-1 0 0,0-1 0,0 1 0,-1 0 0,1-1 0,-1 1 0,-2 2 0,-5 12 0,-2-2 0,-24 31 0,15-22 0,-119 152 0,137-175 0,1 0 0,-1 0 0,0 0 0,1 1 0,-1-1 0,1 0 0,0 1 0,0-1 0,0 1 0,0-1 0,0 1 0,0 0 0,1-1 0,-1 5 0,2-6 0,-1 0 0,1 0 0,0 1 0,-1-1 0,1 0 0,0 0 0,0 0 0,0 0 0,0 0 0,0 0 0,0-1 0,0 1 0,0 0 0,1 0 0,-1-1 0,0 1 0,0-1 0,1 1 0,-1-1 0,0 1 0,1-1 0,-1 0 0,0 0 0,1 0 0,-1 0 0,0 0 0,1 0 0,-1 0 0,2 0 0,225 1 0,-214 0-195,-1-1 0,1 0 0,-1 0 0,1-2 0,-1 1 0,24-7 0,3-10-6631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2.18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 0 24575,'-9'0'0,"2"0"0,10 0 0,14 0 0,11 0 0,10 0 0,7 0 0,-1 0 0,2 0 0,-4 0 0,0 0 0,-12 0 0,-19 0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2.5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24575,'4'8'0,"10"3"0,15 0 0,11-3 0,7-2 0,0-2 0,-4-2 0,-1-5 0,-8-2-8191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3.02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165 0 24575,'-2'15'0,"0"0"0,-1 0 0,-1 0 0,0 0 0,-1-1 0,-12 25 0,-1 5 0,-83 209 0,99-248 0,1-1 0,-1 1 0,1-1 0,0 1 0,1-1 0,-1 1 0,1-1 0,0 1 0,0 0 0,0-1 0,1 1 0,-1-1 0,1 1 0,0-1 0,1 1 0,-1-1 0,1 0 0,2 6 0,-1-6 0,0 0 0,1 0 0,-1 0 0,1-1 0,0 1 0,0-1 0,0 0 0,0 0 0,1-1 0,-1 1 0,1-1 0,0 0 0,0 0 0,-1 0 0,1-1 0,7 2 0,10 2 0,0-2 0,0 0 0,1-1 0,-1-1 0,1-1 0,-1-1 0,1-1 0,-1-1 0,0-1 0,35-11 0,-34 4-1365,-12 0-5461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3.3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24575,'0'9'0,"0"18"0,0 23 0,0 19 0,0 14 0,0 3 0,0-7 0,0-7 0,0-16-8191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5.99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27 1 24575,'0'12'0,"0"18"0,0 23 0,0 34 0,-5 25 0,0 16 0,-1 11 0,2-1 0,1-12 0,1-19 0,1-19 0,0-28 0,1-38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0.15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84 24575,'-1'123'0,"5"-1"0,33 197 0,-33-308 0,-2-12 0,1-25 0,-1-42 0,-4-38 0,3-134 0,-1 234 0,1-1 0,0 1 0,0 0 0,0 0 0,1 0 0,0-1 0,0 1 0,0 1 0,1-1 0,0 0 0,0 1 0,6-9 0,-8 13 0,0 0 0,1-1 0,-1 1 0,1 0 0,-1 0 0,1 0 0,0 0 0,-1 0 0,1 0 0,0 0 0,-1 0 0,1 1 0,0-1 0,0 1 0,0-1 0,0 1 0,3 0 0,-2 0 0,0 1 0,0-1 0,0 1 0,0 0 0,-1 0 0,1 0 0,0 0 0,0 0 0,-1 1 0,1-1 0,0 1 0,-1 0 0,0-1 0,4 4 0,2 3 0,-1 1 0,0-1 0,0 1 0,0 1 0,-1-1 0,-1 1 0,0 0 0,5 14 0,3 8 0,9 47 0,-7 13 0,-14-75 0,1 0 0,0 0 0,1 0 0,1-1 0,1 1 0,13 30 0,-18-47 0,0 0 0,0 0 0,0 0 0,0 0 0,0 1 0,0-1 0,0 0 0,1 0 0,-1 0 0,0 0 0,0 0 0,0 1 0,0-1 0,0 0 0,0 0 0,0 0 0,0 0 0,0 0 0,1 0 0,-1 0 0,0 0 0,0 1 0,0-1 0,0 0 0,0 0 0,1 0 0,-1 0 0,0 0 0,0 0 0,0 0 0,0 0 0,0 0 0,1 0 0,-1 0 0,0 0 0,0 0 0,0 0 0,0 0 0,1 0 0,-1 0 0,0 0 0,0 0 0,0 0 0,0 0 0,0 0 0,1 0 0,-1-1 0,0 1 0,0 0 0,0 0 0,0 0 0,0 0 0,0 0 0,1 0 0,-1-1 0,5-12 0,-1-16 0,-3-23 0,-2-1 0,-10-62 0,5 62 0,1-104 0,6 150 0,0-1 0,1 1 0,0 0 0,0 0 0,1 0 0,-1 0 0,7-10 0,-7 13 0,0 1 0,0-1 0,0 1 0,0 0 0,1 0 0,-1 0 0,1 0 0,0 0 0,0 1 0,0-1 0,0 1 0,1-1 0,-1 1 0,0 0 0,5-1 0,-6 3 0,0-1 0,-1 1 0,1 0 0,-1 1 0,1-1 0,0 0 0,-1 0 0,1 1 0,-1-1 0,1 1 0,-1-1 0,1 1 0,-1 0 0,0-1 0,1 1 0,-1 0 0,0 0 0,1 0 0,-1 0 0,0 0 0,0 0 0,0 1 0,0-1 0,0 0 0,0 0 0,1 3 0,19 36 0,-5 9 0,11 57 0,-19-66 0,3 0 0,26 66 0,-36-104 10,0 1 0,0-1 0,1 0-1,-1 0 1,1 0 0,-1 1 0,1-2 0,0 1-1,-1 0 1,1 0 0,3 1 0,-5-2-49,1-1 0,0 0 0,0 0 0,-1 1 0,1-1 0,0 0 0,0 0 0,-1 0 0,1 0 0,0 0 0,0 0 0,0 0 0,-1 0 0,1 0 0,0 0-1,0 0 1,0-1 0,-1 1 0,1 0 0,0 0 0,0-1 0,-1 1 0,1-1 0,0 1 0,-1-1 0,1 1 0,-1-1 0,1 1 0,0-1 0,-1 1 0,1-1 0,-1 0 0,1 1 0,-1-1 0,0 0 0,1 1 0,-1-2 0,11-20-6787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49.3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24575,'0'1580'0,"2"-1524"0,20 101 0,-2-20 0,-3 43 0,44 323 0,-29-297 0,-8 0 0,-4 286 0,-61 584 0,30-905-1365,10-133-5461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6.61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0 153 24575,'44'-30'0,"-29"25"0,-1 0 0,0 1 0,1 1 0,0 0 0,0 1 0,21 0 0,94 5 0,-106-2 0,147 10 0,145 4 0,-96-13 0,1089-21 0,-980-7 0,263-8 0,-524 36 0,-33-1 0,54-4 0,-87 3 11,1-1 0,0 1 0,-1-1 0,1 1-1,-1-1 1,1 0 0,-1 0 0,1-1 0,-1 1 0,3-2 0,-4 2-48,-1 1 1,1-1 0,-1 1 0,1-1-1,-1 1 1,1-1 0,-1 0 0,0 1 0,1-1-1,-1 1 1,0-1 0,1 0 0,-1 1 0,0-1-1,0 0 1,0 1 0,1-1 0,-1 0 0,0 0-1,0 1 1,0-1 0,0 0 0,0 1 0,0-1-1,-1 0 1,1 1 0,0-1 0,0 0-1,0 1 1,-1-1 0,1 0 0,0 1 0,-1-1-1,1 0 1,0 1 0,-1-1 0,1 1 0,-1-1-1,1 1 1,-2-1 0,-14-14-6790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7.5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50 129 24575,'-1'3'0,"0"1"0,0 0 0,0 0 0,-1 0 0,1-1 0,-1 1 0,0-1 0,0 1 0,0-1 0,0 0 0,-1 0 0,-2 3 0,1-2 0,1-1 0,1 1 0,-1 0 0,0 0 0,1 1 0,0-1 0,-3 8 0,5-10 0,0-1 0,0 1 0,0 0 0,0-1 0,0 1 0,0-1 0,0 1 0,1 0 0,-1-1 0,1 1 0,-1-1 0,1 1 0,0-1 0,-1 0 0,1 1 0,0-1 0,0 0 0,0 1 0,0-1 0,0 0 0,0 0 0,0 0 0,1 0 0,-1 0 0,0 0 0,1 0 0,-1 0 0,3 0 0,5 4 0,1 0 0,0-1 0,0 0 0,0-1 0,1 0 0,19 2 0,69 5 0,-74-9 0,387 0 0,2-32 0,-202 14 0,-97 8 0,987-69 0,3 41 0,-214 40 0,-875-2 0,-8-1 0,1 1 0,0-1 0,-1-1 0,15-2 0,-22 3 0,0 0 0,0-1 0,0 1 0,-1 0 0,1 0 0,0-1 0,0 1 0,0-1 0,0 1 0,-1-1 0,1 1 0,0-1 0,0 0 0,-1 1 0,1-1 0,0 0 0,-1 1 0,1-1 0,-1 0 0,1 0 0,-1 0 0,1 1 0,-1-1 0,0 0 0,1 0 0,-1 0 0,0 0 0,0 0 0,0 0 0,1 0 0,-1 0 0,0 0 0,0 0 0,0 0 0,-1 1 0,1-1 0,0 0 0,0 0 0,0 0 0,-1 0 0,1 0 0,0 0 0,-1 0 0,1 1 0,-1-1 0,1 0 0,-1 0 0,0 0 0,-28-42-1365,-8-3-5461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28.3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0 127 24575,'67'-4'0,"-1"-2"0,124-30 0,-42 6 0,-13 8 0,0 6 0,228 3 0,-356 13 0,-1 1 0,1-1 0,-1 1 0,0 0 0,1 1 0,-1-1 0,0 1 0,0 0 0,0 1 0,7 3 0,-10-3 0,0-1 0,0 0 0,-1 1 0,1 0 0,-1-1 0,0 1 0,1 0 0,-1 0 0,0 0 0,-1 1 0,1-1 0,-1 0 0,1 1 0,-1-1 0,0 1 0,0-1 0,-1 1 0,1-1 0,-1 5 0,4 58 0,-9 106 0,1-88 0,-20 378-1365,22-400-5461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0.02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24575,'0'8'0,"0"20"0,0 26 0,0 33 0,0 31 0,0 17 0,0 2 0,0-10 0,0-14 0,0-22 0,0-26-8191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0.7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24575,'0'13'0,"0"16"0,0 21 0,0 17 0,0 16 0,0 5 0,0 0 0,0-1 0,0-12 0,0-15 0,0-17-8191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3.5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94 1 24575,'-4'4'0,"0"0"0,0 0 0,1 0 0,-1 1 0,1-1 0,0 1 0,0 0 0,0 0 0,1 0 0,-3 8 0,2-7 0,-6 14 0,0 0 0,2 1 0,0 0 0,1 0 0,1 0 0,2 1 0,-3 42 0,6-61 0,0 0 0,0 0 0,1 0 0,-1 0 0,1 0 0,0 0 0,0-1 0,0 1 0,0 0 0,0 0 0,1-1 0,-1 1 0,1-1 0,-1 1 0,1-1 0,0 0 0,0 0 0,0 0 0,1 0 0,-1 0 0,0 0 0,1 0 0,-1-1 0,1 1 0,-1-1 0,1 0 0,0 0 0,0 0 0,-1 0 0,1 0 0,0-1 0,6 1 0,-4 0 0,-1-1 0,1 0 0,-1-1 0,1 1 0,0-1 0,-1 0 0,1 0 0,-1-1 0,0 1 0,1-1 0,-1 0 0,0 0 0,0 0 0,0-1 0,-1 1 0,1-1 0,0 0 0,-1 0 0,0 0 0,5-6 0,-2-1 10,0 0 0,-1 0 0,0-1 0,-1 1 0,0-1 0,0 0 0,-1-1 0,-1 1 0,0 0 0,0-1 0,-1-18 0,0 23-81,-1 0 1,0 0-1,-1 1 0,0-1 0,0 0 1,0 0-1,-1 1 0,0-1 1,0 0-1,0 1 0,-1 0 0,0-1 1,0 1-1,-1 1 0,0-1 1,0 0-1,0 1 0,-1 0 0,0 0 1,-7-6-1,-12-3-6755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3.86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5 24575,'0'-4'0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4.39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1 100 24575,'11'-12'0,"0"1"0,2 1 0,-1 0 0,1 1 0,0 0 0,1 1 0,16-8 0,-24 14 0,0-1 0,0 1 0,0 0 0,0 1 0,1-1 0,-1 1 0,0 1 0,1-1 0,-1 1 0,0 0 0,1 0 0,-1 1 0,0 0 0,1 0 0,-1 0 0,0 1 0,0 0 0,0 0 0,0 1 0,9 5 0,-10-5 0,0 1 0,-1-1 0,1 1 0,-1 0 0,0 1 0,0-1 0,0 1 0,-1-1 0,1 1 0,-1 0 0,0 0 0,-1 1 0,1-1 0,-1 1 0,0-1 0,1 9 0,1 6 0,-2 0 0,0 0 0,-2 30 0,2 17 0,-2-66-24,0 0-1,0 0 1,0 0 0,0 1-1,0-1 1,0 0 0,0 0-1,1 0 1,-1 0-1,1 0 1,-1 0 0,0 0-1,1 0 1,0 0 0,-1 0-1,1 0 1,-1 0-1,1 0 1,0-1 0,0 1-1,0 0 1,-1 0 0,1-1-1,0 1 1,0 0-1,0-1 1,0 1 0,0-1-1,0 1 1,0-1-1,0 0 1,0 0 0,0 1-1,1-1 1,-1 0 0,0 0-1,0 0 1,0 0-1,0 0 1,0 0 0,0 0-1,0 0 1,0-1 0,1 1-1,-1 0 1,0-1-1,0 1 1,0 0 0,0-1-1,0 0 1,0 1-1,0-1 1,-1 1 0,1-1-1,1-1 1,17-12-6802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4.9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24575,'0'8'0,"0"8"0,0 4 0,0 8 0,0 7 0,4-2 0,6-6 0,9-5 0,2-1 0,1-4 0,-3 3 0,-5 3 0,-4 1 0,-5 1 0,-2 5 0,-15-4 0,-10-5 0,0-6-8191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5.3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24575,'9'0'0,"6"0"0,5 0 0,4 0 0,-3 0-8191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0.46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 1 24575,'-4'0'0,"-2"8"0,1 16 0,9 16 0,4 10 0,1 4 0,3-2 0,-1-6 0,-2-2 0,-2-10-8191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8.38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32 1 24575,'0'34'0,"-1"-1"0,-2 1 0,-12 58 0,14-89 0,-9 59 0,9-60 0,1 1 0,0-1 0,0 0 0,0 1 0,0-1 0,1 0 0,-1 1 0,1-1 0,-1 0 0,1 1 0,0-1 0,0 0 0,0 0 0,0 0 0,0 0 0,0 0 0,1 0 0,-1 0 0,1 0 0,-1 0 0,1 0 0,0-1 0,2 2 0,-3-2 0,-1-1 0,1 1 0,0-1 0,0 0 0,0 0 0,0 1 0,0-1 0,-1 0 0,1 0 0,0 0 0,0 0 0,0 0 0,0 0 0,0 0 0,0 0 0,0 0 0,0 0 0,0 0 0,-1-1 0,1 1 0,0 0 0,0-1 0,0 1 0,0-1 0,-1 1 0,2-1 0,18-24 0,2-35 0,-16 35 40,-1 1 0,3-31 0,-7 47-164,0 0 0,-1 0 1,0 1-1,-1-1 0,1 0 0,-1 0 1,-1 1-1,0-1 0,0 0 0,0 1 1,-5-10-1,-4 2-6702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8.7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9.0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18 1 24575,'-18'65'0,"19"-56"0,0 0 0,0 0 0,1-1 0,0 1 0,1 0 0,0-1 0,0 0 0,7 13 0,42 60 0,-8-15 0,-43-63 10,1 0 0,-1-1 0,0 1 0,0 0 0,0-1 0,0 1 0,0 0-1,-1 0 1,1 0 0,-1 0 0,0 5 0,0-7-63,0 0 0,0 1 0,-1-1 0,1 0 0,-1 0 0,1 1 0,-1-1 0,0 0 0,1 0 0,-1 0 0,0 0 0,0 0 0,0 0 0,0 0 0,0 0 0,0 0 0,0 0 0,0 0 0,0-1 0,0 1 0,0 0 0,-1-1 0,1 1 0,0-1 0,0 0 0,-1 1 0,0-1 0,-24 6-6773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39.4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45 24575,'0'-4'0,"12"-1"0,9-1 0,1-2 0,8-1 0,9 2 0,-3 2-8191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0.22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50 104 24575,'-4'6'0,"-1"-1"0,1 1 0,1 0 0,-1 1 0,1-1 0,0 1 0,0 0 0,1-1 0,0 1 0,-2 12 0,-6 75 0,10-83 0,-2 12 0,2-1 0,0 1 0,2-1 0,0 1 0,8 27 0,-9-44 0,1-1 0,0 1 0,0-1 0,0 1 0,1-1 0,0 0 0,0 0 0,1 0 0,-1 0 0,1-1 0,5 6 0,-6-8 0,0 1 0,1-1 0,-1 0 0,0-1 0,1 1 0,-1-1 0,1 1 0,-1-1 0,1 0 0,0 0 0,0-1 0,-1 1 0,1-1 0,0 1 0,0-1 0,0-1 0,-1 1 0,1 0 0,5-2 0,-1 0 0,0-1 0,-1 0 0,1 0 0,0 0 0,-1-1 0,0 0 0,0 0 0,0-1 0,-1 0 0,1 0 0,-1-1 0,0 0 0,-1 0 0,0 0 0,1-1 0,-2 1 0,1-1 0,-1 0 0,5-11 0,-1 0 0,-1-1 0,0 1 0,-2-1 0,0 0 0,-1 0 0,0-1 0,0-22 0,-3 12 0,-5-56 0,3 76 0,0 0 0,-1 0 0,0 0 0,-1 1 0,0-1 0,0 1 0,-1 0 0,0 0 0,-9-13 0,11 19-59,0 1 0,0-1-1,0 1 1,-1 0-1,1 0 1,-1 0 0,1 0-1,-1 1 1,0-1 0,0 1-1,0-1 1,1 1 0,-1 0-1,0 0 1,-1 0-1,1 1 1,0-1 0,0 1-1,0-1 1,0 1 0,0 0-1,-6 1 1,-13 4-6767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0.5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1.68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1 219 24575,'0'-1'0,"-1"-19"0,2 1 0,0-1 0,1 0 0,1 1 0,5-21 0,-7 36 0,1 0 0,-1-1 0,1 1 0,0 0 0,0 0 0,1 0 0,-1 0 0,1 0 0,0 1 0,0-1 0,0 1 0,0 0 0,0-1 0,1 2 0,0-1 0,-1 0 0,1 1 0,0-1 0,0 1 0,1 0 0,-1 1 0,0-1 0,1 1 0,-1 0 0,1 0 0,-1 0 0,10 0 0,-11 1 0,0 0 0,1 0 0,-1 0 0,0 0 0,0 1 0,1 0 0,-1-1 0,0 1 0,0 0 0,0 1 0,0-1 0,0 0 0,0 1 0,0 0 0,0 0 0,-1 0 0,5 4 0,-2-1 0,-1 0 0,0 0 0,-1 0 0,1 1 0,-1-1 0,0 1 0,-1 0 0,4 10 0,0 4 0,-2 1 0,0 0 0,-1-1 0,0 36 0,-4-42 0,1 0 0,-2 0 0,0-1 0,-1 1 0,0 0 0,-1-1 0,0 0 0,-1 0 0,-11 22 0,3-14 0,0-1 0,-1 0 0,-1 0 0,-29 27 0,43-47 0,0 1 0,0 0 0,0 0 0,0 0 0,0 0 0,0 0 0,0 0 0,1 0 0,-1 0 0,0 0 0,1 0 0,-1 0 0,0 0 0,1 1 0,0-1 0,-1 0 0,1 0 0,0 1 0,-1-1 0,1 0 0,0 1 0,0-1 0,0 3 0,1-3 0,0-1 0,0 1 0,-1 0 0,1 0 0,0 0 0,0-1 0,0 1 0,0-1 0,0 1 0,0 0 0,0-1 0,0 0 0,0 1 0,0-1 0,1 0 0,-1 1 0,0-1 0,0 0 0,0 0 0,2 0 0,4 0 0,0 0 0,-1-1 0,1 1 0,-1-1 0,1 0 0,-1-1 0,1 0 0,9-4 0,15-14-1365,-1-3-5461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2.16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0 24575,'-1'27'0,"-10"48"0,8-60 0,0 0 0,0 1 0,2-1 0,0 0 0,1 1 0,0-1 0,1 0 0,1 1 0,4 18 0,19 9 0,-21-38 0,0 0 0,0 1 0,-1 0 0,0 0 0,0 0 0,2 8 0,-1 1 15,0 0 0,-2 0 0,0 0 0,-1 0 0,0 1 0,-1-1 0,-3 24 0,3-36-52,-1 0 0,1 1 0,-1-1-1,1 0 1,-1 1 0,0-1 0,0 0 0,-1 0 0,1 0 0,0 0 0,-1 0-1,0 0 1,0 0 0,0-1 0,0 1 0,0-1 0,-1 1 0,1-1 0,-1 0-1,1 0 1,-1 0 0,0 0 0,0 0 0,0-1 0,0 1 0,0-1 0,0 0-1,0 0 1,-1 0 0,1 0 0,0-1 0,-1 1 0,1-1 0,0 0 0,-1 0-1,1 0 1,0 0 0,-1-1 0,-4 0 0,-21-7-6789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2.49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20 24575,'9'0'0,"6"0"0,10 0 0,4 0 0,2 0 0,-4-8 0,-8-3-8191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4.80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0 123 24575,'4'0'0,"10"0"0,19 0 0,21 0 0,27-4 0,19-2 0,15-8 0,-4-2 0,-13 3 0,-22-6 0,-34 0 0,-35 5 0,-32 3 0,-12 4-8191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1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0 153 24575,'1485'0'0,"-1273"-13"0,9 0 0,-189 13 0,-8 1 0,0-1 0,0 0 0,-1-2 0,1-1 0,-1-1 0,24-7 0,3-2 0,2 2 0,0 2 0,84-3 0,-70 7 0,108 2 0,-127 4 0,0-1 0,1-3 0,86-16 0,-80 8 0,0 2 0,92-4 0,112 14 0,-97 2 0,-126-1 0,-1 2 0,1 1 0,66 19 0,-60-12 0,2-3 0,43 5 0,-54-11-341,0-2 0,0 0-1,39-6 1,-40 0-6485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5.3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196 0 24575,'0'1'0,"1"0"0,-1 1 0,1-1 0,-1 0 0,1 0 0,0 0 0,-1 0 0,1 0 0,0 0 0,0 0 0,0 0 0,0 0 0,0-1 0,0 1 0,0 0 0,0 0 0,0-1 0,0 1 0,0-1 0,0 1 0,2 0 0,28 10 0,-29-10 0,13 3 0,-2 0 0,0 0 0,0 0 0,0 2 0,0-1 0,21 15 0,-32-19 0,0 1 0,0-1 0,0 1 0,0 0 0,0 0 0,0 0 0,-1 0 0,1 0 0,-1 0 0,0 1 0,1-1 0,-1 0 0,0 1 0,0-1 0,-1 1 0,1-1 0,-1 1 0,1 0 0,-1-1 0,0 1 0,1-1 0,-1 1 0,-1 0 0,1-1 0,0 1 0,-1-1 0,1 1 0,-1 0 0,0-1 0,0 0 0,0 1 0,0-1 0,0 1 0,0-1 0,-1 0 0,1 0 0,-1 0 0,-2 3 0,-20 25 0,-2 0 0,0-1 0,-2-2 0,-43 33 0,-11 10 0,54-45 0,18-18 0,1 0 0,1 1 0,-1 0 0,1 0 0,1 0 0,-1 1 0,2 1 0,-1-1 0,-5 13 0,11-21 0,1-1 0,0 1 0,-1 0 0,1 0 0,0 0 0,0 0 0,0 0 0,0-1 0,0 1 0,0 0 0,0 0 0,0 0 0,0 0 0,0 0 0,0 0 0,1-1 0,-1 1 0,0 0 0,1 0 0,-1 0 0,1-1 0,-1 1 0,0 0 0,1-1 0,0 1 0,-1 0 0,1 0 0,26 11 0,41-9 0,-60-3 0,388-8 0,-390 8-49,12 0 93,0-1 0,-1 0-1,24-5 1,-36 5-137,0-1 0,0 0-1,-1 1 1,1-1 0,0-1 0,-1 1 0,1-1-1,-1 0 1,0 0 0,0 0 0,0 0 0,0-1 0,0 0-1,-1 0 1,5-6 0,14-33-6733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8.31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0 269 24575,'4'-4'0,"6"-2"0,9 0 0,10-10 0,8-4 0,7-2 0,4 3 0,6-5 0,3 3 0,-1 1 0,0 3 0,-7 4 0,-2-3 0,-6 0 0,-9 0 0,-19 2 0,-15 3 0,-8 4-8191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8.76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 0 24575,'-4'0'0,"7"0"0,7 0 0,10 4 0,6 2 0,3-1 0,5 4 0,5-1 0,-5 8 0,-7 0-8191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7.04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0 24575,'-4'5'0,"7"0"0,16 1 0,16-2 0,16-1 0,7-1 0,-2-1 0,-6-1 0,-16 0 0,-14 0-8191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47.3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36 24575,'4'0'0,"10"0"0,15 0 0,11 0 0,7 0 0,4 0 0,-3 0 0,0 0 0,-5 0 0,-10-4 0,-10-11 0,-9-1-8191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50.00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38 24575,'5'0'0,"0"-4"0,5-2 0,0-3 0,6-9 0,2 19 0,-4 40 0,-3 41 0,-8 33 0,-4 12 0,-3-5 0,1-17 0,-1-21 0,2-25-8191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43:50.33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 0 24575,'0'8'0,"0"8"0,0 4 0,-4 0 0,-2-4-8191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4:4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24575,'0'0'-8191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4:45.73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24575,'0'0'-8191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4:46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3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2 200 24575,'-1'-1'0,"1"0"0,0 0 0,0 0 0,0 1 0,0-1 0,0 0 0,0 0 0,0 0 0,0 0 0,0 0 0,0 0 0,0 0 0,0 1 0,1-1 0,-1 0 0,0 0 0,1 0 0,-1 0 0,1 1 0,-1-1 0,1 0 0,-1 0 0,1 1 0,-1-1 0,1 0 0,0 1 0,-1-1 0,1 1 0,0-1 0,-1 1 0,1-1 0,0 1 0,0-1 0,0 1 0,-1 0 0,1 0 0,0-1 0,1 1 0,38-12 0,22 4 0,94-2 0,-57 5 0,113-3 0,157-17 0,-45-4 0,-35 5 0,-175 0 0,-86 16 0,0 1 0,1 2 0,50-3 0,1012 8 0,-446 2 0,-624 0 0,0 0 0,0 1 0,0 2 0,28 9 0,28 5 0,1-6 0,0-4 0,139-1 0,-210-8-1365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4:46.84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4:50.35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24575,'0'0'-8191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5.2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 24575,'76'30'0,"-17"-19"0,0-3 0,1-3 0,-1-2 0,91-8 0,-16 2 0,-85 4 0,0-3 0,0-2 0,52-10 0,-2-1-60,0 4 1,1 5-1,115 7 0,-89 0-1066,-94-1-5700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6.4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24575,'2'-1'0,"4"8"0,5 14 0,1 19 0,-2 1 0,-2 1 0,-1 0 0,1 78 0,-1-24 0,39 223 0,7 90 0,-28 202-1365,-24-565-5461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7.9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24575,'-4'0'0,"7"0"0,11 0 0,16 0 0,15 0 0,9 0 0,3 0 0,-3 0 0,-12 0-8191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8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24575,'-2'0'0,"0"1"0,0 0 0,0 0 0,0 0 0,0 0 0,0 0 0,1 0 0,-1 0 0,0 1 0,1-1 0,-1 1 0,1-1 0,-1 1 0,1-1 0,0 1 0,0 0 0,0 0 0,-2 3 0,-17 36 0,14-19 0,0 0 0,1 0 0,2 1 0,0-1 0,2 1 0,0-1 0,4 44 0,6-1 0,22 93 0,5-42 0,-23-81 0,-2 1 0,9 50 0,-20-85-73,2 16 275,-2-16-225,0-1 0,0 0-1,0 0 1,1 0 0,-1 0-1,0 0 1,0 1 0,0-1-1,0 0 1,0 0 0,0 0-1,0 0 1,0 1-1,0-1 1,0 0 0,0 0-1,0 0 1,0 1 0,0-1-1,0 0 1,0 0 0,0 0-1,0 0 1,0 1 0,-1-1-1,1 0 1,0 0 0,0 0-1,0 0 1,0 0 0,0 1-1,0-1 1,0 0-1,0 0 1,-1 0 0,1 0-1,0 0 1,0 0 0,0 0-1,0 0 1,-1 1 0,1-1-1,0 0 1,0 0 0,0 0-1,0 0 1,-1 0 0,1 0-1,0 0 1,0 0 0,0 0-1,0 0 1,-1 0-1,1 0 1,0 0 0,0 0-1,0 0 1,0 0 0,-1 0-1,1 0 1,0-1 0,0 1-1,0 0 1,-11-11-6803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8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76 1 24575,'-4'0'0,"-1"4"0,-1 10 0,2 15 0,-7 16 0,-2 12 0,1 9 0,3 6 0,3 3 0,2-2 0,3-6 0,4-14 0,11-12 0,7-12 0,5-17 0,-3-9-8191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9.1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24575,'8'0'0,"7"0"0,5 0 0,8 0 0,7 0 0,-2 0-8191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9.4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24575,'4'8'0,"2"12"0,0 10 0,6 13 0,3 7 0,-3 4 0,-2 5 0,-4 1 0,-2-1 0,-2-3 0,-1-1 0,-2-8 0,-3-10 0,-3-12-8191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19.8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 24575,'0'4'0,"-4"10"0,-2 6 0,-4 1 0,1 9 0,-8 7 0,-9-2 0,-8-3 0,1-7-8191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5.4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0 274 24575,'0'-1'0,"1"-1"0,-1 0 0,0 0 0,1 1 0,-1-1 0,1 0 0,0 1 0,0-1 0,-1 1 0,1-1 0,0 1 0,0-1 0,1 1 0,-1 0 0,0-1 0,0 1 0,1 0 0,-1 0 0,0 0 0,1 0 0,-1 0 0,1 0 0,-1 0 0,1 1 0,2-2 0,54-14 0,-28 9 0,27-10 0,1 2 0,0 3 0,1 2 0,0 3 0,84 1 0,100-19 0,-95 6 0,290-40 0,-347 47 0,177 1 0,-57 5 0,834-10 0,-667 18 0,-274-3 0,-10-1 0,178 20 0,-193-10 0,0-3 0,87-7 0,-50 0 0,-106 2-136,0 1-1,-1 0 1,0 0-1,1 1 1,-1 0-1,0 0 1,0 1-1,0 1 0,13 6 1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20.4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24575,'8'0'0,"12"0"0,10 0 0,5 0 0,4 0 0,-4 0-8191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20.9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24575,'0'4'0,"0"6"0,5 9 0,0 10 0,1 8 0,-2 7 0,-1 4 0,-1 2 0,-1-3 0,0-2 0,-1-12 0,0-11-8191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21.3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24575,'4'0'0,"14"4"0,12 10 0,6 10 0,4 15 0,-4 12 0,1 11 0,-7 7 0,-8 5 0,-8 6 0,-23 14 0,-31 13 0,-9-11-8191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23.4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24575,'394'15'0,"-203"-6"0,76 7 0,-236-11-341,0-2 0,1-2-1,61-4 1,-60-2-6485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0.9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49 24575,'4'0'0,"10"0"0,7 0 0,8 0 0,7 0 0,7 0 0,3 0 0,-5-8 0,-6-3 0,-8-4 0,-10 1-8191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1.3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1 24575,'-1'0'0,"0"1"0,0-1 0,0 0 0,0 1 0,0 0 0,0-1 0,0 1 0,1-1 0,-1 1 0,0 0 0,0 0 0,1-1 0,-1 1 0,0 0 0,1 0 0,-1 0 0,1 0 0,-1 0 0,1 0 0,-1 0 0,1 0 0,0 0 0,-1 0 0,1 0 0,0 0 0,0 2 0,-5 34 0,4-33 0,0 13 0,1-1 0,1 0 0,1 1 0,0-1 0,1 0 0,0 0 0,10 25 0,5 7 0,28 48 0,-35-70 0,-1 0 0,-1 1 0,-1 0 0,-2 0 0,-1 1 0,0-1 0,-2 1 0,-1 31 0,-8-19 120,6-39-164,0 0 1,0 0-1,-1 0 0,1 0 1,0 0-1,-1-1 0,1 1 1,-1 0-1,1 0 0,-1 0 1,1 0-1,-1 0 0,0-1 1,0 1-1,1 0 0,-1 0 0,0-1 1,0 1-1,0-1 0,1 1 1,-1-1-1,0 1 0,0-1 1,0 1-1,0-1 0,0 0 1,0 0-1,0 1 0,0-1 1,0 0-1,0 0 0,0 0 1,-2 0-1,-13-7-6782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1.9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157 0 24575,'-17'19'0,"1"0"0,1 1 0,1 1 0,1 1 0,1-1 0,1 2 0,1 0 0,1 0 0,0 1 0,-6 34 0,9-22 0,1 1 0,2-1 0,1 1 0,3 0 0,0 0 0,3-1 0,0 1 0,3-1 0,14 48 0,-19-80-65,-1 0 0,1 1 0,0-1 0,0 0 0,0 0 0,1 0 0,-1-1 0,1 1 0,0 0 0,0-1 0,0 0 0,0 0 0,1 0 0,-1 0 0,1 0 0,0-1 0,0 0 0,0 1 0,0-1 0,5 1 0,14 1-6761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4.9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 24575,'4'0'0,"10"0"0,6 0 0,5 0 0,6 0 0,6 0 0,1-4 0,-5-14 0,-10-4-8191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5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24575,'9'5'0,"2"9"0,0 7 0,1 7 0,0 9 0,-3 10 0,6 13 0,-1 6 0,-1 3 0,-4-1 0,-3-8 0,-2-14-8191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5.6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24575,'0'4'0,"0"14"0,0 12 0,-4 10 0,-10 6 0,-7-4 0,0-10-8191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7.3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24575,'11'424'0,"0"-298"0,35 166 0,45 248 0,-61-329 0,7 89 0,-29-165 0,6 157 0,-10-217 0,17 92 0,4 63 0,-28 26 0,5 90 0,2-315 0,2-1 0,0 0 0,20 53 0,6 26 0,-23-58 0,2 71 0,-8-76 0,2 0 0,12 53 0,12 45 0,-24-132-17,1-28 51,-1-29-1416,0-17-5444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6.45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56 1 24575,'-1'14'0,"-1"1"0,0-1 0,-1 0 0,-9 27 0,-6 27 0,16-54 0,-12 99 0,13-101 0,0 1 0,1-1 0,1 1 0,0-1 0,1 0 0,4 20 0,-5-31 0,-1-1 0,0 1 0,0 0 0,0 0 0,1 0 0,-1 0 0,0-1 0,1 1 0,-1 0 0,1 0 0,-1-1 0,1 1 0,-1 0 0,1-1 0,-1 1 0,1-1 0,0 1 0,-1 0 0,1-1 0,0 1 0,0-1 0,-1 0 0,1 1 0,0-1 0,0 0 0,0 1 0,-1-1 0,1 0 0,2 0 0,-2 0 0,1-1 0,0 1 0,-1-1 0,1 1 0,0-1 0,-1 0 0,1 0 0,-1 0 0,1 0 0,-1 0 0,0 0 0,0-1 0,3-1 0,31-49 0,-27 35 20,-1-1 0,-1 0 0,0 0 0,-1-1 0,4-36 0,-4 6-763,-3-52 1,-2 63-6084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6.8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24575,'4'0'0,"6"0"0,9 8 0,2 7 0,1 10 0,-3 13 0,-5 16 0,-4 25 0,-5 20 0,-19 22 0,-25 20 0,-4-14-8191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8.2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31 24575,'4'0'0,"6"0"0,9 0 0,6 0 0,3 0 0,4-9 0,2-2 0,-5 1-8191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8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73 1 24575,'-3'0'0,"0"1"0,1 0 0,-1-1 0,0 1 0,1 0 0,-1 1 0,0-1 0,1 0 0,-1 1 0,1-1 0,0 1 0,-1 0 0,1 0 0,0 0 0,0 0 0,0 0 0,1 1 0,-1-1 0,0 0 0,1 1 0,-1-1 0,1 1 0,0 0 0,-1 3 0,-2 3 0,1 0 0,0 0 0,0 1 0,1-1 0,-1 20 0,4-8 0,1 0 0,1 0 0,1 0 0,1-1 0,1 1 0,0-1 0,2 0 0,12 24 0,-4-9 0,11 43 0,-21-57 0,-1 0 0,-1 1 0,1 27 0,-4-44 0,-1 0 0,0 1 0,0-1 0,0 1 0,-1-1 0,0 0 0,0 1 0,0-1 0,-1 0 0,0 0 0,0 0 0,0 0 0,0 0 0,-1 0 0,0-1 0,0 1 0,0-1 0,-6 6 0,-5-5-1365,3-10-5461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9.2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24575,'-4'0'0,"-6"13"0,0 12 0,0 7 0,-5 5 0,-2 1 0,4 3 0,3 2 0,4 7 0,2 7 0,6 3 0,4-1 0,3-2 0,10-11 0,6-12 0,-2-13-8191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39.68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 24575,'12'0'0,"9"0"0,1-8 0,-4-3-8191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0.5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10 24575,'-8'0'0,"1"0"0,6 0 0,7 0 0,8 0 0,9 0 0,4 0 0,3 0 0,4 0 0,-3-4 0,-8-2-8191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0.8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24575,'4'0'0,"2"4"0,7 10 0,3 7 0,-3 8 0,-2 7 0,0 7 0,-1 3 0,-3 7 0,-2 4 0,-3-5 0,0-7 0,-2-11-8191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1.2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24575,'0'5'0,"4"0"0,2 5 0,-1 4 0,-1 9 0,-1 8 0,-9 3 0,-8-4 0,-2-7-8191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1.6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24575,'4'8'0,"2"8"0,-1 8 0,-1 10 0,-1 6 0,-1 6 0,7 7 0,3 3 0,-1-4 0,-3-6 0,-2-3 0,-2-17 0,-3-14-8191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3:59.03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10 24575,'-3'-9'0,"-3"15"0,-4 20 0,1 82 0,9 158 0,3-117 0,55 593 0,-35-536 0,3 218 0,-17-225 0,-2-28 0,14 174 0,14 37 0,-15-130 0,3-95 0,-12-87 0,4 84 0,-14-97 0,8 117 0,-5-148 0,0 0 0,2 0 0,1 0 0,16 41 0,-12-41-341,-1 0 0,-2 1-1,7 33 1,-13-48-6485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2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24575,'0'4'0,"8"5"0,4 11 0,2 9 0,0 9 0,6 9 0,-1 15 0,-3 22 0,-5 16 0,-8 22 0,-17 15 0,-19 9 0,-4-20-8191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5.4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 24575,'4'0'0,"10"0"0,11 0 0,14 0 0,8 0 0,1 0 0,-4 0 0,-1 0 0,-7-4 0,-11-2-8191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5.8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24575,'4'68'0,"3"-1"0,3 0 0,37 130 0,-1-5 0,-40-159 60,4 62 0,-10-84-209,0-1 1,0 1-1,-1-1 1,0 0-1,-1 1 1,0-1-1,-1 0 1,0 0-1,-9 19 1,-4-4-6678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6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24575,'0'4'0,"-4"6"0,-2 9 0,1 10 0,-7 4 0,-3 1 0,3 3 0,2-1 0,4 2 0,2 3 0,2 3 0,2 7 0,4-2 0,6 0 0,10-9 0,1-11-8191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8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0 24575,'-1'10'0,"-1"-1"0,1 0 0,-1 0 0,-1 0 0,0 0 0,-6 14 0,-9 26 0,14-30 0,0 0 0,1 0 0,0 0 0,2 0 0,0 0 0,1 1 0,2-1 0,-1 0 0,2 0 0,6 21 0,-9-38 0,1 0 0,0 0 0,0 0 0,0 0 0,0 0 0,0 0 0,0-1 0,0 1 0,1 0 0,-1 0 0,0-1 0,1 1 0,0-1 0,-1 0 0,1 1 0,0-1 0,0 0 0,0 0 0,0 0 0,0 0 0,0 0 0,0 0 0,0-1 0,0 1 0,0-1 0,0 1 0,0-1 0,0 0 0,1 0 0,3 0 0,-2-1 0,-1 0 0,0 0 0,1 0 0,-1 0 0,0 0 0,0-1 0,1 1 0,-1-1 0,0 0 0,-1 0 0,1 0 0,0 0 0,-1-1 0,1 1 0,-1-1 0,0 0 0,1 1 0,1-5 0,2-5 10,0-1 0,-1 1 0,-1-1 0,0 0 0,0 0 0,-1-1 0,-1 1 0,-1-1 0,0 1 0,0-1 0,-3-24 0,1 29-84,1 0-1,-2 0 1,1 1 0,-1-1 0,-1 1-1,1 0 1,-1-1 0,-1 1 0,0 0-1,0 1 1,0-1 0,-1 1 0,0 0-1,-1 0 1,1 0 0,-1 1 0,0 0-1,-1 0 1,-7-5 0,-13-3-6752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8.82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24575,'0'5'0,"0"4"0,0 7 0,0 7 0,0 5 0,0 2 0,-8-5 0,-4-6-8191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9.2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63 24575,'4'0'0,"10"0"0,3-5 0,2 0 0,2-9 0,-2-6 0,-5 1-8191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9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24575,'4'0'0,"2"13"0,-1 12 0,0 14 0,-2 14 0,-1 10 0,-1-1 0,-1-8 0,0-8 0,0-12-8191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49.9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24575,'4'0'0,"6"0"0,5 0 0,9 0 0,-1 8 0,1 12 0,-4 10 0,3 13 0,-2 12 0,-5 12 0,-5 13 0,-5 17 0,-7 10 0,-16 6 0,-14-2 0,-17-8 0,-2-21-8191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0.9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58 24575,'4'0'0,"6"0"0,9 0 0,6-4 0,3-2 0,5-3 0,-4-10 0,-6 0-8191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1.9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24575,'-9'0'0,"-6"0"0,-1 8 0,-2 7 0,2 5 0,3 8 0,5 3 0,3 1 0,3 3 0,2-1 0,0-1 0,1-6-8191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1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18 0 24575,'-1'85'0,"-1"-26"0,7 66 0,0-100 0,0 1 0,2 0 0,1-1 0,12 26 0,-8-22 0,-1 1 0,7 36 0,-14-48 20,-1 1 0,-1-1 0,-1 0 0,0 1 0,-3 26 0,1-41-66,1 0-1,0 0 1,-1 0-1,0 0 1,0 0 0,0 0-1,-1-1 1,1 1-1,-1 0 1,0-1 0,0 0-1,0 1 1,0-1-1,-1 0 1,1 0-1,-1 0 1,0 0 0,0 0-1,0-1 1,0 1-1,0-1 1,-1 0 0,1 0-1,-1 0 1,1-1-1,-1 1 1,0-1 0,1 0-1,-1 0 1,0 0-1,-5 0 1,-23-1-6780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1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0 24575,'-4'0'0,"-1"13"0,-1 8 0,2 9 0,-3 12 0,-1 11 0,2 10 0,1 2 0,2-6 0,1-8 0,1-14-8191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2.6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24575,'0'8'0,"0"12"0,0 14 0,0 10 0,0 7 0,0-3 0,-8 1 0,-3-6 0,-4-8 0,0-12-8191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2.9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24575,'0'8'0,"0"12"0,0 10 0,0 13 0,-12 3 0,-13-6 0,-2-9-8191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4.9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24575,'12'0'0,"13"0"0,7 0 0,-3 0-8191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5.3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24575,'0'4'0,"4"14"0,2 9 0,-1 3 0,0 1 0,-2 3 0,-1 9 0,-1 14 0,-1 14 0,0 7 0,0-1 0,0-9 0,0-8 0,-1-19 0,1-15-8191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5.8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96 0 24575,'9'4'0,"2"6"0,-1 14 0,7 15 0,1 13 0,-4 16 0,-7 7 0,-14 5 0,-14 5 0,-20 1 0,-16-2 0,2-15-8191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6.6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24575,'4'0'0,"10"0"0,7 0 0,3 0 0,3 0 0,9 0 0,2 0 0,-1 0 0,-6-8 0,-9-4-8191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7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145 1 24575,'-1'0'0,"0"1"0,0-1 0,0 1 0,0 0 0,0 0 0,0-1 0,0 1 0,0 0 0,0 0 0,1 0 0,-1 0 0,0 0 0,0 0 0,1 0 0,-1 0 0,1 0 0,-1 1 0,1-1 0,-1 0 0,1 0 0,0 0 0,-1 1 0,1-1 0,0 0 0,0 3 0,-5 40 0,5-38 0,-4 32 0,1-1 0,2 1 0,2-1 0,2 1 0,1-1 0,13 55 0,-12-76 0,0 2 0,-1-1 0,-1 0 0,0 1 0,-2-1 0,0 21 0,-1-30 0,-1-1 0,0 0 0,-1 1 0,0-1 0,0 0 0,0 0 0,-1 0 0,0 0 0,0 0 0,-1-1 0,0 1 0,0-1 0,0 0 0,-1 0 0,0-1 0,0 1 0,-6 4 0,2-3-227,0 0-1,0-1 1,0 0-1,0 0 1,-13 5-1,-12 1-6598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7.4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100 0 24575,'0'4'0,"-4"2"0,-1 11 0,-1 9 0,-6 7 0,-2 6 0,1 2 0,-1 5 0,3 4 0,1 2 0,4-4 0,3-2 0,1-8-8191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2.4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376 1 24575,'0'8'0,"-5"8"0,0 8 0,-5 10 0,0 2 0,-6 4 0,-2-1 0,-5-2 0,1 0 0,-4 7 0,-6 4 0,-2 2 0,-3 6 0,4 1 0,0-5 0,5-7 0,3-10 0,6-13-8191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7.9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 1 24575,'13'0'0,"3"-1"0,1 1 0,-1 1 0,1 1 0,-1 0 0,24 7 0,-37-8 0,1 0 0,-1 0 0,0 0 0,0 1 0,0 0 0,0 0 0,0 0 0,0 0 0,0 0 0,0 0 0,-1 1 0,1 0 0,-1-1 0,0 1 0,0 0 0,0 0 0,0 0 0,0 0 0,-1 0 0,1 1 0,-1-1 0,0 0 0,0 1 0,0-1 0,-1 1 0,1-1 0,-1 1 0,0-1 0,0 1 0,0-1 0,-1 8 0,0-4 0,0 0 0,-1 0 0,0 0 0,0 0 0,0 0 0,-1-1 0,0 1 0,-1-1 0,1 1 0,-1-1 0,-8 9 0,-5 5 0,-39 33 0,42-40 0,-1 0 0,2 1 0,-21 26 0,32-38 8,1 0-1,-1 0 0,1 1 0,0-1 1,0 0-1,0 0 0,0 1 0,1-1 1,-1 1-1,1-1 0,-1 1 0,1-1 1,0 1-1,0-1 0,0 3 0,0-3-53,1-1 0,-1 0-1,1 0 1,-1 0 0,1 0 0,-1 0-1,1 0 1,0 0 0,0 0-1,-1-1 1,1 1 0,0 0 0,0 0-1,0 0 1,0-1 0,0 1-1,0-1 1,0 1 0,0 0-1,0-1 1,0 0 0,0 1 0,0-1-1,0 0 1,0 1 0,1-1-1,-1 0 1,0 0 0,0 0 0,0 0-1,2 0 1,26-3-6780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8:58.5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66 0 24575,'4'0'0,"2"9"0,-1 6 0,-5 6 0,-7 11 0,-10 4 0,-11-3 0,-1-8-8191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0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11 24575,'4'0'0,"6"0"0,5 0 0,4 0 0,8 0 0,3 0 0,-3-4 0,-7-2-8191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00.7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1 24575,'0'4'0,"0"14"0,0 8 0,0 8 0,0 2 0,0 4 0,0-1 0,0-3 0,0-3 0,-4-8 0,-2-7-8191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01.1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163 0 24575,'8'0'0,"3"4"0,4 19 0,-1 8 0,-3 9 0,-3 9 0,-3 10 0,-2 6 0,-2 6 0,-9 2 0,-21 11 0,-25 7 0,-21 1 0,2-15-8191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4.20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24575,'0'4'0,"8"2"0,3 7 0,4 3 0,3 2 0,7-2 0,0 1 0,-1-3 0,-4 4 0,-1 0 0,-4 1 0,3 1 0,0 6 0,0-2 0,-3-9 0,-3-19 0,-5-23 0,-2-5-8191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4.87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24575,'0'4'0,"5"2"0,9 7 0,6 3 0,1 2 0,0-2 0,-3 0 0,4-2 0,-2 5 0,-1 3 0,6 2 0,2 6 0,1-3 0,-5-1 0,-5-10 0,-11-11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7.6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24575,'0'4'0,"0"14"0,0 8 0,0 4 0,0 1 0,0 8 0,0 1 0,0-2 0,0 2 0,0 1 0,8-6 0,3-12 0,0-20 0,-7-9 0,-4-4-8191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8.1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24575,'0'4'0,"8"2"0,3 7 0,0 11 0,-3 9 0,3 8 0,-2 5 0,-2-1 0,-2 4 0,-2-2 0,-1-4 0,-2-6 0,0-9-8191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9.1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24575,'0'5'0,"8"0"0,8 1 0,8-2 0,9 8 0,4 1 0,-5-6 0,-8-4-8191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3.1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88 88 24575,'0'-10'0,"-1"0"0,0 0 0,0 0 0,-3-11 0,4 20 0,0 0 0,0 0 0,-1 0 0,1-1 0,0 1 0,-1 0 0,1 0 0,0 0 0,-1 0 0,1 0 0,-1 0 0,0 0 0,1 0 0,-1 0 0,0 0 0,1 0 0,-1 0 0,0 1 0,0-1 0,0 0 0,0 0 0,0 1 0,0-1 0,0 1 0,0-1 0,0 1 0,0-1 0,0 1 0,0 0 0,0-1 0,-1 1 0,1 0 0,0 0 0,0 0 0,0 0 0,0 0 0,-1 0 0,1 0 0,0 0 0,0 0 0,0 1 0,0-1 0,0 0 0,-1 1 0,1-1 0,0 1 0,0-1 0,-1 2 0,-1 1 0,0-1 0,0 1 0,0-1 0,0 1 0,1 0 0,-1 0 0,1 0 0,0 1 0,0-1 0,0 0 0,-1 6 0,2-7 0,0 0 0,0 0 0,0 0 0,0 1 0,1-1 0,-1 0 0,1 0 0,0 1 0,0-1 0,-1 0 0,1 1 0,1-1 0,-1 0 0,0 1 0,1-1 0,-1 0 0,1 0 0,-1 1 0,2 1 0,-1-3 0,-1-1 0,0 1 0,1-1 0,-1 1 0,1-1 0,-1 1 0,1-1 0,-1 1 0,1-1 0,-1 0 0,1 1 0,-1-1 0,1 0 0,-1 0 0,1 1 0,-1-1 0,1 0 0,0 0 0,-1 0 0,1 0 0,-1 0 0,1 0 0,0 0 0,-1 0 0,1 0 0,0 0 0,-1 0 0,1 0 0,-1 0 0,1 0 0,0-1 0,-1 1 0,1 0 0,-1 0 0,2-1 0,22-18 0,-3 2 0,-20 17 0,-1 0 0,1-1 0,-1 1 0,0 0 0,1 0 0,-1 0 0,1 0 0,-1 0 0,0 0 0,1 0 0,-1 0 0,1 0 0,-1 0 0,1 0 0,-1 0 0,0 0 0,1 0 0,-1 0 0,1 1 0,-1-1 0,0 0 0,1 0 0,-1 0 0,0 1 0,1-1 0,-1 0 0,0 0 0,1 1 0,-1-1 0,0 0 0,1 1 0,-1-1 0,0 0 0,0 1 0,0-1 0,1 1 0,-1-1 0,0 0 0,0 1 0,0-1 0,0 1 0,0-1 0,0 0 0,0 1 0,0 0 0,3 13 16,-1-1 0,0 1 0,-1 27 0,-2-31-159,1 1 0,0-1 0,1 0 0,0 1 0,1-1 0,0 0 1,1 0-1,0 0 0,6 14 0,5-2-6683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39.58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24575,'4'0'0,"14"0"0,8 0 0,4 0 0,1 0 0,4 0 0,0 0 0,-2 0 0,-15 0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48.15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24575,'8'0'0,"12"0"0,1 4 0,7 2 0,2-1 0,-4-1-8191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48.9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24575,'0'4'0,"4"1"0,10 1 0,7-2 0,4-1 0,-3-5 0,-4-3-8191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51.2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0 116 24575,'0'-115'0,"0"502"-1365,0-405-5461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52.12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24575,'0'9'0,"0"10"0,0 7 0,0 7 0,0 3 0,0-2 0,0 3 0,0 3 0,5-5 0,0-5 0,0-6-8191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54.6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24575,'0'4'0,"0"10"0,0 11 0,0 5 0,0 2 0,0 4 0,0 0 0,0-19 0,0-16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55.6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 0 24575,'-4'0'0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8:59:59.5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24575,'0'4'0,"0"10"0,0 11 0,0 6 0,0 1 0,0-1 0,0 4 0,0-1 0,0-2 0,0 3 0,0-14 0,0-23 0,0-15 0,0-4-8191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00:00.3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24575,'0'4'0,"8"2"0,4 7 0,-2 7 0,-1 4 0,-3 5 0,-2 3 0,-2 5 0,3 3 0,0 4 0,0 3 0,-1 1 0,-2 2 0,0 0 0,-1-8-8191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00:33.6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1.42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130 96 24575,'0'-4'0,"0"0"0,0 0 0,0 0 0,-1-1 0,1 1 0,-1 0 0,0 0 0,0 0 0,-1 0 0,1 1 0,-1-1 0,0 0 0,0 1 0,0-1 0,0 1 0,-1-1 0,1 1 0,-1 0 0,0 0 0,0 0 0,0 1 0,0-1 0,-1 1 0,1-1 0,-1 1 0,1 0 0,-5-1 0,7 2 0,-1 1 0,1 0 0,0 0 0,0 0 0,-1 0 0,1 0 0,0 1 0,0-1 0,-1 0 0,1 1 0,0-1 0,0 0 0,0 1 0,0-1 0,-1 1 0,1 0 0,0-1 0,0 1 0,0 0 0,0 0 0,1 0 0,-1 0 0,0 0 0,0-1 0,0 1 0,1 1 0,-1-1 0,0 0 0,1 0 0,-1 0 0,0 2 0,-13 39 0,14-41 0,-9 43 0,3 1 0,1-1 0,2 1 0,6 86 0,-3-129 0,0 0 0,0 0 0,0 0 0,0 0 0,0 0 0,0 0 0,1 0 0,-1 0 0,1 0 0,0 0 0,-1 0 0,1 0 0,0 0 0,0 0 0,0 0 0,1-1 0,-1 1 0,0 0 0,1-1 0,1 3 0,-2-4 0,1 0 0,-1 0 0,0 0 0,0 0 0,1 0 0,-1-1 0,0 1 0,0 0 0,0-1 0,1 1 0,-1 0 0,0-1 0,0 0 0,0 1 0,0-1 0,0 0 0,0 1 0,0-1 0,0 0 0,0 0 0,0 0 0,0 0 0,1-1 0,6-9 0,1-1 0,-1 1 0,-1-1 0,8-17 0,30-81 0,-45 110 0,0 1 0,0-1 0,0 0 0,0 1 0,1-1 0,-1 0 0,0 1 0,0-1 0,0 0 0,0 0 0,1 1 0,-1-1 0,0 0 0,0 1 0,1-1 0,-1 0 0,0 0 0,0 0 0,1 1 0,-1-1 0,0 0 0,1 0 0,-1 0 0,0 0 0,1 0 0,-1 0 0,0 1 0,1-1 0,-1 0 0,0 0 0,1 0 0,-1 0 0,0 0 0,1 0 0,-1 0 0,0 0 0,1-1 0,-1 1 0,0 0 0,1 0 0,-1 0 0,0 0 0,1 0 0,-1 0 0,0-1 0,0 1 0,1 0 0,-1 0 0,0-1 0,0 1 0,1 0 0,-1 0 0,0-1 0,0 1 0,0 0 0,1 0 0,-1-1 0,0 0 0,9 45 0,-7-30 0,4 20-118,2 7 244,15 44 0,-20-75-276,1 1 0,0-1 0,0 0 0,2 0 0,-1-1 1,1 1-1,0-1 0,1-1 0,10 12 0,6-2-6676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3.8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9 0,0 10 0,0 9 0,0 5 0,0 9 0,0 0 0,0-6 0,0-18 0,0-22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00:34.7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1.9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24575,'0'5'0,"9"0"0,2 9 0,0 2-8191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24575,'6'204'0,"34"212"0,-6-225 0,-17-103 0,9 134 0,-21-163 0,15 68 0,4 54 0,-14-1 0,7 248 0,-18 1221-1365,1-1616-5461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5.7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0 500 24575,'32'-2'0,"-1"-2"0,1 0 0,-1-2 0,32-11 0,-19 5 0,47-6 0,495-65 0,-449 60 0,-79 12 0,1 2 0,74-1 0,-53 10 0,14 2 0,1-5 0,167-25 0,-165 11 0,163-7 0,100 21 0,-243 3 0,-68-2 0,1-2 0,61-15 0,-57 9 0,82-5 0,-6 12 0,-3 2 0,-1-6 0,129-24 0,-163 18 0,174-3 0,-164 13 0,59-9 0,47 0 0,-204 12-52,0 0-1,0 0 1,0 0-1,0 0 1,0-1-1,0 1 1,0-1-1,0 0 1,0-1-1,-1 1 1,1 0-1,0-1 1,-1 0-1,1 0 1,-1 0-1,0 0 1,1-1-1,-1 1 1,0-1-1,-1 0 0,1 0 1,0 0-1,-1 0 1,0 0-1,3-5 1,10-23-6774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7.1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56 24575,'181'-11'0,"-119"4"0,116 4 0,732 24 0,-857-23 0,101-17 0,-132 12 117,-21 7-162,-1 0 0,1 0 0,-1-1 0,1 1 1,-1 0-1,1-1 0,-1 1 0,1 0 0,-1-1 0,1 1 0,-1 0 0,0-1 0,1 1 0,-1-1 0,1 1 0,-1-1 1,0 1-1,0-1 0,1 1 0,-1-1 0,0 1 0,0-1 0,0 0 0,1 1 0,-1-1 0,0 1 0,0-1 1,0 0-1,0 1 0,0-1 0,0 1 0,-1-2 0,-6-9-6781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8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24575,'0'1112'-1365,"0"-1079"-5461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49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27 24575,'17'1'0,"-1"1"0,0 1 0,1 1 0,16 5 0,16 4 0,41 6 0,-18-3 0,1-3 0,87 5 0,424-29 0,-128-3 0,277-5 0,-651 15 0,-27 2 0,104-17 0,-35-3 0,0 5 0,1 6 0,131 6 0,-197 5 0,6 0 0,0 2 0,102 17 0,-104-9 0,0-2 0,92-1 0,130-17 0,44 0 0,295 51 0,-404 1 0,-37-5 0,-180-37-68,-1 1 0,0-1-1,1 1 1,-1-1 0,0 0 0,1 0-1,-1 0 1,1 0 0,-1 0 0,1 0-1,-1-1 1,0 1 0,1-1 0,-1 0-1,0 0 1,0 0 0,0 0-1,1 0 1,2-2 0,6-13-6758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1.24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0 24575,'-1'287'0,"4"423"0,33-3 0,-3-386 0,21 348 0,-53 131 0,-4-354 0,-3-348 0,-4 0 0,-36 155 0,36-208 0,-20 75 0,17-72 0,1 1 0,-6 66 0,13-3-1365,5-96-5461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1.6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5 24575,'4'0'0,"10"0"0,6 0 0,5 0 0,6 0 0,10 0 0,7 0 0,4 0 0,1 0 0,-1 0 0,1 0 0,-6 0 0,-14 0 0,-22-4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3.6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 1 24575,'-4'0'0,"-2"4"0,1 6 0,-8 9 0,-2 10 0,3 13 0,2 11 0,4 6 0,2 0 0,2-4 0,2-5 0,4-14 0,2-13-8191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4.4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419 1 24575,'-1'9'0,"-1"1"0,0-1 0,-1 1 0,0-1 0,0 0 0,-1 0 0,0 0 0,-9 13 0,-5 14 0,-249 481 0,183-364 0,82-150-120,2-2 66,0 0 0,-1-1 0,1 1 0,0 0 0,-1 0-1,1-1 1,0 1 0,-1 0 0,1-1 0,-1 1 0,1 0 0,-1-1-1,0 1 1,1-1 0,-1 1 0,1-1 0,-1 1 0,0-1 0,0 1-1,1-1 1,-1 0 0,-1 1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4.0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38 1 24575,'-1'0'0,"-1"0"0,0 1 0,0-1 0,1 0 0,-1 1 0,0 0 0,1-1 0,-1 1 0,0 0 0,1 0 0,-1 0 0,1 0 0,-1 0 0,1 0 0,0 1 0,0-1 0,-1 0 0,1 1 0,0-1 0,0 1 0,0-1 0,0 1 0,1-1 0,-1 1 0,0 0 0,1-1 0,-1 1 0,1 0 0,-1 0 0,1-1 0,0 1 0,0 0 0,0 3 0,-1 2 0,1 1 0,0-1 0,0 0 0,1 0 0,0 1 0,0-1 0,3 8 0,-2-9 0,1 0 0,-1 0 0,1 0 0,0-1 0,1 1 0,-1-1 0,1 0 0,0 0 0,9 8 0,-12-12 0,1 1 0,0-1 0,-1 0 0,1 0 0,0 0 0,0 0 0,0 0 0,0 0 0,0 0 0,0-1 0,0 1 0,0-1 0,0 0 0,0 1 0,1-1 0,-1 0 0,0 0 0,0 0 0,0-1 0,0 1 0,0 0 0,0-1 0,0 1 0,1-1 0,-1 0 0,-1 0 0,1 0 0,0 0 0,0 0 0,0 0 0,0 0 0,-1-1 0,3-2 0,2-1 12,-1 0 0,0-1 0,-1 1 0,1-1 0,-1 0 0,-1-1 0,1 1 0,-1-1 0,5-13 0,-7 17-65,0 0 0,0 0 0,0 1 0,0-1 0,-1 0 0,1 0 0,-1 0 0,0 0 0,0 0 0,0 0 0,0 0 0,-1 0 0,1 0-1,-1 0 1,0 0 0,0 0 0,0 0 0,0 0 0,0 1 0,-1-1 0,1 0 0,-1 1 0,1-1 0,-1 1 0,0 0 0,0-1 0,-3-1 0,-7-3-6773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4.41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24575,'0'4'0,"0"6"0,0 9 0,0 11 0,0 7 0,-8 3 0,-3-6-8191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4.7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26 24575,'0'4'0,"0"6"0,0 9 0,0 6 0,0 7 0,5-2 0,0-10 0,5-9 0,0-19 0,-2-11 0,-2-12 0,-2-5 0,-6 4 0,-2 4 0,-1 6-8191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5.1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24575,'9'0'0,"6"0"0,5 4 0,8 10 0,3 15 0,-3 11 0,-8 11 0,-6 10 0,-5 7 0,-5 4 0,-7 16 0,-16 8 0,-13 2 0,-1-16-8191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6.5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128 1 24575,'-4'0'0,"-6"0"0,-9 0 0,-6 0 0,1 8 0,6 7 0,4 14 0,6 14 0,4 13 0,2 9 0,11 6 0,2-4 0,9-15 0,1-11 0,-4-12-8191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6.9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35 24575,'1'214'0,"-1"-209"0,1-1 0,0 1 0,0 0 0,0-1 0,1 0 0,0 1 0,-1-1 0,1 0 0,1 0 0,-1 0 0,1 0 0,-1 0 0,1 0 0,6 5 0,-8-8 0,0 0 0,0-1 0,0 1 0,0 0 0,0-1 0,0 1 0,0 0 0,0-1 0,1 1 0,-1-1 0,0 0 0,0 1 0,1-1 0,-1 0 0,0 0 0,0 0 0,1 0 0,-1 0 0,0 0 0,0 0 0,3-1 0,-2 0 0,0 0 0,0 0 0,-1 0 0,1 0 0,0-1 0,-1 1 0,1-1 0,-1 1 0,1-1 0,-1 0 0,0 1 0,1-1 0,-1 0 0,0 0 0,0 0 0,-1 0 0,2-3 0,3-8 14,-1 0-1,-1 0 0,0-1 0,-1 1 1,-1-1-1,0 1 0,0-1 1,-3-21-1,1 25-127,0 0 0,-1 0-1,0 0 1,0 0 0,-1 0 0,-1 1-1,1 0 1,-2-1 0,1 2 0,-1-1-1,0 0 1,-8-8 0,-7-4-6712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7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1 24575,'0'8'0,"0"12"0,0 10 0,0 5 0,-4 4 0,-6-4 0,-1-8-8191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8.04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24575,'3'0'0,"0"1"0,0-1 0,0 1 0,0 0 0,0 0 0,0 1 0,-1-1 0,1 0 0,0 1 0,-1 0 0,1 0 0,-1 0 0,1 0 0,-1 0 0,0 0 0,0 0 0,0 1 0,0-1 0,0 1 0,-1-1 0,3 5 0,28 64 0,-30-63 0,61 184 0,-56-164 0,-2 0 0,0 1 0,-2-1 0,-1 58 0,-1-136 0,5-66 0,-5 104 0,1-1 0,1 1 0,-1 0 0,2 0 0,0 1 0,0-1 0,8-13 0,-12 24 0,1 0 0,-1 0 0,1 0 0,-1 1 0,0-1 0,1 0 0,0 0 0,-1 0 0,1 1 0,-1-1 0,1 0 0,0 1 0,0-1 0,-1 1 0,1-1 0,0 1 0,0-1 0,0 1 0,-1-1 0,1 1 0,0 0 0,2-1 0,-3 1 0,1 1 0,0-1 0,-1 0 0,1 1 0,0-1 0,-1 1 0,1-1 0,-1 1 0,1 0 0,-1-1 0,1 1 0,-1-1 0,1 1 0,-1 0 0,0-1 0,1 1 0,-1 0 0,0-1 0,0 1 0,1 0 0,-1 1 0,8 49 0,-8-46 0,1 8-124,0-1 0,1 0 0,1 0 0,0 0 0,0 0 0,1 0-1,1-1 1,0 1 0,0-1 0,7 10 0,5-1-6702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8.6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24575,'4'0'0,"10"0"0,7 0 0,3 0 0,-1 0-8191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9.0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24575,'0'4'0,"0"6"0,8 9 0,3 14 0,0 14 0,-2 8 0,-3 6 0,2-2 0,0-8 0,-2-11-8191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5.1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179 96 24575,'0'-5'0,"0"0"0,0 0 0,0 1 0,-1-1 0,0 0 0,0 0 0,0 1 0,-1-1 0,0 1 0,0-1 0,0 1 0,0 0 0,-4-5 0,4 6 0,0 1 0,0 0 0,-1 0 0,1 0 0,-1 0 0,0 0 0,1 0 0,-1 1 0,0-1 0,0 1 0,0 0 0,0 0 0,0 0 0,0 0 0,-1 1 0,1-1 0,0 1 0,0 0 0,0-1 0,-7 2 0,5 0 0,1 1 0,-1 0 0,0 0 0,0 0 0,1 0 0,-1 1 0,1-1 0,-1 1 0,1 0 0,0 1 0,0-1 0,1 1 0,-1 0 0,1-1 0,0 2 0,0-1 0,0 0 0,0 1 0,1-1 0,0 1 0,0 0 0,0-1 0,0 1 0,-1 8 0,2-10 0,0 1 0,1 0 0,-1 0 0,1 0 0,-1-1 0,1 1 0,0 0 0,1 0 0,-1 0 0,1 0 0,-1-1 0,1 1 0,0 0 0,3 6 0,-2-8 0,-1 1 0,1-1 0,0 0 0,0 0 0,0 0 0,0 0 0,0 0 0,0-1 0,0 1 0,0-1 0,1 1 0,-1-1 0,1 0 0,-1 0 0,1 0 0,0 0 0,-1 0 0,1-1 0,0 1 0,-1-1 0,1 0 0,0 0 0,2 0 0,3 0 0,-1-1 0,0 0 0,1 0 0,-1-1 0,0 0 0,0 0 0,0-1 0,-1 0 0,11-6 0,5-1 0,-21 9 0,0 1 0,0-1 0,0 1 0,1-1 0,-1 1 0,0 0 0,0-1 0,0 1 0,0 0 0,0 0 0,1 0 0,-1 0 0,0 0 0,0 0 0,0 0 0,0 1 0,1-1 0,-1 0 0,0 1 0,0-1 0,0 1 0,0-1 0,0 1 0,0-1 0,0 1 0,0 0 0,0-1 0,0 1 0,0 0 0,-1 0 0,1 0 0,0 0 0,0 0 0,-1 0 0,1 0 0,-1 0 0,1 0 0,-1 0 0,1 0 0,-1 0 0,1 0 0,-1 0 0,0 0 0,0 0 0,0 1 0,0-1 0,0 1 0,2 11 0,-1-1 0,0 0 0,-2 21 0,1-21 0,-2 35-1365,1-4-5461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0:59.4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24575,'4'0'0,"10"4"0,11 14 0,1 9 0,9 16 0,-2 13 0,-6 14 0,-8 16 0,-7 19 0,-10 12 0,-13 7 0,-14-9 0,-2-24-8191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1.0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196 1 24575,'-8'4'0,"-11"6"0,-7 14 0,1 10 0,-3 9 0,2 10 0,3 7 0,4 7 0,6 5 0,5-3 0,8-3 0,12-14 0,21-15 0,18-22 0,-1-15-8191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2.22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24575,'4'62'0,"3"-1"0,3 0 0,26 93 0,-28-124 0,-6-23 0,0 0 0,1 0 0,0 0 0,0 0 0,0 0 0,1-1 0,0 1 0,1-1 0,4 6 0,-7-11 0,-1 1 0,0-1 0,0 0 0,1 0 0,-1 0 0,0 0 0,1 0 0,-1 0 0,1 0 0,-1 0 0,1-1 0,0 1 0,-1-1 0,1 1 0,0-1 0,0 1 0,-1-1 0,1 0 0,0 0 0,-1 0 0,1 0 0,0 0 0,0 0 0,-1-1 0,1 1 0,0-1 0,-1 1 0,1-1 0,0 1 0,-1-1 0,1 0 0,-1 0 0,1 0 0,-1 0 0,1 0 0,-1 0 0,0 0 0,0 0 0,1-1 0,-1 1 0,0 0 0,0-1 0,0 1 0,0-2 0,8-9 0,-1-1 0,0 0 0,-1 0 0,-1 0 0,0-1 0,-1 1 0,7-27 0,12-106 0,-13 63 0,-10 81 0,1 11 0,0 28 0,0 52 0,-5-26 0,1-42 0,1 0 0,1 1 0,0-1 0,2 0 0,7 40 0,-9-60 0,1 0 0,-1 0 0,0 0 0,1 0 0,-1 0 0,0 0 0,1 0 0,0 0 0,-1 0 0,1 0 0,-1-1 0,1 1 0,0 0 0,0 0 0,-1 0 0,1-1 0,0 1 0,0-1 0,0 1 0,0 0 0,0-1 0,0 0 0,0 1 0,0-1 0,0 1 0,0-1 0,0 0 0,0 0 0,0 0 0,1 0 0,1 0 0,0-1 0,0 1 0,0-1 0,0 0 0,0 0 0,-1-1 0,1 1 0,-1 0 0,1-1 0,-1 0 0,3-2 0,7-5 0,-2-1 0,1 0 0,14-21 0,-4-1-70,-2-1-1,-1 0 1,15-43-1,-15 35-1012,10-23-5743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2.7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 24575,'5'0'0,"4"-5"0,11 0 0,9-1 0,0 2-8191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3.0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24575,'4'0'0,"1"9"0,0 10 0,8 15 0,1 15 0,-1 11 0,-4 4 0,-2-1 0,-3-7 0,-3-8 0,0-13-8191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3.45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1 24575,'0'4'0,"-5"10"0,-9 11 0,-2 1-8191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3.9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1 24575,'-2'24'0,"-7"47"0,-2 9 0,10-69 0,0 7 0,0 0 0,1-1 0,4 35 0,-3-49 0,0 0 0,-1 0 0,1 0 0,0 0 0,1 0 0,-1-1 0,0 1 0,1 0 0,-1 0 0,1-1 0,0 1 0,3 3 0,-3-5 0,0 0 0,-1 0 0,1 0 0,0 0 0,-1-1 0,1 1 0,0 0 0,0-1 0,0 1 0,-1-1 0,1 0 0,0 1 0,0-1 0,0 0 0,0 0 0,0 0 0,0-1 0,0 1 0,-1 0 0,1-1 0,0 1 0,3-2 0,0-1 5,0 0 0,1 0 0,-1 0-1,0 0 1,0-1 0,-1 0 0,1 0 0,-1-1-1,0 1 1,0-1 0,-1 0 0,1 0 0,-1 0-1,0 0 1,0-1 0,-1 1 0,1-1-1,-1 0 1,-1 0 0,1 1 0,-1-1 0,0 0-1,0 0 1,0-9 0,0 6-98,-1-1 0,1 1 1,-1 0-1,-1 0 0,0 0 0,0-1 0,-1 1 0,0 0 1,-1 0-1,1 1 0,-2-1 0,1 1 0,-1-1 1,-1 1-1,-7-12 0,-9 0-6733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4.3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1 24575,'0'4'0,"4"10"0,1 11 0,0 14 0,0 17 0,-2 19 0,-2 23 0,-8 16 0,-8 9 0,-1-17-8191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5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51 1 24575,'-4'0'0,"-1"8"0,-1 12 0,-2 6 0,-1 3 0,2 9 0,2 7 0,1 3 0,2 3 0,1 1 0,1-1 0,0 1 0,1-6 0,3-5 0,15-2 0,7-8 0,1-8-8191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6.9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24575,'0'34'0,"5"174"0,-2-171 0,1-1 0,3 0 0,16 56 0,-22-90 0,-1-1 0,0 1 0,1 0 0,-1 0 0,1-1 0,0 1 0,-1 0 0,1-1 0,0 1 0,0-1 0,0 1 0,0-1 0,0 0 0,1 1 0,-1-1 0,0 0 0,1 0 0,-1 1 0,0-1 0,4 1 0,-4-2 0,0 0 0,0 0 0,0-1 0,0 1 0,0 0 0,1-1 0,-1 1 0,0-1 0,0 1 0,0-1 0,-1 0 0,1 1 0,0-1 0,0 0 0,0 0 0,0 0 0,-1 1 0,1-1 0,0 0 0,-1 0 0,1 0 0,-1 0 0,1-2 0,5-7 0,-1-1 0,0-1 0,-1 1 0,4-19 0,4-105 0,-9 134 0,1 10 0,2 11 0,-3 43 0,-4-54 0,1 1 0,0 0 0,1 0 0,0 0 0,0 0 0,1 0 0,0-1 0,8 19 0,-10-27 0,1-1 0,-1 0 0,1 0 0,-1 0 0,1 0 0,-1 1 0,1-1 0,-1 0 0,1 0 0,-1 0 0,1 0 0,-1 0 0,1 0 0,-1 0 0,1-1 0,-1 1 0,1 0 0,-1 0 0,1 0 0,-1 0 0,1-1 0,-1 1 0,1 0 0,-1 0 0,1-1 0,-1 1 0,1 0 0,-1-1 0,0 1 0,1-1 0,-1 1 0,0 0 0,1-1 0,-1 1 0,0-1 0,0 1 0,1-1 0,-1 1 0,0-1 0,0 1 0,0-1 0,0 1 0,0-2 0,14-23 0,-1-11-195,-1-1 0,-2 0 0,-2-1 0,-2 1 0,-1-1 0,0-67 0,-5 70-6631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6.0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 0 24575,'0'4'0,"0"11"0,0 14 0,0 11 0,0 7 0,0 4 0,-5-3 0,0 0 0,-1-14 0,2-16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7.4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24575,'4'0'0,"10"0"0,7 0 0,0 0-8191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7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24575,'0'8'0,"0"8"0,0 12 0,0 15 0,0 13 0,0 9 0,0 2 0,0-6 0,8-6 0,4-7 0,-2-12-8191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08.10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24575,'0'9'0,"-5"14"0,-4 13 0,-15 0 0,-2-6-8191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0.20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24575,'2'16'0,"0"0"0,1 1 0,6 20 0,2 9 0,3 76 0,-12-86 0,2 0 0,2 0 0,11 39 0,-17-73 0,1 0 0,0 1 0,0-1 0,0 0 0,0 0 0,0 0 0,1 0 0,-1 0 0,0 0 0,1 0 0,0 0 0,-1 0 0,5 3 0,6-7 0,-2-18 0,22-141 0,-8 61 0,-18 139 0,-7 17 0,0-30 0,1 0 0,0 0 0,2 0 0,6 28 0,-7-52-52,-1 0-1,0-1 1,0 1-1,1-1 1,-1 1-1,1 0 1,0-1-1,-1 1 1,1-1-1,0 0 1,0 1-1,0-1 1,0 1-1,0-1 1,0 0-1,0 0 1,0 0-1,1 0 1,-1 0-1,0 0 1,1 0-1,-1 0 0,1 0 1,-1 0-1,3 0 1,16 0-6774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0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24575,'4'0'0,"6"0"0,5 0 0,4 0 0,0-5 0,-5 0-8191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1.0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24575,'0'4'0,"0"6"0,0 5 0,0 5 0,0 6 0,0 4 0,0 1 0,0 3 0,0 5 0,0-1 0,0-6-8191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1.3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24575,'4'0'0,"6"0"0,1 9 0,3 14 0,-1 30 0,-3 30 0,-2 31 0,-4 24 0,-2 11 0,-1-20-8191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2.2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 24575,'0'-5'0,"0"-4"0,0 6 0,0 30 0,4 47 0,1 54 0,1 30 0,-2 13 0,-1-6 0,-1-18 0,-1-30 0,-1-34-8191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2.8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1 176 24575,'4'0'0,"6"0"0,5-8 0,9-3 0,16-4 0,15 1 0,14-6 0,13 0 0,8 5 0,15-5 0,10 2 0,-1 3 0,-13 5 0,-14 4 0,-23 2-8191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5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0 293 24575,'2'0'0,"87"2"0,1-5 0,172-27 0,-195 18 0,76-1 0,-37 4 0,56-21 0,-8 2 0,-115 22 0,0-3 0,60-19 0,-65 17 0,7-1 0,0 3 0,1 1 0,0 2 0,52-1 0,-7 7 0,88 12 0,-120-7 40,0-2 0,75-6 0,-102 0-252,1-1 0,-2-2 0,1 0-1,-1-2 1,0-1 0,35-17 0,-7-2-6614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6.7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372 1 24575,'-3'2'0,"0"0"0,0 0 0,0 1 0,0-1 0,1 1 0,-1 0 0,1 0 0,-1 0 0,1 0 0,0 0 0,0 0 0,-2 7 0,0-3 0,-31 52 0,3 3 0,-28 76 0,-35 137 0,74-210 0,4-7 0,14-40 0,-2 0 0,-1-1 0,0 1 0,-1-1 0,0-1 0,-13 21 0,20-37 0,-1 0 0,1 1 0,0-1 0,0 0 0,0 0 0,0 1 0,0-1 0,0 0-1,0 0 1,-1 0 0,1 1 0,0-1 0,0 0 0,0 0 0,0 0 0,-1 0 0,1 0 0,0 1 0,0-1 0,0 0-1,-1 0 1,1 0 0,0 0 0,0 0 0,0 0 0,-1 0 0,1 0 0,0 0 0,0 0 0,-1 0 0,1 0-1,0 0 1,0 0 0,-1 0 0,1 0 0,0 0 0,0 0 0,-1 0 0,1 0 0,0 0 0,0 0 0,0 0-1,-1 0 1,1-1 0,0 1 0,0 0 0,0 0 0,-1 0 0,1 0 0,0-1 0,0 1 0,0 0 0,0 0 0,0 0-1,-1-1 1,-3-13-1180,4 14 1000,-3-24-6646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16.49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24575,'1'25'0,"1"-1"0,6 25 0,3 31 0,-9-1 0,-2-49 0,1-1 0,1 1 0,1-1 0,12 45 0,0-9 0,-2 0 0,-4 0 0,2 75 0,-3-40 0,14 45 0,-11-88 0,2 59 0,-10-40-682,-8 84-1,-1-102-6143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1.9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10 24575,'12'4'0,"13"2"0,11-1 0,7-1 0,0-1 0,-2-1 0,0-1 0,-8-5 0,-8-10 0,-10-2-8191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2.4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87 1 24575,'-2'0'0,"-1"0"0,1 0 0,-1 0 0,0 1 0,1-1 0,-1 1 0,1-1 0,0 1 0,-1 0 0,1 0 0,-1 1 0,1-1 0,0 0 0,0 1 0,0-1 0,0 1 0,0 0 0,-3 3 0,2-1 0,0 0 0,0 1 0,1-1 0,-1 1 0,1 0 0,0 0 0,1 0 0,-3 10 0,0 9 0,2 0 0,0 0 0,3 32 0,0-33 0,-1 8 0,6 129 0,-3-136 0,1-1 0,1 0 0,0 0 0,17 40 0,-12-41 0,-1 1 0,-1-1 0,-1 2 0,7 38 0,-13-52 0,-1 0 0,0 0 0,0-1 0,-1 1 0,0 0 0,-1 0 0,0-1 0,-1 1 0,1-1 0,-2 0 0,0 1 0,0-1 0,0-1 0,-8 12 0,-21 22-1365,0-8-5461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3.5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177 22 24575,'-4'-8'0,"-6"-3"0,-1 8 0,-11 27 0,-2 21 0,-5 15 0,2 11 0,6 1 0,6-3 0,6-5 0,5 0 0,10-12 0,6-15-8191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4.3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1 24575,'-1'0'0,"0"0"0,1 1 0,-1-1 0,0 0 0,0 1 0,1-1 0,-1 1 0,0-1 0,0 1 0,1-1 0,-1 1 0,1-1 0,-1 1 0,0 0 0,1-1 0,-1 1 0,1 0 0,0-1 0,-1 1 0,1 0 0,-1 0 0,1-1 0,0 1 0,-1 1 0,-6 25 0,6-20 0,-13 45 0,-38 184 0,50-224 0,1 0 0,0 0 0,1 0 0,0 0 0,4 21 0,-4-31 0,1-1 0,-1 1 0,0-1 0,1 1 0,-1 0 0,1-1 0,0 1 0,-1-1 0,1 0 0,0 1 0,0-1 0,0 0 0,0 1 0,0-1 0,0 0 0,0 0 0,1 0 0,-1 0 0,0 0 0,3 1 0,-2-1 0,0-1 0,1 0 0,-1 0 0,0-1 0,0 1 0,0 0 0,0-1 0,0 1 0,0-1 0,0 0 0,0 1 0,0-1 0,0 0 0,0 0 0,0 0 0,0-1 0,0 1 0,-1 0 0,1-1 0,2-2 0,6-6 0,-1-1 0,0 1 0,-1-1 0,0-1 0,0 0 0,-2 0 0,1 0 0,-1-1 0,-1 0 0,7-25 0,-7 20 0,-1-1 0,-1 0 0,0 0 0,-1 0 0,-1 0 0,-1 0 0,-4-27 0,4 42-68,-1-1 0,0 1-1,-1-1 1,1 1 0,-1-1 0,0 1-1,0 0 1,0 0 0,-1 0 0,1 0-1,-1 0 1,0 0 0,0 1 0,0-1-1,-1 1 1,1 0 0,-1 0 0,0 0-1,-5-3 1,-9-1-6758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4.8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53 1 24575,'0'4'0,"0"10"0,-4 6 0,-2 5 0,-7-3 0,-3 4 0,3-2-8191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5.4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 1 24575,'-1'17'0,"-1"1"0,-7 32 0,-4 28 0,11-40 0,-2 56 0,4-85 0,0 1 0,1-1 0,0 1 0,1-1 0,0 0 0,7 18 0,-8-24 0,0-1 0,0 0 0,0 0 0,1 1 0,-1-1 0,1 0 0,-1 0 0,1-1 0,0 1 0,0 0 0,0 0 0,0-1 0,0 1 0,0-1 0,0 0 0,0 0 0,1 1 0,-1-1 0,0-1 0,5 2 0,-5-2 0,-1 0 0,1 0 0,-1 0 0,1 0 0,0-1 0,-1 1 0,1 0 0,-1-1 0,1 0 0,-1 1 0,1-1 0,-1 0 0,1 0 0,-1 0 0,0 1 0,1-1 0,-1-1 0,0 1 0,0 0 0,0 0 0,0 0 0,0-1 0,0 1 0,0 0 0,0-1 0,-1 1 0,1-1 0,0 1 0,-1-1 0,1 1 0,-1-1 0,1-3 0,5-27-55,-2-1 0,-1 1 0,-1-1 0,-5-58 0,2 42-1035,0 10-5736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5.8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92 0 24575,'8'0'0,"4"9"0,-2 19 0,-1 30 0,-3 22 0,-15 23 0,-18 23 0,-22 11 0,-2-18-8191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8.2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0 213 24575,'1227'0'0,"-1206"-2"0,1-1 0,0-1 0,-1-1 0,0-1 0,0-1 0,22-10 0,41-13 0,154-27 0,-195 48 0,0 2 0,0 1 0,65 1 0,5-1 0,-98 5-170,1 0-1,0-1 0,-1-1 1,1-1-1,-1 0 0,0-1 1,17-8-1,-6-2-6655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28.88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24575,'0'4'0,"0"6"0,0 14 0,0 6 0,0 8 0,0 9 0,0 9 0,0 8 0,0 10 0,0 13 0,0 21 0,0 17 0,0 9 0,0 2 0,0 0 0,0-16 0,0-28-8191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7.73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170 71 24575,'0'-3'0,"0"0"0,-1-1 0,0 1 0,0 0 0,0 0 0,0 0 0,0 0 0,0 0 0,-1 0 0,1 0 0,-1 0 0,0 0 0,0 1 0,0-1 0,0 1 0,-1-1 0,1 1 0,-1 0 0,1 0 0,-5-3 0,5 4 0,0 0 0,0 0 0,0 0 0,0 0 0,0 0 0,-1 0 0,1 0 0,0 1 0,-1-1 0,1 1 0,0-1 0,-1 1 0,1 0 0,-1 0 0,1 0 0,0 1 0,-1-1 0,1 0 0,0 1 0,-1 0 0,1-1 0,0 1 0,-1 0 0,1 0 0,0 0 0,0 1 0,0-1 0,0 0 0,-2 2 0,-2 4 0,-1 1 0,1-1 0,1 1 0,0 0 0,0 0 0,0 0 0,1 1 0,0-1 0,1 1 0,0 0 0,0 1 0,1-1 0,0 0 0,0 1 0,0 18 0,2-27 0,0 0 0,0 1 0,0-1 0,0 0 0,0 0 0,0 0 0,1 0 0,-1 1 0,0-1 0,0 0 0,1 0 0,-1 0 0,1 0 0,-1 0 0,1 0 0,-1 0 0,1 0 0,0 0 0,0 0 0,-1 0 0,1 0 0,0 0 0,0-1 0,0 1 0,0 0 0,0 0 0,0-1 0,0 1 0,0-1 0,0 1 0,0-1 0,0 1 0,0-1 0,1 0 0,-1 0 0,0 1 0,0-1 0,0 0 0,0 0 0,1 0 0,-1 0 0,0-1 0,0 1 0,0 0 0,0 0 0,1-1 0,-1 1 0,0 0 0,0-1 0,0 1 0,1-2 0,8-2 0,0-1 0,0-1 0,-1 1 0,10-9 0,-18 13 0,2-2 0,0 1 0,0 0 0,1 0 0,-1 0 0,0 0 0,1 0 0,-1 1 0,1 0 0,-1 0 0,1 0 0,0 0 0,0 0 0,-1 1 0,8-1 0,-9 2 0,0-1 0,1 1 0,-1 0 0,0 0 0,0 0 0,0 0 0,0 0 0,0 0 0,0 0 0,0 1 0,0-1 0,0 1 0,0 0 0,-1-1 0,1 1 0,-1 0 0,1 0 0,-1 0 0,0 0 0,1 0 0,-1 0 0,0 0 0,-1 1 0,2 1 0,3 14 14,0 1-1,-1-1 1,-1 1-1,-1-1 0,0 34 1,3 22-1460,-1-47-5380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2.7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24575,'4'0'0,"10"0"0,7 0 0,3 0 0,7 0 0,2 0 0,0 0 0,-2 0 0,-6 0-8191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3.8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22 24575,'9'0'0,"2"-4"0,4-1 0,3-1 0,8 2 0,-2 1-8191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4.7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1 24575,'-2'0'0,"1"1"0,-1-1 0,1 1 0,-1 0 0,1 0 0,0 0 0,-1 0 0,1-1 0,0 2 0,0-1 0,0 0 0,0 0 0,0 0 0,0 0 0,0 1 0,0-1 0,0 0 0,0 1 0,1-1 0,-1 1 0,0 2 0,-12 34 0,-10 39 0,13-48 0,2 0 0,0 0 0,-5 51 0,10-36 0,4 55 0,0-85 0,0-1 0,1 1 0,1 0 0,0-1 0,1 1 0,1-1 0,0 0 0,8 14 0,5 5 0,-1 1 0,-2 0 0,15 45 0,-27-68 0,0 1 0,0 0 0,-1 0 0,-1 0 0,0 0 0,0 0 0,-1 0 0,-1 0 0,0 0 0,0 0 0,-1-1 0,0 1 0,-1 0 0,0-1 0,-6 14 0,8-22-91,0 1 0,-1-1 0,1 0 0,0 0 0,-1 0 0,1 0 0,-1 0 0,0 0 0,0 0 0,0-1 0,1 1 0,-2-1 0,1 1 0,-3 1 0,-8 0-6735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5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0 24575,'0'5'0,"0"8"0,-8 12 0,-4 10 0,-2 6 0,0 6 0,2 3 0,4 5 0,3 2 0,3-5 0,1-6 0,1-4 0,8-4 0,4-8-8191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6.7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24575,'0'0'-8191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8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80 1 24575,'-1'17'0,"-1"1"0,-7 27 0,6-34 0,1-1 0,0 0 0,0 1 0,1-1 0,0 1 0,1-1 0,0 1 0,1 0 0,3 16 0,-4-26 0,0 0 0,0 0 0,1-1 0,-1 1 0,0 0 0,0 0 0,1-1 0,-1 1 0,0 0 0,1-1 0,-1 1 0,0 0 0,1-1 0,-1 1 0,1 0 0,0-1 0,-1 1 0,1-1 0,-1 1 0,1-1 0,0 1 0,-1-1 0,1 0 0,0 1 0,-1-1 0,1 0 0,0 1 0,0-1 0,-1 0 0,1 0 0,0 0 0,0 0 0,-1 0 0,1 0 0,0 0 0,0 0 0,0 0 0,-1 0 0,1 0 0,0 0 0,0-1 0,-1 1 0,1 0 0,0 0 0,0-1 0,-1 1 0,1-1 0,0 1 0,-1 0 0,1-1 0,-1 0 0,1 1 0,-1-1 0,2 0 0,27-35 0,-18 15 0,-1-1 0,0 1 0,7-30 0,-12 34 0,-1 44 0,-4 22 0,-2 371 0,1-406 0,0-1 0,0 1 0,-2-1 0,1 1 0,-2-1 0,-9 25 0,11-33 0,0-1 0,0 1 0,0-1 0,-1 1 0,1-1 0,-1 0 0,0 0 0,0 0 0,-1 0 0,1-1 0,-1 1 0,1-1 0,-1 0 0,0 0 0,-1 0 0,1-1 0,0 1 0,-1-1 0,1 0 0,-1 0 0,-7 1 0,9-2 0,1-1 0,-1 0 0,1 0 0,0-1 0,-1 1 0,1 0 0,0-1 0,-1 0 0,1 1 0,0-1 0,0 0 0,0 0 0,0 0 0,0 0 0,0-1 0,0 1 0,0-1 0,0 1 0,0-1 0,1 1 0,-1-1 0,0 0 0,1 0 0,0 0 0,-1 0 0,1 0 0,0 0 0,0 0 0,0 0 0,0-1 0,1 1 0,-1 0 0,0-5 0,-2-9 0,0 1 0,1 0 0,1-30 0,1 41 0,-1-15-80,1 0 0,1 0-1,1 0 1,1 1 0,0-1-1,1 0 1,1 1 0,1 0-1,1 0 1,0 1 0,1 0 0,1 0-1,1 1 1,0 0 0,1 0-1,14-13 1,7-5-6746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39.4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24575,'0'13'0,"0"12"0,0 6 0,0 3 0,0-6-8191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42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101 119 24575,'18'-24'0,"-17"23"0,-1 1 0,0-1 0,1 1 0,-1-1 0,1 1 0,-1-1 0,0 0 0,1 1 0,-1-1 0,0 0 0,1 1 0,-1-1 0,0 0 0,0 0 0,0 1 0,0-1 0,0 0 0,0 0 0,0 1 0,0-1 0,0 0 0,0 1 0,0-1 0,0 0 0,-1 0 0,1 1 0,0-1 0,-1 0 0,1 1 0,0-1 0,-1 0 0,1 1 0,-1-1 0,0 0 0,1 1 0,-1 0 0,0 0 0,1 0 0,-1 1 0,0-1 0,0 0 0,1 0 0,-1 0 0,0 1 0,1-1 0,-1 0 0,0 1 0,1-1 0,-1 1 0,1-1 0,-1 1 0,1-1 0,-1 1 0,1-1 0,-1 1 0,1-1 0,-1 1 0,1 0 0,0-1 0,-1 1 0,1 0 0,0-1 0,-1 2 0,-9 22 0,-18 63 0,-17 96 0,37-141 0,2 0 0,2 0 0,2 1 0,5 66 0,-2-102 0,1 0 0,0-1 0,-1 1 0,2 0 0,-1-1 0,1 0 0,0 0 0,1 0 0,-1 0 0,1 0 0,9 10 0,-12-15 0,1 1 0,-1 0 0,1 0 0,0-1 0,0 1 0,0-1 0,0 1 0,0-1 0,0 0 0,0 0 0,0 0 0,1 0 0,-1 0 0,0-1 0,0 1 0,1-1 0,-1 1 0,1-1 0,-1 0 0,0 0 0,1 0 0,-1 0 0,0 0 0,1 0 0,-1-1 0,1 0 0,-1 1 0,0-1 0,0 0 0,1 0 0,-1 0 0,0 0 0,0 0 0,0 0 0,0-1 0,0 1 0,2-3 0,3-3 0,-1-1 0,0 1 0,0-1 0,0 0 0,-1-1 0,0 1 0,-1-1 0,5-13 0,25-84 0,-27 79 0,4-25 0,-3 0 0,-1 0 0,-4 0 0,-4-90 0,1 118 0,0 15 12,-1 1 0,-1-1 0,1 0 0,-1 1 0,-1-1 0,1 1 0,-2 0 0,1 0 0,-10-15 0,11 19-83,0 0 1,-1 1-1,1-1 0,-1 0 0,0 1 1,0 0-1,-1 0 0,1 0 1,0 0-1,-1 1 0,0-1 0,0 1 1,0 0-1,0 0 0,0 0 1,0 0-1,0 1 0,-1 0 0,1 0 1,-8-1-1,-12 3-6755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45.5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219 27 24575,'-4'0'0,"-6"-8"0,-10-4 0,-5 6 0,2 7 0,-5 12 0,4 13 0,-7 17 0,1 16 0,6-4-8191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46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24575,'9'0'0,"2"8"0,-5 16 0,-7 12 0,-16 12 0,-10 7 0,0-7-8191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9.02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 0 24575,'0'13'0,"0"12"0,0 10 0,-4 4 0,-2 3 0,1 3 0,1-1 0,1-5 0,1-1 0,-7-6 0,-3-8-8191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47.6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24575,'-2'100'0,"0"-32"0,7 80 0,-5-145 0,0 0 0,0-1 0,0 1 0,1 0 0,-1-1 0,1 1 0,-1-1 0,1 1 0,0-1 0,0 1 0,0-1 0,0 1 0,1-1 0,-1 0 0,0 0 0,1 0 0,0 0 0,-1 0 0,1 0 0,0 0 0,0 0 0,0-1 0,0 1 0,1-1 0,-1 1 0,0-1 0,1 0 0,-1 0 0,0 0 0,5 1 0,-3-2 0,0-1 0,-1 1 0,1-1 0,0 0 0,-1 0 0,1 0 0,-1 0 0,1 0 0,-1-1 0,1 0 0,-1 1 0,0-2 0,0 1 0,0 0 0,0 0 0,0-1 0,-1 1 0,1-1 0,-1 0 0,1 0 0,1-4 0,3-4 0,0 0 0,-2-1 0,1 0 0,-1 0 0,5-23 0,-6 22 0,0 0 0,1 0 0,0 1 0,12-20 0,-17 31 0,0 0 0,0 1 0,1-1 0,-1 1 0,0-1 0,0 1 0,1-1 0,-1 0 0,1 1 0,-1-1 0,1 1 0,-1-1 0,1 1 0,-1 0 0,1-1 0,-1 1 0,1 0 0,-1-1 0,1 1 0,-1 0 0,1-1 0,0 1 0,-1 0 0,1 0 0,0 0 0,-1 0 0,1 0 0,0 0 0,-1 0 0,2 0 0,7 17 0,-5 34 0,-4-50 0,-21 350 0,17-306 0,4-30 0,0-1 0,-2 1 0,0 0 0,0-1 0,-2 1 0,0-1 0,-10 25 0,13-36 0,0-1 0,-1 0 0,1 0 0,-1 1 0,0-1 0,1 0 0,-1 0 0,0-1 0,0 1 0,0 0 0,-1-1 0,1 1 0,0-1 0,0 1 0,-1-1 0,1 0 0,-1 0 0,1 0 0,-1-1 0,0 1 0,1-1 0,-1 1 0,0-1 0,1 0 0,-1 0 0,0 0 0,1 0 0,-1 0 0,0-1 0,1 1 0,-1-1 0,0 0 0,1 0 0,-1 0 0,1 0 0,-1 0 0,1 0 0,0-1 0,0 1 0,-1-1 0,1 0 0,0 1 0,0-1 0,1 0 0,-1 0 0,0 0 0,1-1 0,-1 1 0,1 0 0,-1 0 0,1-1 0,-1-4 0,-2-7 12,2 0 0,0 0 0,1 0 0,0 0 0,1 0 0,0 0 0,1 0 0,1 0 0,5-22 0,5-7-755,28-67 1,-9 34-6084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48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33 0 24575,'0'4'0,"4"6"0,2 9 0,4 19 0,-1 15 0,0 15 0,-3 13 0,-2 10 0,-2 10 0,-13 21 0,-23 7 0,-4-18-8191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51.79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27 24575,'4'0'0,"6"-4"0,5-2 0,8 0 0,9 2 0,4 1 0,-1 1 0,-7 1-8191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52.4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24575,'1'17'0,"1"-1"0,7 30 0,2 18 0,-2 54 0,10 222 0,-18-286 0,0-31 0,0 0 0,-2 0 0,0 0 0,-6 27 0,6-48-72,1 1 1,-1-1-1,0 0 0,0 1 0,0-1 0,0 0 0,0 0 0,-1 0 1,1 0-1,0 0 0,-1 0 0,0-1 0,1 1 0,-1 0 0,0-1 1,0 1-1,0-1 0,-3 2 0,-15 5-6754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54.30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24575,'-2'187'0,"5"202"0,0-350-1365,3-9-5461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57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200 0 24575,'-6'3'0,"-1"0"0,1 0 0,0 1 0,0-1 0,0 2 0,0-1 0,0 0 0,-8 10 0,7-6 0,0 1 0,0 0 0,1 0 0,0 1 0,0 0 0,1 0 0,1 0 0,0 0 0,0 1 0,-4 21 0,1 6 0,-2 72 0,2-16 0,-15 3 0,14-73 0,2 1 0,-4 41 0,7-32 0,2-1 0,6 56 0,-4-75 0,2-1 0,0 1 0,1 0 0,0-1 0,1 1 0,0-1 0,1-1 0,1 1 0,7 11 0,-12-21-124,1 0 0,-1-1 0,0 1 0,0-1 0,1 0 0,0 0-1,-1 0 1,1 0 0,0 0 0,5 2 0,13 4-6702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1:59.7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65 24575,'-2'1'0,"1"-1"0,-1 1 0,0 0 0,0-1 0,0 1 0,0 0 0,0 0 0,1 0 0,-1 0 0,1 0 0,-1 1 0,0-1 0,1 0 0,0 1 0,-1-1 0,1 1 0,0 0 0,0-1 0,0 1 0,0 0 0,0-1 0,-1 4 0,-16 44 0,17-46 0,-39 147 0,39-142 0,-1 0 0,2 0 0,-1 0 0,1 0 0,0 0 0,0-1 0,1 1 0,0 0 0,1 0 0,0 0 0,3 8 0,-4-13 0,-1-1 0,1-1 0,0 1 0,0 0 0,0 0 0,0 0 0,0 0 0,1-1 0,-1 1 0,0 0 0,1-1 0,-1 1 0,1-1 0,0 0 0,-1 0 0,1 1 0,0-1 0,0 0 0,0 0 0,0-1 0,0 1 0,0 0 0,0-1 0,0 1 0,0-1 0,0 1 0,0-1 0,0 0 0,1 0 0,-1 0 0,0 0 0,0-1 0,0 1 0,0 0 0,0-1 0,0 0 0,0 1 0,0-1 0,0 0 0,0 0 0,0 0 0,0 0 0,-1 0 0,1-1 0,2-1 0,3-2 0,-1-1 0,1 0 0,-1 0 0,-1-1 0,1 1 0,-1-1 0,0 0 0,0-1 0,-1 1 0,5-14 0,0 1 0,-1 0 0,-2-1 0,6-22 0,-9 25 20,0 1 0,-1-1 0,-1 1 0,-1-1 0,-3-34 0,3 48-68,-1-1 0,1 1 0,-1 0 0,0 0 0,0 0 1,-1 0-1,1 0 0,-1 0 0,1 1 0,-1-1 0,-1 0 0,1 1 0,0-1 0,-1 1 0,1 0 1,-1 0-1,0 0 0,0 0 0,-1 1 0,1-1 0,0 1 0,-1 0 0,1-1 0,-1 2 0,0-1 0,0 0 1,0 1-1,0 0 0,0 0 0,-5-1 0,-16 1-6778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0.2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60 1 24575,'0'4'0,"0"6"0,0 9 0,0 10 0,0 5 0,-9 4 0,-14-4 0,-5-8-8191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1.6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24575,'1'1'0,"1"-1"0,-1 1 0,0-1 0,1 1 0,-1 0 0,0-1 0,0 1 0,1 0 0,-1 0 0,0 0 0,0 0 0,0 0 0,0 0 0,0 0 0,-1 0 0,1 0 0,0 0 0,1 3 0,15 28 0,-13-23 0,9 19 0,-1 1 0,-1 1 0,-2 0 0,-1 0 0,-1 0 0,3 42 0,3 190 0,-12-240 0,-5 65 0,3-77 0,5-57 0,4-19 0,3 1 0,28-94 0,-37 153 0,0 1 0,1-1 0,-1 0 0,1 1 0,0-1 0,7-8 0,-10 13 0,1 1 0,-1-1 0,0 1 0,1-1 0,-1 1 0,1 0 0,-1-1 0,1 1 0,-1-1 0,1 1 0,0 0 0,-1-1 0,1 1 0,-1 0 0,1 0 0,0 0 0,-1-1 0,1 1 0,0 0 0,-1 0 0,1 0 0,0 0 0,-1 0 0,1 0 0,1 0 0,-1 1 0,0 0 0,0 0 0,0 0 0,0 0 0,0 0 0,0 0 0,0 0 0,0 0 0,-1 1 0,1-1 0,0 0 0,-1 0 0,1 1 0,-1-1 0,1 1 0,-1-1 0,1 2 0,4 22 0,-2 0 0,0 0 0,-1 0 0,-1 0 0,-5 37 0,2-31 0,2 1 0,5 58 0,5-59 112,-9-30-174,0 0 1,-1 0-1,1 0 1,0 0-1,0 0 1,0 0-1,0-1 1,0 1-1,0 0 1,0-1-1,0 1 0,0-1 1,0 1-1,0-1 1,1 0-1,-1 1 1,0-1-1,0 0 1,0 0-1,0 0 1,1 1-1,-1-1 1,2-1-1,22-3-6764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2.2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24575,'8'0'0,"8"0"0,8 0 0,5 0 0,2 0 0,-5-4 0,-2-2 0,-5 1-8191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09.5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455 0 24575,'-4'0'0,"-10"0"0,-2 9 0,-7 6 0,0 10 0,-4 8 0,-6 12 0,-2 11 0,-2 3 0,3-3 0,-3 1 0,-5-1 0,5-1 0,0-10 0,7-5 0,13-17 0,9-12-8191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2.6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24575,'0'4'0,"0"6"0,0 5 0,0 13 0,0 10 0,0 6 0,0 5 0,0-2 0,0 0 0,0-9-8191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3.1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161 0 24575,'4'8'0,"2"7"0,-1 10 0,7 17 0,3 18 0,-3 16 0,-7 20 0,-12 18 0,-18 16 0,-22 7 0,-23-4 0,0-24-8191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5.1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63 1 24575,'0'4'0,"0"10"0,0 10 0,-4 6 0,-1 2 0,-1 4 0,2 4 0,1 4 0,1 7 0,1 15 0,1 18 0,0 24 0,0 10 0,-8 11 0,-3 4 0,1-8 0,1-26-8191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7.89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68 24575,'8'0'0,"16"0"0,16-4 0,14-2 0,6-3 0,1-1 0,-5 1 0,-4-5 0,-11-1-8191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8.2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24575,'0'4'0,"0"10"0,0 7 0,0 3 0,0 7 0,0 6 0,0 1 0,4 3 0,2 2 0,-1 3 0,4 5 0,-1-1 0,0-5 0,-3-2 0,-2-4 0,-1-4 0,-13-8 0,-6-10-8191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8.6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172 0 24575,'-3'1'0,"0"0"0,0 0 0,0 0 0,0 0 0,0 1 0,0-1 0,0 1 0,1-1 0,-1 1 0,1 0 0,-1 0 0,1 0 0,0 1 0,0-1 0,0 1 0,0-1 0,0 1 0,0-1 0,1 1 0,-3 4 0,-25 61 0,-36 177 0,56-200 0,2 0 0,2 1 0,2 67 0,3-108-65,0 0 0,1 0 0,0 0 0,0 0 0,0 0 0,0-1 0,1 1 0,0-1 0,0 1 0,0-1 0,0 1 0,1-1 0,0 0 0,0 0 0,0 0 0,0-1 0,0 1 0,1-1 0,0 0 0,5 5 0,17 6-6761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9.26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23 175 24575,'-1'0'0,"0"0"0,0-1 0,0 1 0,0-1 0,0 0 0,0 1 0,0-1 0,0 0 0,1 1 0,-1-1 0,0 0 0,0 0 0,1 0 0,-1 0 0,1 1 0,-1-1 0,1 0 0,-1 0 0,1 0 0,-1 0 0,1-1 0,0 1 0,-1 0 0,1 0 0,0 0 0,0-2 0,-5-35 0,5 32 0,0-4 0,-1 1 0,2-1 0,-1 1 0,4-14 0,-4 21 0,0-1 0,1 1 0,-1 0 0,1 0 0,0-1 0,-1 1 0,1 0 0,0 0 0,1 0 0,-1 0 0,0 0 0,0 0 0,1 0 0,-1 0 0,1 1 0,0-1 0,-1 0 0,1 1 0,0-1 0,0 1 0,0 0 0,4-2 0,-5 3 0,1 0 0,-1 0 0,1 0 0,-1 0 0,0 0 0,1 0 0,-1 1 0,0-1 0,1 1 0,-1-1 0,0 1 0,0-1 0,1 1 0,-1 0 0,0-1 0,0 1 0,0 0 0,0 0 0,0 0 0,0 0 0,0 0 0,0 0 0,0 0 0,1 3 0,18 31 0,-19-34 0,69 182 0,-48-118 0,-3 6 14,-16-56-211,0 0 0,1 0 0,1 0 0,0-1 0,1 1 0,11 18 0,-5-20-6629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09.6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205 0 24575,'0'4'0,"-5"10"0,0 7 0,-1 3 0,-7 12 0,-1 6 0,-7 6 0,1 2 0,-6 6 0,-5 6 0,-3-4 0,4-11-8191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0.0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1 24575,'0'4'0,"-4"1"0,-2 13 0,1 7 0,-4 8 0,1 3 0,-8 2 0,0-3-8191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1.2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103 0 24575,'-3'0'0,"0"0"0,0 1 0,0-1 0,0 1 0,1-1 0,-1 1 0,0 0 0,0 0 0,1 0 0,-1 1 0,0-1 0,1 1 0,0-1 0,-1 1 0,1 0 0,0 0 0,0 0 0,-3 3 0,1 1 0,0 0 0,0 0 0,0 0 0,1 0 0,0 1 0,0-1 0,-2 10 0,-1 7 0,1 0 0,2 0 0,-2 41 0,5-64 0,-1 18 0,0 1 0,2-1 0,0 0 0,8 33 0,-9-48 0,1 0 0,-1 0 0,1-1 0,0 1 0,0 0 0,0-1 0,0 1 0,1-1 0,-1 0 0,1 1 0,-1-1 0,1 0 0,0 0 0,0 0 0,0 0 0,0 0 0,0 0 0,0 0 0,0-1 0,1 1 0,-1-1 0,1 0 0,-1 0 0,1 0 0,-1 0 0,1 0 0,0 0 0,0-1 0,-1 1 0,1-1 0,0 0 0,0 0 0,-1 0 0,1 0 0,0 0 0,0-1 0,-1 1 0,1-1 0,0 0 0,0 0 0,3-1 0,-2 0 0,-1 0 0,0 0 0,0 0 0,0 0 0,-1 0 0,1-1 0,0 1 0,-1-1 0,0 0 0,1 1 0,-1-1 0,0 0 0,0-1 0,-1 1 0,1 0 0,1-4 0,20-66 0,-15 46 0,-3 13 24,-1-1 0,-1 0 0,0 0 0,1-18 0,-3 29-102,-1-1 0,0 1 0,-1-1-1,1 1 1,-1-1 0,0 1 0,0-1 0,0 1 0,0 0-1,-1 0 1,0-1 0,0 1 0,0 0 0,0 0 0,-1 1-1,0-1 1,1 0 0,-5-2 0,-13-10-6748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0.3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197 121 24575,'0'-8'0,"0"0"0,0 0 0,-1 0 0,0 0 0,0 0 0,-1 0 0,0 0 0,-3-8 0,4 13 0,-1 0 0,0 0 0,0 1 0,0-1 0,-1 1 0,1-1 0,-1 1 0,1 0 0,-1 0 0,0 0 0,1 0 0,-1 1 0,0-1 0,0 1 0,0-1 0,-1 1 0,1 0 0,0 0 0,0 1 0,-1-1 0,-5 0 0,4 1 0,0-1 0,0 1 0,-1 0 0,1 0 0,0 1 0,0 0 0,0 0 0,1 0 0,-1 0 0,0 1 0,0 0 0,1 0 0,-1 0 0,1 0 0,-1 1 0,1 0 0,-6 4 0,8-4 0,-1-1 0,1 1 0,-1-1 0,1 1 0,0 0 0,0 0 0,1 0 0,-1 0 0,1 0 0,-1 0 0,1 0 0,0 1 0,0-1 0,0 0 0,1 1 0,-1-1 0,1 1 0,0-1 0,-1 0 0,2 1 0,-1-1 0,0 1 0,1-1 0,0 1 0,-1-1 0,3 4 0,-3-5 0,1 0 0,0 0 0,0 0 0,0-1 0,0 1 0,0 0 0,0 0 0,0-1 0,0 1 0,0-1 0,1 1 0,-1-1 0,1 0 0,-1 0 0,1 1 0,0-1 0,-1 0 0,1 0 0,0-1 0,0 1 0,-1 0 0,1-1 0,0 1 0,0-1 0,0 1 0,0-1 0,0 0 0,3 0 0,3 0 0,0-1 0,1 0 0,-1-1 0,0 0 0,11-4 0,-6 2 0,-12 4 0,0 0 0,-1 0 0,1 0 1,0 0-1,0 0 0,0 0 0,0 0 0,0 0 0,0 0 0,-1 0 0,1 0 0,0 0 0,0 1 0,0-1 0,0 0 1,-1 1-1,1-1 0,0 0 0,0 1 0,-1-1 0,1 1 0,0 0 0,-1-1 0,1 1 0,-1-1 0,1 1 0,0 0 1,-1-1-1,1 1 0,-1 0 0,0 0 0,1 0 0,-1-1 0,0 1 0,1 0 0,-1 0 0,0 0 0,0 1 0,7 45 24,-2-14-1416,4-14-5434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1.6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1 24575,'5'0'0,"0"17"0,0 13 0,8 15 0,1 13 0,-1 8 0,-4 10 0,-11 13 0,-18 12 0,-14-2 0,-1-19-8191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3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24575,'1083'0'0,"-1053"2"0,1 2 0,-1 0 0,0 2 0,29 10 0,30 6 0,6-2 0,-17-2 0,1-4 0,121 6 0,368-21 0,-228-1 0,-314 4 0,43 7 0,-50-5 0,-1-1 0,0-1 0,1-1 0,32-1 0,-49 0-44,-1-1 0,1 1 0,-1 0 0,1-1 0,-1 1 0,1-1 0,-1 1 0,0-1 0,1 0 0,-1 0 0,0 1 0,1-1 0,-1 0 0,0 0 0,0 0 0,0 0 0,0-1 0,0 1-1,0 0 1,0 0 0,0-1 0,0 1 0,-1 0 0,1-1 0,-1 1 0,1-1 0,-1 1 0,1-1 0,-1 1 0,0-3 0,1-23-6782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7.17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24575,'5'0'0,"8"0"0,12 0 0,10 4 0,2 2 0,0-1 0,-6-5 0,-10-2-8191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7.6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24575,'-2'80'0,"5"1"0,3-1 0,16 80 0,-15-126 0,5 54 0,-11-79 0,0 0 0,-1 0 0,-1 0 0,0 0 0,0 0 0,0 0 0,-1 0 0,-1 0 0,0-1 0,0 1 0,-5 9 0,-8 1-1365,2-11-5461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8.3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151 1 24575,'-4'0'0,"-2"4"0,-7 6 0,-3 5 0,-1 12 0,0 15 0,-4 13 0,2 9 0,3 6 0,5 1 0,4-5 0,3-4 0,7-5 0,7-12 0,6-9 0,8-11 0,10-14 0,-3-9-8191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19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71 24575,'0'286'0,"0"-284"0,0 0 0,0 0 0,0-1 0,0 1 0,0 0 0,0 0 0,0 0 0,1 0 0,-1 0 0,1-1 0,-1 1 0,1 0 0,2 3 0,-3-5 0,1 0 0,-1 0 0,0 0 0,1 0 0,-1 0 0,1 0 0,-1 0 0,1 0 0,-1 0 0,1 0 0,-1 0 0,1 0 0,-1 0 0,1 0 0,-1 0 0,0 0 0,1 0 0,-1-1 0,1 1 0,-1 0 0,0 0 0,1-1 0,-1 1 0,1 0 0,-1-1 0,0 1 0,1 0 0,-1-1 0,0 1 0,0 0 0,1-1 0,-1 1 0,0-1 0,33-54 0,-26 42 0,16-28 0,-2 0 0,15-45 0,-18 51 0,-18 35 0,0 0 0,0-1 0,1 1 0,-1 0 0,0 0 0,0 0 0,0 0 0,0-1 0,1 1 0,-1 0 0,0 0 0,0 0 0,0 0 0,1 0 0,-1 0 0,0 0 0,0 0 0,1 0 0,-1 0 0,0 0 0,0 0 0,1 0 0,-1 0 0,0 0 0,0 0 0,0 0 0,1 0 0,-1 0 0,0 0 0,0 0 0,1 0 0,-1 0 0,0 0 0,0 0 0,0 1 0,1-1 0,-1 0 0,0 0 0,0 0 0,0 0 0,1 1 0,5 21 0,-4 18 0,-3 56 0,-1-62 0,2 1 0,6 54 0,-6-88 0,0 0 0,0-1 0,0 1 0,0-1 0,0 1 0,0 0 0,0-1 0,0 1 0,1 0 0,-1-1 0,0 1 0,0 0 0,0-1 0,1 1 0,-1-1 0,0 1 0,1-1 0,-1 1 0,1-1 0,-1 1 0,0-1 0,1 1 0,-1-1 0,1 1 0,-1-1 0,1 0 0,-1 1 0,1-1 0,0 0 0,-1 1 0,1-1 0,-1 0 0,1 0 0,0 0 0,0 1 0,1-2 0,-1 0 0,1 1 0,-1-1 0,1 0 0,-1 0 0,1 0 0,-1 0 0,1 0 0,-1 0 0,0-1 0,0 1 0,2-3 0,34-53 0,-34 53 0,30-59-455,-3-1 0,33-101 0,-40 91-6371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0.2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24575,'5'0'0,"4"0"0,7 0 0,3 0 0,12 0 0,4 0 0,-3 0-8191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0.5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24575,'0'8'0,"0"12"0,0 10 0,0 13 0,0 7 0,0 4 0,0-3 0,0 2 0,0-8-8191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0.9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1 24575,'0'4'0,"0"5"0,-8 11 0,-8 1 0,0-3-8191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1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112 1 24575,'-1'4'0,"0"1"0,-1-1 0,1 0 0,-1 1 0,0-1 0,0 0 0,-1 0 0,1 0 0,-5 5 0,-4 7 0,-1 9 0,1 0 0,-10 36 0,5-14 0,12-35 0,0 0 0,1 0 0,1 1 0,0-1 0,0 1 0,2 0 0,0 22 0,0-33 0,0 1 0,0-1 0,0 1 0,1-1 0,-1 1 0,1-1 0,-1 0 0,1 1 0,0-1 0,0 0 0,0 1 0,0-1 0,1 0 0,-1 0 0,0 0 0,1 0 0,0 0 0,-1 0 0,1 0 0,0-1 0,0 1 0,0 0 0,0-1 0,0 0 0,0 1 0,0-1 0,1 0 0,-1 0 0,0 0 0,1-1 0,-1 1 0,1-1 0,-1 1 0,1-1 0,-1 0 0,1 0 0,-1 0 0,1 0 0,-1 0 0,1 0 0,-1-1 0,0 1 0,1-1 0,4-1 0,-1-1 0,1 0 0,-1 0 0,0 0 0,0-1 0,0 0 0,-1 0 0,1 0 0,-1 0 0,0-1 0,0 0 0,-1 0 0,1-1 0,-1 1 0,-1-1 0,1 0 0,-1 0 0,0 0 0,5-12 0,-1-3 0,0-1 0,-1 1 0,-1-1 0,3-34 0,-3-49-1365,-5 60-5461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1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24575,'8'9'0,"3"15"0,0 16 0,-2 9 0,-3 6 0,-2-3 0,-2-15 0,-2-13-8191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2.2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24575,'4'0'0,"2"4"0,7 5 0,3 10 0,-3 19 0,6 23 0,0 22 0,-5 19 0,-11 17 0,-25 13 0,-28 1 0,-6-23-8191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4.2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 24575,'306'-2'0,"357"5"0,-530 7 0,165 34 0,-188-30 0,1-5 0,188-10 0,-118-2 0,-120 2 0,-11 0 0,0 1 0,0 2 0,0 3 0,77 17 0,-96-16 0,-20-10 0,-20-10 0,-30-15-1365,-13-5-5461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6.4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0 108 24575,'8'0'0,"12"-4"0,6-1 0,3-5 0,5 1 0,1-8 0,-1 0 0,-7-6 0,-8 1-8191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6.9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50 1 24575,'3'262'0,"-6"271"0,-4-487 120,7-45-170,0 1 1,0-1-1,0 0 1,-1 0-1,1 1 1,-1-1-1,1 0 1,-1 0-1,1 1 1,-1-1-1,0 0 1,0 0-1,1 0 1,-1 0-1,0 0 1,0 0-1,0 0 1,0 0-1,0-1 1,0 1-1,0 0 1,-1-1-1,1 1 1,0 0-1,0-1 1,0 0-1,-1 1 1,1-1-1,-3 1 1,-11-6-6777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27.7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95 0 24575,'-4'0'0,"-1"5"0,-5 4 0,0 7 0,2 7 0,2 14 0,2 8 0,-7 5 0,-1 6 0,1 3 0,3-5 0,2-4 0,7-9 0,3-13-8191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7.5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75 86 24575,'-2'-2'0,"0"0"0,-1 0 0,1 0 0,0 0 0,0 0 0,0-1 0,0 1 0,0 0 0,1-1 0,-1 0 0,1 1 0,0-1 0,-1 0 0,1 0 0,-1-5 0,1 5 0,0 0 0,0 0 0,0 0 0,0 0 0,0 0 0,-1 0 0,1 0 0,-1 1 0,0-1 0,0 1 0,0-1 0,0 1 0,-4-3 0,6 5 0,-1 0 0,1 0 0,-1-1 0,1 1 0,-1 0 0,1 0 0,-1 0 0,1 0 0,-1 0 0,1 0 0,-1 1 0,1-1 0,-1 0 0,1 0 0,0 0 0,-1 0 0,1 1 0,-1-1 0,1 0 0,-1 0 0,1 1 0,0-1 0,-1 0 0,1 1 0,-1-1 0,1 0 0,0 1 0,0-1 0,-1 0 0,1 1 0,0-1 0,-1 1 0,1-1 0,0 1 0,0-1 0,0 1 0,0-1 0,0 1 0,-1-1 0,1 0 0,0 1 0,0-1 0,0 1 0,0-1 0,1 2 0,-6 27 0,5-28 0,-2 75 0,4 0 0,21 138 0,2 33 0,-24-209 0,2 39 0,16 102 0,-9-145-1365,2-9-5461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8.8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91 654 24575,'0'-8'0,"-4"-12"0,-2-10 0,1-13 0,1-20 0,1-28 0,-12-33 0,-11-20 0,-2 14-8191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1.7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0 179 24575,'4'0'0,"10"-4"0,15-2 0,15-12 0,13-3 0,9-6 0,-2 1 0,-8 5 0,-10 6 0,-12 2 0,-12-2 0,-9 3-8191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2.1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65 0 24575,'-1'1'0,"0"-1"0,0 0 0,1 0 0,-1 1 0,0-1 0,1 0 0,-1 1 0,0-1 0,1 1 0,-1-1 0,0 1 0,1-1 0,-1 1 0,1-1 0,-1 1 0,1-1 0,-1 1 0,1 0 0,-1-1 0,1 1 0,0 0 0,-1 0 0,1-1 0,0 1 0,0 0 0,0 0 0,-1 1 0,-3 25 0,4-21 0,-8 395 0,10-231 0,-1-163-106,-4 35 345,3-40-307,-1-1 0,1 1 0,0 0 0,-1-1 0,1 1 0,-1 0 0,0-1 0,1 1-1,-1-1 1,0 0 0,0 1 0,0-1 0,0 1 0,0-1 0,-1 0 0,1 0 0,0 0-1,0 0 1,-1 0 0,1 0 0,-3 1 0,-12 0-6758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3.3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5 24575,'0'0'0,"0"0"0,0 0 0,0 0 0,0-1 0,0 1 0,-1 0 0,1 0 0,0 0 0,0-1 0,0 1 0,0 0 0,0 0 0,0 0 0,-1-1 0,1 1 0,0 0 0,0 0 0,0 0 0,-1 0 0,1 0 0,0-1 0,0 1 0,0 0 0,-1 0 0,1 0 0,0 0 0,0 0 0,0 0 0,-1 0 0,1 0 0,0 0 0,0 0 0,-1 0 0,1 0 0,0 0 0,0 0 0,0 0 0,-1 0 0,1 0 0,0 0 0,0 0 0,-1 0 0,1 0 0,0 1 0,0-1 0,0 0 0,-1 0 0,1 0 0,0 0 0,0 0 0,0 1 0,0-1 0,-1 0 0,1 0 0,0 0 0,0 0 0,0 1 0,0-1 0,0 0 0,0 0 0,0 1 0,0-1 0,0 0 0,-1 0 0,1 0 0,0 1 0,0-1 0,-13 16 0,-7 18 0,1 2 0,2 0 0,2 0 0,1 1 0,-9 43 0,21-76 7,1 0-1,0 0 0,0 0 0,1 1 1,-1-1-1,1 0 0,0 0 1,0 1-1,0-1 0,1 0 1,-1 0-1,1 1 0,0-1 0,0 0 1,1 0-1,-1 0 0,1 0 1,3 6-1,-1-6-120,0 1 0,0 0-1,0-1 1,0 0 0,1 0 0,0 0-1,0-1 1,0 0 0,0 1 0,0-2-1,1 1 1,8 3 0,17 4-6712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2.1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1 24575,'-10'0'0,"0"0"0,0 1 0,0 0 0,1 0 0,-1 1 0,-12 4 0,19-5 0,-1 1 0,1-1 0,-1 1 0,1 0 0,0 0 0,0 1 0,0-1 0,0 1 0,0-1 0,0 1 0,1 0 0,-1 0 0,1 0 0,0 1 0,0-1 0,0 0 0,0 1 0,1-1 0,-2 6 0,-1 2 0,1 0 0,0 1 0,1 0 0,0-1 0,1 1 0,0 0 0,1 0 0,0 0 0,3 21 0,-1-25 0,0 1 0,1-1 0,0 0 0,0 0 0,1-1 0,-1 1 0,2-1 0,-1 1 0,1-1 0,0 0 0,1-1 0,0 1 0,0-1 0,9 7 0,25 18 0,-13-10 0,0 1 0,-1 1 0,25 30 0,-45-46 0,0 0 0,0 0 0,-1 1 0,-1 0 0,1 0 0,-1 0 0,-1 0 0,1 1 0,-2 0 0,1-1 0,-1 1 0,0 0 0,-1 0 0,0 0 0,0 1 0,-2 16 0,1-23 5,0 0-1,-1-1 1,1 1-1,-1 0 0,1 0 1,-1-1-1,0 1 1,0 0-1,0-1 1,-1 1-1,1-1 0,0 1 1,-1-1-1,0 0 1,0 0-1,1 1 1,-1-1-1,0-1 0,-1 1 1,1 0-1,0 0 1,0-1-1,-1 1 1,1-1-1,-1 0 0,-5 2 1,5-2-67,0-1 0,0 0 0,0 0 0,0 0 0,0 0 1,0 0-1,0-1 0,0 1 0,0-1 0,0 0 0,0 0 0,0 0 1,0 0-1,0-1 0,1 1 0,-1-1 0,1 1 0,-1-1 0,1 0 0,-1 0 1,1 0-1,0 0 0,-4-5 0,-21-33-6764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1.6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445 1 24575,'-1'10'0,"0"0"0,0 0 0,-1 0 0,0 0 0,-1 0 0,0 0 0,-1 0 0,-9 16 0,-5 6 0,-26 34 0,5-8 0,-118 164 0,14-24 0,142-196-119,1-1 71,-1-1 0,1 1 0,0 0 0,0-1 0,-1 1 0,1-1 0,0 1 0,-1-1 0,1 1 1,0-1-1,-1 1 0,1-1 0,-1 0 0,1 1 0,-1-1 0,1 1 0,-1-1 0,1 0 0,-1 0 0,1 1 1,-1-1-1,0 0 0,1 0 0,-1 0 0,0 1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4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 1 24575,'-1'17'0,"-1"-1"0,-1 1 0,0-1 0,-9 24 0,-5 30 0,13-49 0,-7 69 0,10-83 0,1-1 0,0 1 0,0 0 0,1 0 0,0 0 0,0 0 0,0-1 0,1 1 0,5 12 0,-7-18 0,1-1 0,-1 0 0,0 1 0,1-1 0,-1 0 0,1 1 0,-1-1 0,0 0 0,1 1 0,-1-1 0,1 0 0,-1 0 0,1 0 0,-1 1 0,1-1 0,-1 0 0,1 0 0,-1 0 0,1 0 0,-1 0 0,1 0 0,-1 0 0,1 0 0,-1 0 0,1 0 0,-1 0 0,1 0 0,-1 0 0,1-1 0,-1 1 0,1 0 0,-1 0 0,0-1 0,1 1 0,-1 0 0,1 0 0,-1-1 0,1 1 0,-1 0 0,0-1 0,1 1 0,-1-1 0,0 1 0,0 0 0,1-1 0,-1 1 0,0-1 0,0 1 0,1-1 0,-1 1 0,0-1 0,19-30 0,-18 28 0,35-69 0,-4-2 0,23-78 0,-51 177 0,-3 26 0,-3 13 0,1 102 0,1-163 0,0-1 0,0 1 0,0-1 0,0 0 0,1 1 0,-1-1 0,1 0 0,0 1 0,0-1 0,0 0 0,0 0 0,0 0 0,2 3 0,-2-4 0,0-1 0,-1 1 0,1 0 0,0-1 0,-1 1 0,1-1 0,0 0 0,0 1 0,0-1 0,-1 0 0,1 1 0,0-1 0,0 0 0,0 0 0,0 0 0,-1 0 0,1 0 0,0 0 0,0 0 0,0 0 0,0 0 0,0 0 0,0 0 0,1-1 0,2-1 0,0 0 0,0 0 0,0-1 0,-1 1 0,1-1 0,-1 0 0,0 0 0,1 0 0,-1 0 0,0-1 0,-1 1 0,1-1 0,2-4 0,16-33-230,-1-1-1,22-68 1,-33 87-444,20-59-6152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4.6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 0 24575,'0'9'0,"-8"2"0,1-1 0,6-1 0,7-3 0,12-2 0,6-2 0,4-1 0,-3-1-8191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4.9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24575,'0'5'0,"0"9"0,0 11 0,0 9 0,0 8 0,0 5 0,0 2 0,0-2 0,0-1 0,0-8-8191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5.3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24575,'0'4'0,"8"1"0,3 5 0,0 8 0,-3 6 0,-2 7 0,-6 6 0,-12-3 0,-4-6-8191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6.7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24575,'1'0'0,"0"0"0,0 0 0,-1 1 0,1-1 0,0 1 0,-1-1 0,1 0 0,0 1 0,-1-1 0,1 1 0,-1-1 0,1 1 0,-1 0 0,1-1 0,-1 1 0,1-1 0,-1 1 0,0 0 0,1 0 0,-1-1 0,0 1 0,0 0 0,1-1 0,-1 1 0,0 1 0,6 25 0,-5-20 0,14 112 0,-5-1 0,-5 134 0,-5-198 0,0-83 0,-1-30 0,8-65 0,-5 107 0,1 1 0,0 0 0,1 0 0,1 0 0,0 0 0,1 1 0,1 0 0,17-28 0,-22 40 0,0 0 0,0 0 0,1 1 0,-1-1 0,1 0 0,-1 1 0,1-1 0,0 1 0,0 0 0,0 0 0,0 0 0,1 1 0,-1-1 0,0 1 0,1 0 0,-1 0 0,1 0 0,0 0 0,-1 0 0,7 0 0,-7 2 0,-1-1 0,1 0 0,0 1 0,-1 0 0,1 0 0,-1 0 0,1 0 0,-1 0 0,1 0 0,-1 0 0,0 1 0,1 0 0,-1-1 0,0 1 0,0 0 0,0 0 0,0 0 0,-1 0 0,1 0 0,0 0 0,-1 1 0,0-1 0,1 0 0,-1 1 0,0-1 0,0 1 0,1 4 0,2 12 0,0 1 0,-2 0 0,0 0 0,-1 0 0,-1 1 0,-3 21 0,2 51 0,2-88 14,-1-1-1,1 1 0,0 0 0,0-1 1,0 1-1,1-1 0,-1 1 1,4 4-1,-5-7-73,1-1 1,0 0 0,0 1-1,0-1 1,1 0-1,-1 1 1,0-1 0,0 0-1,1 0 1,-1 0-1,0 0 1,1 0 0,-1 0-1,1-1 1,0 1 0,-1 0-1,1-1 1,-1 1-1,1-1 1,0 0 0,-1 1-1,1-1 1,0 0-1,3 0 1,19-5-6767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7.3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 24575,'4'0'0,"6"0"0,9 0 0,5 0 0,4 0 0,1 0 0,3 0 0,2-4 0,-6-6 0,-8-1-8191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7.7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24575,'5'5'0,"0"13"0,0 17 0,-1 14 0,-1 12 0,-1 4 0,-1-1 0,0-6 0,-1-10 0,0-17 0,-1-18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8.14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24575,'9'0'0,"10"0"0,7 4 0,-1 6 0,3 9 0,-3 11 0,-5 11 0,-7 17 0,-5 15 0,-4 7 0,-7 3 0,-12-4 0,-10 1 0,-15-9 0,0-17-8191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09.0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24575,'8'0'0,"7"0"0,10 0 0,8 0 0,12 0 0,10 0 0,9 0 0,10 9 0,10 2 0,6 0 0,1-3 0,-2-2 0,-8-2 0,-14-2 0,-14-1 0,-11-1 0,-22 0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2.3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46 24575,'8'0'0,"8"0"0,4 0 0,8-5 0,3 0 0,1-1 0,2 2 0,5 1 0,-5-8 0,-7-1-8191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2.34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257 46 24575,'-4'-1'0,"-1"0"0,1 0 0,-1-1 0,1 1 0,0-1 0,-1 0 0,1 0 0,0-1 0,-4-3 0,-22-10 0,26 14 0,0 1 0,-1-1 0,1 1 0,0 0 0,-1 0 0,1 1 0,0-1 0,-1 1 0,1 0 0,-1 0 0,1 1 0,0-1 0,-1 1 0,1 0 0,0 0 0,0 0 0,-1 1 0,1-1 0,-5 4 0,4-1 0,0 0 0,0 0 0,1 1 0,0 0 0,0 0 0,0 0 0,0 0 0,1 0 0,0 1 0,0-1 0,1 1 0,-5 11 0,-5 9 0,-9 24 0,21-48 0,-1-1 0,1 1 0,-1-1 0,1 1 0,0 0 0,0-1 0,0 1 0,0 0 0,0-1 0,0 1 0,0 0 0,0-1 0,1 1 0,-1 0 0,0-1 0,1 1 0,0-1 0,-1 1 0,1-1 0,0 1 0,0-1 0,0 1 0,0-1 0,2 2 0,-2-2 0,1 0 0,0 0 0,0 0 0,-1-1 0,1 1 0,0-1 0,0 1 0,-1-1 0,1 0 0,0 0 0,0 0 0,0 0 0,0 0 0,-1 0 0,1 0 0,0-1 0,0 1 0,0-1 0,-1 1 0,1-1 0,0 0 0,-1 1 0,1-1 0,0 0 0,-1 0 0,1 0 0,1-2 0,39-33 0,-32 24 0,-4 5 0,0 0 0,0 1 0,1-1 0,0 1 0,8-5 0,-14 10 0,0 0 0,0 1 0,0-1 0,0 1 0,0-1 0,0 1 0,0 0 0,0-1 0,0 1 0,0 0 0,1 0 0,-1 0 0,0 0 0,0 0 0,0 0 0,0 0 0,0 0 0,0 0 0,2 1 0,-1 0 0,-1 0 0,0 0 0,0 0 0,1 0 0,-1 0 0,0 0 0,0 1 0,0-1 0,0 0 0,0 1 0,0-1 0,-1 0 0,1 1 0,0-1 0,-1 1 0,1-1 0,0 4 0,4 24-50,-1 0 0,-1 0 0,-1 1-1,-5 57 1,2-40-1064,0-6-5712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2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0 24575,'3'67'0,"20"107"0,-14-121 0,-2 0 0,-2 1 0,-3 77 0,-2-124-59,-1-1 0,0 1-1,0-1 1,-1 1-1,0-1 1,0 0 0,0 0-1,-1 0 1,0 0 0,0 0-1,0-1 1,-1 1 0,0-1-1,0 0 1,-1 0-1,1 0 1,-1-1 0,0 1-1,0-1 1,0 0 0,-1-1-1,-5 4 1,-16 4-6767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3.2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126 1 24575,'-4'0'0,"-6"0"0,-1 12 0,1 9 0,-5 5 0,-2 6 0,4 6 0,-1 14 0,2 6 0,3 1 0,3-4 0,3-4 0,1-6 0,10-11 0,4-11-8191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3.7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72 24575,'5'-55'0,"-5"55"0,1-1 0,-1 0 0,0 0 0,0 0 0,1 0 0,-1 0 0,0 0 0,1 1 0,-1-1 0,1 0 0,-1 0 0,1 0 0,-1 1 0,1-1 0,0 0 0,-1 1 0,1-1 0,0 1 0,0-1 0,1 0 0,-1 1 0,0 0 0,0 0 0,0 0 0,0 1 0,0-1 0,0 0 0,1 1 0,-1-1 0,0 1 0,0-1 0,0 1 0,-1 0 0,1-1 0,0 1 0,0 0 0,0-1 0,0 1 0,-1 0 0,1 0 0,0 0 0,-1 0 0,2 1 0,9 16 0,-1 1 0,-1-1 0,-1 2 0,-1-1 0,0 1 0,-1 0 0,4 32 0,2-2 0,23 121 0,-29-158-45,-2-14 157,2-20-1544,-4-6-5394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4.14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236 1 24575,'-9'8'0,"-2"8"0,-4 8 0,1 14 0,-10 8 0,-5 4 0,3 3 0,-3 1 0,3 3 0,-2-8 0,4-12-8191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5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0 24575,'0'8'0,"0"8"0,0 8 0,-5 10 0,-8-2 0,-4-6-8191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6.6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24575,'-1'53'0,"3"1"0,16 104 0,-3-70 0,-5 1 0,-4 0 0,-6 122 0,2-263 0,2 1 0,11-55 0,-12 88 0,0 1 0,2 1 0,0-1 0,1 1 0,1-1 0,0 2 0,1-1 0,1 1 0,0 0 0,1 1 0,16-18 0,-25 31 0,0 0 0,-1-1 0,1 1 0,0 0 0,0 0 0,0 0 0,1 0 0,-1 0 0,0 0 0,0 1 0,0-1 0,1 0 0,-1 1 0,0-1 0,1 1 0,-1-1 0,1 1 0,-1-1 0,0 1 0,1 0 0,-1 0 0,1 0 0,-1 0 0,1 0 0,-1 0 0,1 0 0,-1 0 0,0 1 0,1-1 0,-1 1 0,1-1 0,-1 1 0,0-1 0,1 1 0,-1 0 0,0-1 0,0 1 0,0 0 0,1 0 0,-1 0 0,0 0 0,0 0 0,0 0 0,0 1 0,-1-1 0,1 0 0,0 0 0,0 0 0,-1 1 0,1-1 0,-1 1 0,1 1 0,3 7 0,0 0 0,-1 0 0,-1 1 0,1-1 0,0 20 0,-6 89 0,1-92 0,1 1 0,0-1 0,3 1 0,4 33 0,0-45-1365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7.3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24575,'0'5'0,"4"0"0,10 1 0,6-2 0,5-1 0,1-1 0,6-1 0,-3 0-8191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8.0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10 0 24575,'0'5'0,"0"8"0,0 12 0,0 10 0,0 6 0,0 2 0,0 1 0,0-2 0,-4-9 0,-1-10-8191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3:18.7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24575,'9'0'0,"6"8"0,1 16 0,6 12 0,0 16 0,-5 21 0,-4 23 0,-6 16 0,-11 10 0,-5 1 0,-18-8 0,-13-11 0,0-23-8191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48.2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 98 24575,'-13'227'0,"4"-110"0,8-114 0,1 0 0,0 0 0,0 1 0,0-1 0,0 0 0,1 0 0,-1 0 0,1 0 0,0 0 0,0 1 0,1 2 0,-2-6 0,1 1 0,-1-1 0,0 0 0,0 0 0,1 1 0,-1-1 0,0 0 0,1 0 0,-1 1 0,0-1 0,1 0 0,-1 0 0,0 0 0,1 1 0,-1-1 0,0 0 0,1 0 0,-1 0 0,1 0 0,-1 0 0,0 0 0,1 0 0,-1 0 0,0 0 0,1 0 0,-1 0 0,1 0 0,-1 0 0,0 0 0,1-1 0,18-14 0,-8-1 0,0 0 0,-1 0 0,0-1 0,-1 0 0,-2-1 0,8-22 0,27-117 0,-19 59 0,-10 68 0,-12 30 0,-1 0 0,0 0 0,1 1 0,-1-1 0,1 0 0,-1 0 0,0 1 0,1-1 0,-1 0 0,0 0 0,1 1 0,-1-1 0,0 0 0,0 1 0,1-1 0,-1 1 0,0-1 0,0 0 0,1 1 0,-1-1 0,0 1 0,0-1 0,0 1 0,0-1 0,0 1 0,0-1 0,0 0 0,0 1 0,0-1 0,0 1 0,0-1 0,0 1 0,0 0 0,4 64 0,-4-61 0,-2 112 0,2 64 0,0-178 0,0 0 0,0 0 0,1 0 0,-1 0 0,0 0 0,1 0 0,-1 0 0,1 0 0,-1 0 0,1-1 0,0 1 0,0 0 0,0 0 0,1 1 0,-1-2 0,-1-1 0,1 0 0,-1 0 0,1 0 0,-1 1 0,1-1 0,-1 0 0,1 0 0,-1 0 0,1 0 0,-1 0 0,1 0 0,-1 0 0,1 0 0,-1 0 0,1 0 0,-1 0 0,1 0 0,-1 0 0,1-1 0,-1 1 0,1 0 0,-1 0 0,1 0 0,-1-1 0,0 1 0,1 0 0,-1-1 0,1 1 0,-1 0 0,0-1 0,1 0 0,3-3 0,0 0 0,-1-1 0,1 1 0,-1-1 0,0 0 0,0 0 0,-1 0 0,3-7 0,8-38-273,-2-1 0,-3 0 0,-1 0 0,-1-94 0,-5 92-6553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3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24575,'0'9'0,"0"6"0,0 10 0,0 4 0,0 6 0,0 5 0,0 0 0,0-6-8191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0.1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24575,'4'0'0,"10"0"0,3 9 0,6 2 0,4 0 0,-3-3-8191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0.7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24575,'0'4'0,"0"11"0,0 10 0,0 13 0,0 14 0,0 10 0,0 2 0,0 0 0,0-3 0,0-12-8191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3.73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99 0 24575,'0'4'0,"0"15"0,-8 11 0,-7 6 0,-6-4 0,-6-7 0,0-8-8191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1 24575,'-2'24'0,"0"0"0,-2 1 0,-13 45 0,11-51 0,0 0 0,2 1 0,1 0 0,0-1 0,1 1 0,2 38 0,1-53 0,0 0 0,0 0 0,0-1 0,0 1 0,1 0 0,-1-1 0,1 1 0,1-1 0,-1 1 0,1-1 0,-1 0 0,1 0 0,0 0 0,1-1 0,-1 1 0,1-1 0,-1 1 0,1-1 0,0 0 0,0-1 0,0 1 0,8 3 0,-8-5 0,-1 0 0,1 0 0,-1-1 0,1 1 0,-1-1 0,1 0 0,0 0 0,-1 0 0,1 0 0,-1-1 0,1 0 0,-1 1 0,1-1 0,-1 0 0,0-1 0,1 1 0,-1-1 0,0 1 0,0-1 0,0 0 0,0 0 0,0 0 0,0-1 0,-1 1 0,1-1 0,-1 1 0,0-1 0,1 0 0,-1 0 0,-1 0 0,4-6 0,1-3 0,0 0 0,-2 0 0,1 0 0,-2-1 0,1 1 0,-2-1 0,1 0 0,-1-15 0,-1 2 0,0-1 0,-2 1 0,-5-28 0,5 50-97,1 0-1,-1 0 1,-1 0-1,1 0 1,0 0-1,-1 0 1,0 0-1,0 0 1,0 1-1,0-1 1,-1 1-1,0-1 0,-4-4 1,-15-10-6729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2:55.2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0 24575,'8'0'0,"8"0"0,4 0 0,0 9 0,4 10 0,-2 7 0,0 7 0,-4 15 0,-5 16 0,-5 26 0,-8 24 0,-16 16 0,-23 8 0,-21-7 0,0-25-8191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6:46.4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326 39 24575,'-1'-2'0,"1"0"0,-1 1 0,1-1 0,-1 0 0,0 1 0,1-1 0,-1 0 0,0 1 0,0-1 0,0 1 0,0 0 0,0-1 0,-1 1 0,1 0 0,0-1 0,-1 1 0,1 0 0,-1 0 0,1 0 0,-1 0 0,1 1 0,-1-1 0,0 0 0,1 1 0,-3-1 0,2 0 0,0 0 0,0 0 0,0 0 0,-1 1 0,1-1 0,0 1 0,-1 0 0,1 0 0,0 0 0,0 0 0,-1 0 0,1 0 0,0 0 0,-1 1 0,1-1 0,0 1 0,0 0 0,-3 0 0,5 0 0,-1 1 0,1-1 0,-1 0 0,1 0 0,-1 0 0,1 0 0,0 0 0,-1 0 0,1 1 0,0-1 0,0 0 0,0 0 0,0 0 0,0 1 0,0-1 0,0 0 0,1 0 0,-1 0 0,0 0 0,1 2 0,9 32 0,-5-22 0,-2 0 0,-1 1 0,-1-1 0,0 1 0,0 0 0,-2 0 0,-3 26 0,-24 80 0,8-45 0,14-56 0,0 0 0,-1-1 0,-14 25 0,12-25 0,0 0 0,1 1 0,-5 22 0,10-29 0,-1-1 0,0 0 0,0 0 0,-1 0 0,-10 15 0,13-23 0,1 0 0,-2 1 0,1-1 0,0 0 0,-1 0 0,1-1 0,-1 1 0,0-1 0,0 1 0,0-1 0,0 0 0,-1 0 0,1 0 0,0 0 0,-1-1 0,0 1 0,1-1 0,-1 0 0,0 0 0,-6 0 0,8-1 0,1 0 0,-1 0 0,1-1 0,-1 1 0,1-1 0,0 0 0,-1 1 0,1-1 0,0 0 0,0 0 0,-1 1 0,1-1 0,0 0 0,0 0 0,0-1 0,0 1 0,0 0 0,0 0 0,1 0 0,-1-1 0,0 1 0,0 0 0,1-1 0,-1 1 0,1 0 0,-1-1 0,1 1 0,0-1 0,0 1 0,-1-3 0,-2-52 0,3 48 0,0 2 0,-1-14 0,2 1 0,0-1 0,6-34 0,-5 48 0,0-1 0,0 1 0,1 0 0,-1 0 0,1 0 0,1 1 0,-1-1 0,1 1 0,0 0 0,0-1 0,0 2 0,1-1 0,0 1 0,0-1 0,6-3 0,13-6-23,0 2-1,0 0 0,41-13 0,-22 9-1246,3-2-5556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6:47.70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24575,'0'4'0,"4"2"0,2 8 0,-1 6 0,-1 3 0,-1 7 0,-1 6 0,-1 2 0,0-2 0,-1 1 0,-1-1 0,1-3 0,4-6 0,2-17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16:49.4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6 24575,'-4'0'0,"-1"-4"0,0 3 0,0 14 0,2 13 0,2 6 0,0 3 0,0-6-8191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09.8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394 2147 24575,'89'2'0,"0"3"0,92 18 0,-42-5 0,-79-12 0,99 24 0,-118-22 0,1-2 0,0-1 0,1-3 0,81-5 0,-24 0 0,2024 3 0,-2112 0 0,0-1 0,0-1 0,-1 0 0,1-1 0,-1 0 0,1 0 0,-1-2 0,0 1 0,17-11 0,8-7 0,48-39 0,-54 37 0,56-33 0,-69 48 0,0-1 0,-1 0 0,0-1 0,20-20 0,-28 24 0,-1-1 0,0-1 0,-1 1 0,0-1 0,0 0 0,-1-1 0,0 1 0,0-1 0,4-17 0,23-71 0,-16 55 0,-1 0 0,-3-2 0,-2 0 0,-1 0 0,3-67 0,-13-415 0,-1 507 0,-1 1 0,0-1 0,-1 1 0,-2 0 0,0 1 0,0-1 0,-11-19 0,-2-7 0,12 31 0,0 1 0,0-1 0,-2 2 0,1-1 0,-2 1 0,-11-12 0,-69-62 0,71 71 0,0 2 0,-1 0 0,-1 1 0,-29-12 0,23 11 0,0-1 0,-25-17 0,-37-27 0,-2 5 0,-190-81 0,256 126 0,-1 1 0,0 1 0,0 1 0,0 1 0,-30 0 0,-5-1 0,-102-22 0,100 15 0,-1 3 0,-81-2 0,-81-2 0,-9 1 0,-544 13 0,733 2 0,0 1 0,1 3 0,-78 22 0,3-1 0,84-19 0,0 1 0,2 1 0,-1 3 0,1 0 0,-36 23 0,-153 107 0,124-77 0,71-46 0,2 1 0,0 2 0,-30 34 0,-16 15 0,54-55 0,1 1 0,1 0 0,1 1 0,-17 30 0,-44 94 0,54-100 0,12-23 0,2 1 0,0-1 0,1 1 0,2 1 0,0-1 0,1 1 0,-1 45 0,-4 20 0,4-66 0,2 0 0,1 1 0,1-1 0,1 1 0,0-1 0,2 1 0,1-1 0,9 37 0,6-11 0,2-2 0,33 58 0,-29-60 0,-16-27 0,-1-1 0,0 1 0,-2 0 0,0 1 0,4 19 0,-3-16-90,2 0-1,1 0 0,0-1 1,2-1-1,0 0 0,1 0 1,22 26-1,-22-29-549,2 3-6186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15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1811 1608 24575,'-144'2'0,"-158"-5"0,51-36 0,48 4 0,31 6 0,132 19 0,-69-25 0,81 25 0,0 0 0,0 1 0,-1 2 0,0 1 0,-32-2 0,49 8 0,1-1 0,-1 0 0,1-1 0,0 0 0,-1-1 0,1 0 0,0-1 0,1 0 0,-1-1 0,1 0 0,0-1 0,0 0 0,0 0 0,1-1 0,0 0 0,0-1 0,1 0 0,0 0 0,0-1 0,1 0 0,0 0 0,1-1 0,0 0 0,1 0 0,0-1 0,-6-14 0,-24-67 0,-30-89 0,57 153 0,1 0 0,2-1 0,1 1 0,-1-49 0,1 9 0,2 50 0,1 1 0,0-1 0,3-18 0,-1 30 0,0-1 0,1 0 0,0 1 0,0-1 0,0 1 0,1-1 0,0 1 0,0 0 0,0 0 0,1 1 0,7-9 0,25-28 0,-15 19 0,0-2 0,22-36 0,-34 48 0,0 0 0,1 0 0,0 1 0,1 0 0,0 1 0,1 0 0,0 1 0,1 0 0,23-14 0,-2 7 0,0 1 0,70-22 0,-35 14 0,1 4 0,1 3 0,0 3 0,83-6 0,45 14 0,-104 6 0,1-5 0,170-30 0,-202 22 0,0 4 0,88-3 0,131 13 0,-109 2 0,-70 1 0,172 31 0,-109-10 0,-19-9 0,63 8 0,118 6 0,-108-14 0,481 53 0,-526-49 0,171 14 0,-126-9 0,-56-5 0,-112-15 0,336 47 0,-287-33 0,-54-11 0,62 18 0,-77-18 0,0-1 0,56 4 0,29 6 0,25 13 0,174 45 0,-184-44 0,-94-24 0,-1 1 0,0 2 0,54 23 0,1 2 0,-72-28 0,0-1 0,-1 2 0,0 1 0,-1 1 0,0 0 0,19 15 0,-30-19 0,6 4 0,0 2 0,0 0 0,-1 0 0,-1 1 0,12 15 0,-24-27 0,40 55 0,33 60 0,-64-98 0,0 0 0,-1 0 0,-1 0 0,-1 1 0,0 0 0,-1 0 0,-2 1 0,3 25 0,-6-37 0,0 0 0,-1 0 0,0 0 0,0 0 0,-1 0 0,0 0 0,0 0 0,-1-1 0,0 1 0,0-1 0,-1 0 0,0 0 0,0 0 0,-1 0 0,-6 7 0,-8 6 0,-1-1 0,0-1 0,-28 19 0,-9 8 0,33-26 0,0-1 0,-2-1 0,0-2 0,-54 24 0,-120 33 0,66-27 0,55-20 0,0-5 0,-133 18 0,116-23 0,-331 36 0,380-45 0,-51 11 0,57-8 0,-82 7 0,-303-15 0,203-3 0,168-1 0,0-3 0,0-2 0,-63-17 0,28 5 0,34 12 0,0 2 0,0 3 0,-62 5 0,56-1 0,0-1 0,-73-12 0,37-3 0,0 4 0,-112 1 0,-1021 12 0,663-3 0,551 1 0,1-2 0,-1 0 0,1 0 0,0-2 0,0 0 0,-22-8 0,-87-48 0,114 54 0,-180-90 0,138 73-1365,31 16-5461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4.1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312 0 24575,'-8'28'0,"-1"0"0,-2-1 0,0-1 0,-17 27 0,14-26 0,-168 397 0,178-411 0,-1-2 0,0 1 0,-14 21 0,19-33-23,0 0 1,0-1-1,0 1 0,0 0 0,0-1 1,0 1-1,0 0 0,0-1 0,0 1 1,0 0-1,-1-1 0,1 1 0,0 0 1,0-1-1,0 1 0,-1 0 0,1 0 1,0-1-1,0 1 0,-1 0 0,1 0 1,0-1-1,-1 1 0,1 0 0,0 0 1,-1 0-1,1 0 0,0 0 0,-1-1 1,1 1-1,0 0 0,-1 0 0,1 0 1,0 0-1,-1 0 0,1 0 0,0 0 1,-1 0-1,1 0 0,-1 0 0,1 0 1,0 1-1,-1-1 0,1 0 0,0 0 1,-1 0-1,1 0 0,0 0 0,0 1 0,-1-1 1,1 0-1,0 0 0,-1 1 0,1-1 1,0 0-1,0 0 0,0 1 0,-1-1 1,1 1-1,0-22-6803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6:00.11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52 24575,'7116'0'0,"-7053"-4"0,109-18 0,-111 12 0,121-5 0,138 16-1365,-297-1-5461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38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2617 24575,'0'-89'0,"-2"-105"0,39-318 0,-24 442 0,2 0 0,46-127 0,-42 151 0,2 0 0,2 1 0,2 1 0,60-79 0,-18 41 0,3 3 0,126-109 0,-161 156 0,56-69 0,-64 69 0,1 1 0,60-52 0,-9 28 0,143-75 0,-128 79 0,-50 30 0,2 1 0,0 3 0,1 2 0,50-10 0,2-1 0,-40 13 0,1 2 0,0 3 0,80 0 0,-63 4 0,114-20 0,-118 13 0,95-3 0,198-6 0,-304 16 0,-18-1 0,0-1 0,46-12 0,-34-2 30,-43 15-262,0 0-1,0 1 1,0 0-1,0 1 1,15-1-1,-7 2-6593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40.0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0 24575,'-3'4'0,"0"0"0,1 0 0,-1 0 0,1 0 0,0 0 0,0 1 0,1-1 0,-1 1 0,1-1 0,0 1 0,0-1 0,0 8 0,-1 62 0,2-50 0,2 38 0,2 0 0,3 0 0,16 66 0,-15-91 0,-6-19 0,2 0 0,0 0 0,1-1 0,0 1 0,2-1 0,0-1 0,16 28 0,2-1 0,-20-33 0,1 1 0,0-1 0,1-1 0,0 1 0,11 10 0,-15-17 0,0-1 0,0 1 0,0-1 0,0 0 0,1 0 0,-1 0 0,1-1 0,-1 1 0,1-1 0,0 0 0,0 0 0,-1 0 0,1-1 0,0 1 0,0-1 0,0 0 0,0 0 0,0 0 0,-1-1 0,7 0 0,-1-2 0,0 1 0,-1-1 0,1 0 0,-1-1 0,0 0 0,0-1 0,14-9 0,51-47 0,-37 28 0,-29 28 0,38-34 0,3 2 0,60-35 0,-97 65 11,-1 0 0,1 0 0,-2-1 0,1-1 0,-1 0 0,0 0 0,-1 0 0,0-1 0,10-17 0,1-7-601,25-63 1,-39 87 293,2-8-6530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47.9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3993 24575,'0'1'0,"0"-1"0,0 1 0,1 0 0,-1 0 0,0-1 0,1 1 0,-1 0 0,1-1 0,-1 1 0,1 0 0,-1-1 0,1 1 0,-1-1 0,1 1 0,-1-1 0,1 1 0,0-1 0,-1 1 0,1-1 0,0 0 0,0 1 0,-1-1 0,1 0 0,0 1 0,0-1 0,-1 0 0,2 0 0,26 5 0,-22-5 0,95 8 0,135-8 0,-107-2 0,-81 0 0,0-1 0,0-3 0,0-2 0,65-20 0,178-77 0,-213 75 0,-42 16 0,28-9 0,-1-3 0,-1-2 0,-2-3 0,57-40 0,-92 53 0,113-80 0,178-164 0,-265 214 0,-2-3 0,-2-1 0,-3-3 0,-2-1 0,66-118 0,13-63 0,71-148 0,-73 155 0,-73 148 0,-4-1 0,57-164 0,-68 156 0,3 1 0,4 1 0,58-97 0,-85 168 0,269-504 0,-251 472 0,-22 38 0,1 0 0,-2 0 0,0-1 0,0 0 0,-1 0 0,4-16 0,-2 2 0,2 0 0,0 1 0,2 0 0,1 1 0,27-42 0,-16 26 0,-10 22 44,0 0 0,25-27-1,17-25-1539,-42 50-5330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25:49.8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615 0 24575,'-172'13'0,"-4"1"0,122-14 0,1 3 0,-69 12 0,120-15 0,0 0 0,1 0 0,-1 0 0,0 1 0,0-1 0,1 1 0,-1-1 0,0 1 0,1-1 0,-1 1 0,1 0 0,-1 0 0,1 0 0,-1 0 0,1 0 0,-1 0 0,1 0 0,0 0 0,0 1 0,-1-1 0,1 0 0,0 1 0,0-1 0,0 3 0,0-2 0,1 0 0,1-1 0,-1 1 0,0 0 0,0 0 0,1 0 0,-1 0 0,1 0 0,-1-1 0,1 1 0,0 0 0,0-1 0,0 1 0,0 0 0,0-1 0,0 1 0,0-1 0,2 2 0,8 8 0,0-1 0,1 0 0,0 0 0,15 8 0,32 18 0,-13-8 0,54 41 0,-74-51-198,0 0 0,2-2 0,54 25 0,-67-34-375,6 3-6253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8:07.2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24575,'0'0'-8191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8:10.5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390 64 24575,'-3'1'0,"0"-1"0,0 1 0,-1 0 0,1 0 0,0 0 0,0 1 0,0-1 0,0 1 0,1-1 0,-1 1 0,0 0 0,-3 3 0,-33 32 0,25-23 0,3-3 0,1 1 0,0 0 0,1 1 0,0 0 0,1 1 0,-10 22 0,-9 15 0,13-31 0,0 0 0,-2-1 0,0-1 0,-20 18 0,15-16 0,1 1 0,-23 32 0,41-51 0,1-1 0,0 1 0,0 0 0,0-1 0,0 1 0,0 0 0,0 0 0,0-1 0,1 1 0,-1 0 0,1 0 0,-1 0 0,1 0 0,0 0 0,0 0 0,0 0 0,0 0 0,0 0 0,0 0 0,0 0 0,1-1 0,-1 1 0,1 0 0,-1 0 0,1 0 0,0 0 0,0-1 0,-1 1 0,1 0 0,1 0 0,-1-1 0,0 1 0,0-1 0,1 1 0,-1-1 0,0 0 0,1 0 0,0 1 0,-1-1 0,1 0 0,0 0 0,-1 0 0,1-1 0,0 1 0,2 1 0,13 4 0,1 0 0,-1-1 0,1 0 0,20 1 0,-11-1 0,29 9 0,0-3 0,1-2 0,96 2 0,163-12 0,-315 1 0,-1 0 0,1 0 0,-1 1 0,1-1 0,-1 0 0,1 0 0,-1 0 0,1 0 0,0 0 0,-1 0 0,1 0 0,-1 0 0,1 0 0,-1 0 0,1 0 0,-1-1 0,1 1 0,-1 0 0,1 0 0,-1 0 0,1-1 0,-1 1 0,1 0 0,-1-1 0,1 1 0,-1 0 0,0-1 0,1 1 0,-1-1 0,0 1 0,1 0 0,-1-1 0,0 1 0,1-1 0,-1 1 0,0-1 0,0 1 0,0-1 0,0 1 0,1-1 0,-1 1 0,0-1 0,0 1 0,0-1 0,0 0 0,0 1 0,0-1 0,0 1 0,0-1 0,0 1 0,-1-1 0,1 1 0,0-1 0,0 1 0,0-1 0,-1 1 0,1-1 0,0 1 0,0-1 0,-1 1 0,1-1 0,0 1 0,-1 0 0,1-1 0,-1 1 0,1 0 0,-1-1 0,0 1 0,-37-39 0,27 28 0,-6-8 0,1-2 0,0-1 0,-15-29 0,-19-27 0,39 62 0,0-1 0,0-1 0,2 1 0,0-2 0,1 1 0,1-1 0,-9-39 0,11 37-170,-2 0-1,0 0 0,-2 0 1,0 1-1,-1 0 0,-1 1 1,-19-25-1,11 20-6655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15.7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24575,'0'4'0,"0"6"0,0 1-8191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17.9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130 1230 24575,'-1'-11'0,"0"1"0,-1 0 0,-1 0 0,0 0 0,0 0 0,-1 1 0,0-1 0,0 1 0,-1 0 0,-1 0 0,1 0 0,-2 1 0,-7-9 0,7 8 0,0 0 0,0 0 0,1-1 0,0 0 0,0-1 0,1 1 0,1-1 0,0 0 0,0 0 0,-2-17 0,1-61 0,7-99 0,2 46 0,-6 17 0,4-132 0,-1 250 0,0 0 0,0 0 0,1 0 0,0-1 0,0 2 0,1-1 0,-1 0 0,2 0 0,-1 1 0,1 0 0,0-1 0,0 1 0,0 1 0,1-1 0,0 1 0,0 0 0,1 0 0,-1 0 0,1 1 0,0 0 0,0 0 0,1 0 0,-1 1 0,1 0 0,13-5 0,-12 6 0,0 0 0,0 0 0,0 1 0,0 0 0,0 0 0,0 1 0,0 0 0,1 0 0,-1 1 0,0 0 0,0 0 0,0 1 0,0 0 0,-1 1 0,1 0 0,0 0 0,-1 0 0,0 1 0,0 0 0,0 0 0,0 1 0,-1 0 0,7 6 0,-3 1 0,-1 1 0,0 0 0,-1 0 0,0 1 0,-1 0 0,-1 0 0,0 0 0,-1 1 0,0 0 0,-1 0 0,2 22 0,16 47 0,-9-37 0,-2 0 0,-1 1 0,3 72 0,-7 147 0,-6-250 17,0 0 0,-1 0 1,-1-1-1,-1 1 0,0-1 0,-7 19 0,9-32-62,0 1 0,-1-1 0,1 1 0,-1-1 0,0 1 0,0-1 0,0 0 0,-1 0 0,1 0 0,-1 0 0,0 0 0,1-1 0,-1 1 0,0-1 0,-1 0 0,1 0 0,0 0 0,-1 0 0,1 0 0,-1-1 0,1 0 0,-1 0 0,0 0 0,0 0 0,1 0 0,-1-1 0,0 1 0,0-1 0,0 0 0,0 0 0,1-1 0,-6 0 0,-35-9-6781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19.2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0 691 24575,'0'-8'0,"8"-7"0,8-14 0,8-10 0,14-11 0,12-14 0,7-4 0,1 1 0,4-1 0,0 3 0,-7 4 0,-4 8 0,-7 13 0,-10 10 0,-20 9 0,-12 9-8191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5.09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139 102 24575,'0'-7'0,"-1"-1"0,0 1 0,0 0 0,-1-1 0,0 1 0,0 0 0,-1 0 0,0 0 0,-7-12 0,9 17 0,1 1 0,-1 0 0,0 0 0,0 0 0,0 0 0,0 0 0,0 0 0,0 0 0,0 0 0,0 0 0,0 1 0,0-1 0,0 0 0,-1 1 0,1-1 0,0 1 0,0-1 0,-1 1 0,1-1 0,0 1 0,-1 0 0,-1 0 0,1 0 0,0 1 0,-1 0 0,1 0 0,0 0 0,0 0 0,1 0 0,-1 1 0,0-1 0,0 0 0,1 1 0,-1 0 0,0-1 0,1 1 0,0 0 0,-1 0 0,1-1 0,0 1 0,0 0 0,-1 3 0,-6 10 0,0 0 0,1 1 0,1 1 0,0-1 0,1 1 0,1 0 0,-3 27 0,6-42 0,1-1 0,0 1 0,-1-1 0,1 0 0,0 1 0,0-1 0,0 1 0,0-1 0,0 1 0,1-1 0,-1 1 0,0-1 0,1 0 0,-1 1 0,1-1 0,-1 1 0,1-1 0,0 0 0,0 0 0,-1 1 0,1-1 0,0 0 0,0 0 0,0 0 0,0 0 0,0 0 0,1 0 0,-1 0 0,3 1 0,-1-2 0,1 1 0,0-1 0,-1 0 0,1 0 0,0-1 0,-1 1 0,1-1 0,-1 0 0,6-2 0,-7 2 0,0 0 0,0 0 0,0 1 0,1-1 0,-1 0 0,0 1 0,0-1 0,1 1 0,-1 0 0,0-1 0,0 1 0,1 0 0,-1 1 0,0-1 0,1 0 0,-1 1 0,0-1 0,0 1 0,0 0 0,1-1 0,-1 1 0,0 0 0,0 0 0,0 1 0,0-1 0,2 2 0,-1 4 0,1-1 0,-1 1 0,-1-1 0,0 1 0,0 0 0,0 0 0,0 0 0,-1 0 0,0 8 0,1 71 0,-3-57 0,-1 81-1365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1.51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229 11 24575,'-1'-1'0,"1"0"0,0 1 0,0-1 0,-1 1 0,1-1 0,-1 1 0,1-1 0,0 1 0,-1-1 0,1 1 0,-1-1 0,1 1 0,-1-1 0,1 1 0,-1 0 0,0-1 0,1 1 0,-1 0 0,1 0 0,-1-1 0,0 1 0,1 0 0,-1 0 0,0 0 0,1 0 0,-1 0 0,0 0 0,1 0 0,-1 0 0,0 0 0,1 0 0,-1 0 0,0 0 0,1 0 0,-1 1 0,0-1 0,1 0 0,-1 0 0,1 1 0,-1-1 0,1 0 0,-1 1 0,0-1 0,1 1 0,-1-1 0,1 1 0,0-1 0,-1 1 0,1-1 0,-1 1 0,1-1 0,0 1 0,-1 0 0,1-1 0,0 2 0,-3 6 0,1 0 0,0 0 0,1 0 0,0 0 0,0 1 0,1-1 0,0 0 0,1 10 0,12 73 0,-10-77 0,12 66 0,-6-41 0,-1 1 0,-2 0 0,-2 1 0,-1-1 0,-5 59 0,1-94 0,0 0 0,0-1 0,-1 1 0,0 0 0,0-1 0,0 0 0,-1 1 0,1-1 0,-1 0 0,0 0 0,0 0 0,0-1 0,-1 1 0,1-1 0,-1 1 0,0-1 0,0-1 0,0 1 0,0 0 0,-1-1 0,1 0 0,-1 0 0,1 0 0,-1-1 0,-5 2 0,-4 1 0,-1-1 0,0-1 0,0 0 0,1-1 0,-1 0 0,0-1 0,-15-2 0,6-5 0,24 6 0,0 1 0,-1 0 0,1 0 0,0-1 0,-1 1 0,1 0 0,0 0 0,0-1 0,-1 1 0,1 0 0,0-1 0,0 1 0,0 0 0,0-1 0,-1 1 0,1 0 0,0-1 0,0 1 0,0-1 0,0 1 0,0 0 0,0-1 0,0 1 0,0 0 0,0-1 0,0 1 0,0-1 0,0 1 0,0 0 0,0-1 0,1 0 0,0 0 0,0-1 0,1 1 0,-1 0 0,1-1 0,-1 1 0,1 0 0,-1 0 0,1 0 0,0 0 0,0 0 0,-1 0 0,1 1 0,0-1 0,0 0 0,0 1 0,0 0 0,0-1 0,3 1 0,-1-1 0,1 1 0,-1-1 0,0 1 0,0 0 0,0 0 0,0 1 0,1-1 0,-1 1 0,0 0 0,0 0 0,0 0 0,0 1 0,0-1 0,-1 1 0,1 0 0,0 0 0,-1 0 0,1 1 0,-1-1 0,0 1 0,0 0 0,0 0 0,0 0 0,0 0 0,-1 1 0,1-1 0,-1 0 0,0 1 0,0 0 0,0 0 0,-1 0 0,1-1 0,-1 1 0,2 8 0,1 12 0,0 0 0,-2 1 0,-1-1 0,-3 46 0,1-43 0,0 14 0,-1 158 0,2-195 0,0 0 0,0 1 0,1-1 0,0 0 0,0 0 0,0 0 0,0 0 0,0 0 0,1 0 0,4 7 0,-5-10 0,0 1 0,0-1 0,1 0 0,-1 0 0,1 0 0,-1 1 0,1-1 0,-1 0 0,1-1 0,-1 1 0,1 0 0,0 0 0,0-1 0,-1 1 0,1-1 0,0 0 0,0 1 0,0-1 0,-1 0 0,1 0 0,0 0 0,0 0 0,0 0 0,0-1 0,-1 1 0,1-1 0,3 0 0,3-2-273,0 0 0,0 0 0,0-1 0,12-8 0,34-26-6553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2.6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0 107 24575,'1'-4'0,"0"0"0,0 0 0,0 0 0,0 0 0,0 0 0,1 0 0,0 1 0,-1-1 0,1 1 0,1-1 0,-1 1 0,1 0 0,-1 0 0,1 0 0,0 0 0,0 0 0,0 1 0,0-1 0,4-1 0,0-1 0,1 0 0,0 0 0,0 1 0,0 1 0,0-1 0,1 1 0,12-3 0,-19 5 0,-1 1 0,0 0 0,0-1 0,0 1 0,1 0 0,-1 0 0,0-1 0,0 1 0,0 0 0,1 0 0,-1 0 0,0 1 0,0-1 0,1 0 0,-1 0 0,0 1 0,0-1 0,0 1 0,0-1 0,0 1 0,1-1 0,-1 1 0,0 0 0,0-1 0,0 1 0,0 0 0,-1 0 0,1 0 0,0 0 0,0 0 0,0 0 0,-1 0 0,1 0 0,-1 0 0,1 0 0,0 0 0,-1 0 0,0 0 0,1 0 0,-1 1 0,0-1 0,0 0 0,1 2 0,-2 6 0,1 0 0,-1 1 0,0-1 0,-1 0 0,-3 10 0,-2 17 0,7-31 0,0 0 0,1 1 0,-1-1 0,1 0 0,1 1 0,-1-1 0,1 0 0,0 0 0,0 0 0,0 0 0,4 5 0,40 51 0,-11-15 0,-31-40 0,1 1 0,-1-1 0,-1 1 0,0 1 0,0-1 0,0 0 0,-1 1 0,0-1 0,0 1 0,-1 0 0,0-1 0,0 1 0,-1 14 0,-1-15 0,-1 0 0,0-1 0,0 1 0,0 0 0,-1-1 0,0 1 0,0-1 0,0 0 0,-1 0 0,0 0 0,0-1 0,-1 0 0,0 1 0,0-1 0,-10 8 0,7-7-170,-1 0-1,0-1 0,0 0 1,0 0-1,0-1 0,-1 0 1,-10 2-1,-22 6-6655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3.3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0 24575,'0'4'0,"0"11"0,-4 1 0,-10-1 0,-2-3-8191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4.2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1 151 24575,'1'-6'0,"0"-1"0,0 1 0,1 0 0,-1 0 0,2 0 0,-1 0 0,0 0 0,1 1 0,0-1 0,1 1 0,-1 0 0,1 0 0,0 0 0,0 0 0,1 0 0,-1 1 0,1 0 0,0 0 0,0 0 0,0 1 0,1 0 0,9-5 0,-6 3 0,0 1 0,0 0 0,1 0 0,0 1 0,0 0 0,0 1 0,0 0 0,0 0 0,0 1 0,0 1 0,0 0 0,1 0 0,14 3 0,-20-2 0,0 1 0,-1 0 0,1 0 0,-1 0 0,1 1 0,-1-1 0,1 1 0,-1 0 0,0 0 0,-1 1 0,1-1 0,0 1 0,-1 0 0,0 0 0,0 0 0,0 0 0,-1 1 0,1-1 0,-1 1 0,0 0 0,0-1 0,-1 1 0,1 0 0,-1 0 0,0 0 0,0 0 0,0 10 0,0-1 0,-1 0 0,0 0 0,-1 1 0,-1-1 0,0 0 0,-1 0 0,0 0 0,-1-1 0,-6 15 0,-1-5 0,-2-1 0,0 0 0,-17 20 0,14-21 0,2 0 0,-19 38 0,32-57-3,0-1 0,0 1 0,0 0 0,0-1 0,1 1 0,-1 0 0,1 0-1,-1 0 1,1 0 0,0 0 0,0-1 0,0 1 0,0 0 0,0 0 0,0 0 0,0 0 0,1 0 0,-1 0-1,1 0 1,-1-1 0,1 1 0,0 0 0,0 0 0,-1-1 0,3 4 0,0-3 17,0 0 0,-1 0 1,1 0-1,0 0 0,0-1 1,0 1-1,0-1 0,0 1 1,1-1-1,-1 0 0,0 0 0,0-1 1,5 1-1,10 1-311,0-1 0,0-1 0,0-1 0,22-3 0,0-3-6529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4.6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 0 24575,'0'4'0,"0"10"0,0 7 0,-8 8 0,-8 8 0,-4-3 0,0-7-8191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5.1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11 1 24575,'0'4'0,"0"14"0,0 21 0,0 21 0,0 16 0,0 8 0,0 3 0,0-10 0,0-13 0,-5-10 0,0-14-8191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5.60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55 1 24575,'0'8'0,"0"7"0,0 6 0,0 7 0,0 7 0,-5 10 0,-4 3 0,-11-8 0,0-11-8191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6.5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19 0 24575,'-2'32'0,"-11"55"0,12-84 0,0-1 0,1 1 0,-1-1 0,1 1 0,0-1 0,0 0 0,0 1 0,0-1 0,0 1 0,1-1 0,-1 1 0,1-1 0,-1 1 0,1-1 0,0 0 0,0 1 0,0-1 0,0 0 0,0 0 0,1 0 0,-1 0 0,1 0 0,-1 0 0,1 0 0,0 0 0,0-1 0,0 1 0,0-1 0,3 3 0,5 1 0,0-1 0,1-1 0,-1 1 0,1-1 0,18 2 0,22 7 0,-44-10 4,-1 0 0,0 1 0,-1 0 0,1 0 0,0 1-1,-1 0 1,0 0 0,0 0 0,0 0 0,0 1 0,-1 0 0,0 0-1,0 0 1,0 0 0,-1 1 0,1-1 0,-1 1 0,-1 0 0,1 0 0,-1 0-1,0 0 1,0 1 0,-1-1 0,0 1 0,0-1 0,0 1 0,-1-1-1,0 1 1,0-1 0,-2 11 0,1-11-55,0 1 0,0 0-1,-1 0 1,0 0 0,0-1 0,-1 1 0,0-1-1,0 0 1,-1 0 0,1 0 0,-1 0 0,0 0-1,-1-1 1,1 0 0,-1 0 0,0 0-1,-1 0 1,1-1 0,-1 0 0,0 0 0,0 0-1,0-1 1,0 0 0,-1 0 0,1-1 0,-1 0-1,1 0 1,-10 1 0,-12-1-6775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6.90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24575,'4'0'0,"6"0"0,5 0 0,8 0 0,5 0 0,6 0 0,6 0 0,-1 0 0,-6 0-8191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28.1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24575,'8'0'0,"7"9"0,1 6 0,-2 6 0,-3 2 0,-9 7 0,-12-3 0,-4-5-8191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6.23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74 12 24575,'0'-5'0,"-4"0"0,-1 4 0,-1 6 0,2 12 0,1 10 0,-7 14 0,-2 8 0,1-1 0,2-3 0,3-18 0,3-14-8191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30.7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137 1 24575,'0'4'0,"-9"14"0,-2 12 0,0 14 0,-6 12 0,0 5 0,3 0 0,-1 2 0,3 0 0,3-8 0,3-8 0,2-5 0,-1-8 0,-1-11-8191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31.7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15 24575,'-2'146'0,"5"156"0,-3-299 0,0-1 0,0 0 0,0 1 0,1-1 0,-1 0 0,0 1 0,1-1 0,0 0 0,0 1 0,0-1 0,0 0 0,0 0 0,0 0 0,0 0 0,1 0 0,-1 0 0,4 3 0,-4-4 0,0-1 0,1 1 0,-1 0 0,1-1 0,0 1 0,-1-1 0,1 1 0,-1-1 0,1 0 0,0 1 0,-1-1 0,1 0 0,0 0 0,-1 0 0,1-1 0,0 1 0,-1 0 0,1-1 0,2 0 0,4-2 0,0-1 0,0 0 0,0 0 0,0-1 0,-1 0 0,0-1 0,13-11 0,-8 5 0,0 0 0,-1 0 0,0-1 0,-1-1 0,0 0 0,-1 0 0,-1-1 0,0 0 0,-1 0 0,-1-1 0,0 0 0,-2 0 0,1 0 0,-2-1 0,0 0 0,-1 1 0,-1-1 0,0 0 0,-1 0 0,-1 0 0,-6-30 0,5 42 7,0-1-1,0 1 0,-1 0 0,0-1 1,0 1-1,0 1 0,-1-1 1,0 0-1,0 1 0,0 0 1,0 0-1,-1 0 0,1 0 0,-1 1 1,0-1-1,0 1 0,0 1 1,-9-4-1,10 4-65,0 0-1,0 0 1,-1 1-1,1 0 1,0 0 0,-1 0-1,1 0 1,0 1-1,-1-1 1,1 1 0,-1 0-1,1 1 1,-1-1-1,1 1 1,-1 0 0,1 0-1,0 0 1,-1 1-1,1-1 1,0 1 0,0 0-1,0 0 1,0 1-1,-4 3 1,-7 9-6767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32.9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 8 24575,'-2'0'0,"0"1"0,0 0 0,-1 0 0,1 0 0,0 0 0,0 0 0,0 0 0,0 1 0,0-1 0,1 1 0,-1-1 0,0 1 0,1 0 0,-1 0 0,1 0 0,-1-1 0,1 1 0,0 1 0,0-1 0,0 0 0,0 0 0,-1 3 0,-18 54 0,20-58 0,-20 69 0,10-39 0,1 1 0,1 0 0,1 0 0,3 1 0,0 0 0,1 46 0,4-74 0,-1 0 0,1 0 0,0 0 0,0 0 0,0 1 0,1-1 0,0-1 0,0 1 0,0 0 0,0 0 0,1-1 0,0 1 0,0-1 0,0 0 0,0 0 0,1 0 0,-1 0 0,6 3 0,-5-4 0,0-1 0,0 0 0,1 0 0,-1 0 0,0 0 0,1-1 0,-1 0 0,1 0 0,0 0 0,-1 0 0,1-1 0,0 0 0,-1 0 0,1 0 0,0 0 0,-1-1 0,1 0 0,-1 0 0,1 0 0,5-3 0,-1 1 0,1-1 0,-1 0 0,-1-1 0,1 0 0,-1 0 0,1-1 0,-2 0 0,1 0 0,-1-1 0,0 0 0,12-14 0,-11 9 0,0 0 0,-1-1 0,0 0 0,-1 0 0,-1-1 0,0 0 0,4-18 0,-2-4 0,-2-1 0,-1 1 0,-2-1 0,-2 0 0,-6-56 0,6 90 6,-1 1 1,1-1-1,-1 0 0,1 0 0,-1 1 0,0-1 0,0 0 1,0 1-1,-1-1 0,1 1 0,0-1 0,-1 1 0,0 0 1,1-1-1,-1 1 0,0 0 0,0 0 0,-3-2 0,1 2-154,-1-1 0,1 1 0,-1 0-1,1 0 1,-1 0 0,0 1 0,0 0-1,0 0 1,-6-1 0,-22-1-6678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34.7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54 97 24575,'-2'31'0,"-1"-1"0,-14 59 0,-1 5 0,16-83 0,-2 16 0,0 0 0,2 0 0,1 0 0,1 0 0,7 51 0,-6-75 0,-1-1 0,1 1 0,-1-1 0,1 1 0,0-1 0,0 1 0,0-1 0,1 1 0,-1-1 0,0 0 0,1 0 0,-1 0 0,1 0 0,0 0 0,0 0 0,0 0 0,0 0 0,0-1 0,0 1 0,0-1 0,1 0 0,-1 0 0,0 1 0,1-1 0,-1-1 0,1 1 0,-1 0 0,1-1 0,0 1 0,-1-1 0,1 0 0,-1 1 0,1-2 0,0 1 0,-1 0 0,1 0 0,0-1 0,-1 1 0,1-1 0,4-2 0,2 0 0,0-1 0,0 0 0,-1 0 0,1-1 0,-1 0 0,0-1 0,0 1 0,-1-2 0,12-11 0,0-4 0,0-1 0,-2-1 0,-1 0 0,14-28 0,-23 36 0,0 1 0,-1-2 0,-1 1 0,0 0 0,-2-1 0,1 0 0,-2 0 0,0-23 0,-1 24 0,0-7 0,-2-1 0,0 0 0,-6-32 0,6 52 0,1-1 0,-1 0 0,-1 0 0,1 1 0,-1-1 0,0 1 0,0-1 0,0 1 0,-1 0 0,1 0 0,-1 0 0,0 0 0,0 0 0,0 1 0,-1-1 0,1 1 0,-1 0 0,0 0 0,0 0 0,0 1 0,0-1 0,0 1 0,-6-2 0,6 3 0,-1 1 0,0-1 0,0 1 0,0 0 0,0 0 0,0 1 0,1-1 0,-1 1 0,0 0 0,0 0 0,1 1 0,-1-1 0,1 1 0,-1 0 0,1 1 0,0-1 0,0 1 0,0-1 0,0 1 0,0 0 0,-5 6 0,-7 7 0,0 1 0,1 0 0,-14 21 0,24-30-227,-1 0-1,1 0 1,1 0-1,0 1 1,-7 17-1,6-4-6598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38.8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24575,'1'7'0,"0"-1"0,1 0 0,-1 0 0,1 1 0,1-1 0,5 11 0,6 16 0,-1 11 0,31 128 0,-39-138 0,-3 1 0,-1 41 0,-3-53 0,2 1 0,1-1 0,1 0 0,0 1 0,2-1 0,11 38 0,0-33 0,-13-25 0,-1-1 0,1 1 0,0 0 0,-1 0 0,0 0 0,1 0 0,-1 0 0,0 0 0,-1 1 0,1-1 0,0 0 0,-1 1 0,0-1 0,0 0 0,0 0 0,0 1 0,-1-1 0,0 7 0,-29 66 0,22-58 0,0 1 0,2-1 0,-7 28 0,10-22 0,0 46 0,3-50 0,0 1 0,-2-1 0,-4 24 0,-8-16-1365,-7-6-5461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0.2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454 22 24575,'-20'-1'0,"1"-1"0,-28-6 0,34 4 0,0 2 0,0 0 0,0 0 0,0 1 0,0 1 0,0 0 0,-18 3 0,29-2 0,-1 0 0,0 0 0,1 1 0,-1-1 0,1 0 0,-1 1 0,1 0 0,0 0 0,0-1 0,0 1 0,0 1 0,0-1 0,0 0 0,0 0 0,1 1 0,-1-1 0,1 1 0,-1-1 0,1 1 0,0 0 0,0-1 0,0 1 0,1 0 0,-1 0 0,1 0 0,-1-1 0,1 5 0,-1 12 0,0 0 0,1 1 0,3 20 0,-1-12 0,2 38 0,-2 133 0,-3-181 0,-1 0 0,-1 0 0,0 0 0,-2 0 0,0 0 0,-1 0 0,-1-1 0,-12 23 0,16-35 0,0 0 0,-1 0 0,1-1 0,-1 1 0,0-1 0,-1 1 0,1-1 0,-1-1 0,0 1 0,0-1 0,0 0 0,0 0 0,-9 4 0,3-3 0,-1-1 0,1 0 0,-1-1 0,1 0 0,-20 0 0,131 70 0,-94-65 0,0-1 0,0 1 0,0 0 0,-1 0 0,0 0 0,-1 1 0,0 0 0,0 0 0,0 0 0,-1 0 0,0 0 0,-1 1 0,0 0 0,0-1 0,0 13 0,1 16 0,-3 1 0,-4 52 0,-1-15 0,4-48-117,0-12 159,1 0-1,0 0 1,1 0 0,0 0 0,4 15 0,-4-27-87,-1 0-1,1-1 1,0 1-1,0 0 1,0-1-1,1 1 1,-1-1 0,1 1-1,-1-1 1,1 0-1,0 1 1,0-1-1,0 0 1,0 0 0,0-1-1,0 1 1,1 0-1,-1-1 1,0 1-1,1-1 1,-1 0 0,1 1-1,0-1 1,0-1-1,-1 1 1,1 0-1,0-1 1,0 1 0,0-1-1,-1 0 1,1 0-1,3 0 1,34-5-6781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1.3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99 24575,'1'-3'0,"0"0"0,1 0 0,-1 1 0,1-1 0,-1 1 0,1-1 0,0 1 0,0 0 0,0-1 0,0 1 0,1 0 0,-1 0 0,0 1 0,1-1 0,-1 0 0,1 1 0,0 0 0,0-1 0,4 0 0,10-8 0,-7 4 0,1 0 0,-1 0 0,1 1 0,1 1 0,-1 0 0,21-5 0,-25 7 0,1 1 0,-1 0 0,0 0 0,1 1 0,-1 0 0,1 0 0,-1 1 0,0 0 0,1 0 0,-1 0 0,0 1 0,8 3 0,-12-3 0,0 0 0,0 0 0,-1 0 0,1 0 0,-1 0 0,1 1 0,-1-1 0,0 1 0,1 0 0,-2-1 0,1 1 0,0 0 0,0 0 0,-1 0 0,0 1 0,1-1 0,-1 0 0,0 0 0,-1 1 0,1-1 0,-1 1 0,1-1 0,-1 0 0,0 1 0,0-1 0,-1 1 0,1-1 0,-2 5 0,0 5 0,0-1 0,-2 0 0,1 0 0,-1 0 0,-1 0 0,-8 15 0,5-14 0,-1 0 0,0-1 0,-1 0 0,0-1 0,0 0 0,-1 0 0,-1-1 0,0-1 0,-20 13 0,30-21 0,1 0 0,-1 0 0,0 0 0,1 0 0,-1 0 0,0 0 0,1 1 0,-1-1 0,1 0 0,0 1 0,-1-1 0,1 1 0,0 0 0,0-1 0,-1 4 0,2-3 0,0 0 0,0-1 0,0 1 0,1 0 0,-1 0 0,1 0 0,-1 0 0,1-1 0,-1 1 0,1 0 0,0-1 0,0 1 0,0-1 0,0 1 0,0-1 0,3 3 0,18 26 0,-1 1 0,17 33 0,-32-53 0,-1 1 0,-1-1 0,1 1 0,-2 0 0,0 0 0,0 1 0,-1-1 0,-1 1 0,0 23 0,-1-33 5,0 0-1,0 0 1,-1-1-1,1 1 0,-1 0 1,0 0-1,0-1 1,0 1-1,0 0 1,0-1-1,0 1 0,-1-1 1,0 1-1,1-1 1,-1 0-1,0 0 1,0 0-1,0 0 1,0 0-1,0 0 0,-1-1 1,1 1-1,0 0 1,-1-1-1,1 0 1,-4 2-1,-4 0-216,0-1 0,1 0 0,-1 0-1,0-1 1,0 0 0,-10 0 0,-13-1-6614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2.1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16 24575,'0'-8'0,"0"1"0,0 10 0,0 13 0,0 13 0,-9 5 0,-14-3 0,-4-8-8191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3.14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1 172 24575,'0'-7'0,"0"0"0,1 1 0,0-1 0,0 0 0,1 1 0,-1-1 0,1 1 0,1 0 0,0 0 0,-1 0 0,2 0 0,-1 0 0,1 0 0,0 1 0,0 0 0,0 0 0,1 0 0,0 0 0,7-5 0,-3 4 0,0 0 0,0 1 0,0 0 0,0 0 0,1 1 0,0 0 0,0 1 0,0 0 0,0 1 0,0 0 0,19-1 0,-26 3 0,0 0 0,1 0 0,-1 1 0,0-1 0,1 1 0,-1 0 0,0 0 0,0 0 0,0 0 0,0 0 0,1 1 0,-2-1 0,1 1 0,0 0 0,0 0 0,-1 0 0,1 0 0,-1 0 0,1 1 0,-1-1 0,0 1 0,0-1 0,0 1 0,0 0 0,-1 0 0,1 0 0,-1 0 0,1 0 0,-1 0 0,0 0 0,0 1 0,-1-1 0,1 7 0,2 12 0,0 0 0,-2 1 0,-1 0 0,-3 22 0,2-16 0,0-12 0,-1 1 0,-1-1 0,0 0 0,-1 0 0,-1 0 0,0-1 0,-1 0 0,-11 21 0,-8 5 0,-47 64 0,56-85 0,15-20 0,0 0 0,1 1 0,-1-1 0,0 0 0,0 0 0,0 0 0,1 1 0,-1-1 0,1 0 0,-1 1 0,1-1 0,-1 1 0,1-1 0,0 0 0,0 1 0,0-1 0,0 1 0,0-1 0,0 1 0,0 1 0,1-2 0,-1 0 0,1 0 0,0-1 0,-1 1 0,1 0 0,0 0 0,0 0 0,0 0 0,-1-1 0,1 1 0,0 0 0,0-1 0,0 1 0,0-1 0,0 1 0,0-1 0,1 0 0,-1 1 0,2-1 0,7 2 0,1-1 0,0 0 0,-1-1 0,15-1 0,-13 1 0,14-1-119,-16 2 15,0 0 0,1-2 0,-1 1 1,0-1-1,0-1 0,1 1 0,-1-2 0,0 1 0,-1-2 1,1 1-1,10-6 0,1-8-6722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4.1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176 0 24575,'0'9'0,"0"10"0,0 16 0,-13 17 0,-16 18 0,-12 5 0,-8-11 0,6-15-8191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6.8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620 0 24575,'-21'36'0,"-2"0"0,-1-2 0,-57 61 0,29-35 0,-28 33 0,-122 158 0,182-222 0,-1-1 0,-1-1 0,-32 30 0,41-49 117,13-7-144,0-1 0,0 0 0,0 0 0,-1 0 0,1 0 0,0 0 0,0 0 1,0 0-1,-1 0 0,1 0 0,0 0 0,0 0 0,0 0 0,-1 0 0,1 0 0,0 0 0,0 0 0,0 0 0,-1 0 0,1 0 0,0 0 0,0 0 0,0 0 0,0 0 0,-1 0 0,1 0 0,0 0 1,0-1-1,0 1 0,0 0 0,-1 0 0,1 0 0,0 0 0,0 0 0,0-1 0,0 1 0,0 0 0,0 0 0,-1 0 0,1 0 0,0-1 0,0 1 0,0 0 0,0 0 0,0 0 0,0-1 1,0 1-1,0 0 0,0 0 0,0 0 0,0-1 0,0 1 0,0 0 0,0-1 0,2-11-6799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4.9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24575,'4'0'0,"1"5"0,0 9 0,0 15 0,-2 11 0,-1 15 0,-1 20 0,-1 14 0,0 8 0,0-4 0,0-9 0,-1-15 0,1-24 0,0-19-8191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5.65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0 24575,'0'5'0,"0"9"0,0 11 0,0 13 0,-8 10 0,-16 4 0,-3-7-8191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6.6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84 0 24575,'-12'144'0,"6"-97"0,0 57 0,6-100 0,0 0 0,1 1 0,-1-1 0,1 0 0,0 1 0,0-1 0,0 0 0,1 0 0,-1 0 0,1 0 0,0 0 0,0-1 0,1 1 0,2 4 0,2-2 0,0 1 0,0 0 0,1-1 0,12 8 0,-12-10 0,0 2 0,-1-1 0,0 1 0,0 0 0,0 1 0,-1 0 0,7 7 0,-7-2 0,0-1 0,0 1 0,-1 0 0,-1 0 0,0 0 0,0 1 0,-1-1 0,-1 1 0,0 0 0,-1 0 0,0 18 0,-2-12 0,0 0 0,-1 0 0,-1 0 0,-1 0 0,0 0 0,-15 36 0,17-52 5,0 1 1,0-1-1,0 1 0,0-1 0,-1 0 0,1 0 1,-1 0-1,0 0 0,0-1 0,0 1 1,0-1-1,-1 0 0,1 1 0,-1-1 0,1-1 1,-1 1-1,0-1 0,1 1 0,-1-1 0,0 0 1,0 0-1,-7 0 0,4 0-111,1-1 0,-1 0 0,1 0 0,-1-1 0,1 0 0,-1 0-1,1 0 1,0-1 0,-1 0 0,1 0 0,0 0 0,0-1 0,-6-3 0,-19-17-6720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7.01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1 102 24575,'4'0'0,"6"0"0,9-9 0,10-2 0,9-8 0,5 0 0,5 2 0,2 5 0,-3 4 0,-5 3 0,-11 3-8191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7.8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109 1 24575,'0'12'0,"-13"22"0,-12 12 0,-10 0 0,0-9-8191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3.5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1 208 24575,'39'2'0,"44"7"0,17 2 0,403-10 0,-274-36 0,-156 21 0,108-8 0,-98 21 0,-57 2 0,0 0 0,1-2 0,-1-2 0,0 0 0,46-12 0,-38 6 0,1 2 0,0 1 0,0 1 0,0 2 0,64 3 0,-48 1 0,92-11 0,-97 4 0,49 2 0,26-3 0,-35-14 0,-64 14 0,-1 2 0,26-4 0,81 0 0,146 10 0,-99 2 0,633-3 0,-800 0-119,25-2 372,-32 2-299,-1 0 1,1 0 0,0 0-1,0 0 1,0 0-1,-1-1 1,1 1-1,0 0 1,0 0 0,-1-1-1,1 1 1,0-1-1,-1 1 1,1-1 0,0 1-1,-1-1 1,1 1-1,-1-1 1,1 1-1,0-1 1,-1 0 0,0 1-1,1-1 1,-1 0-1,1 0 1,-1 1-1,0-1 1,0 0 0,1 0-1,-1 1 1,0-1-1,0-1 1,-4-14-6781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5.42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24575,'76'0'0,"-1"3"0,79 14 0,-44-1 0,147 2 0,113-19 0,-149-2 0,888 3 0,-1094-2 0,1 1 0,-1-2 0,1 0 0,-1-1 0,21-8 0,-18 6 0,0 1 0,0 0 0,25-3 0,55 8 0,-74 2 0,-1-2 0,1 0 0,26-5 0,-40-2-1365,-13-3-5461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8.0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20 24575,'5'0'0,"9"0"0,15 0 0,19 0 0,19 0 0,14 0 0,6 0 0,-3 0 0,-8 0 0,-8 0 0,-11 0 0,-16-8 0,-15-3-8191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9.1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289 0 24575,'-1'0'0,"1"0"0,-1 0 0,1 0 0,-1 0 0,1 0 0,-1 1 0,1-1 0,-1 0 0,1 0 0,-1 0 0,1 1 0,-1-1 0,1 0 0,0 0 0,-1 1 0,1-1 0,-1 0 0,1 1 0,0-1 0,-1 1 0,1-1 0,0 1 0,-1-1 0,1 0 0,0 1 0,0-1 0,-1 1 0,1-1 0,0 1 0,0-1 0,0 1 0,0-1 0,0 1 0,0 0 0,0-1 0,0 1 0,0-1 0,0 1 0,0-1 0,0 1 0,0-1 0,0 1 0,0-1 0,0 1 0,1-1 0,-1 1 0,0-1 0,0 1 0,1-1 0,-1 1 0,0-1 0,1 0 0,-1 1 0,1 0 0,19 25 0,-11-22 0,0 0 0,0 0 0,0-1 0,1 0 0,-1-1 0,1 0 0,14 1 0,74 0 0,-67-3 0,109-2 0,-777 2-1365,616 0-5461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9.7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24575,'0'0'-8191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7.5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198 21 24575,'0'-1'0,"-1"0"0,1 0 0,-1 0 0,0 0 0,1 0 0,-1 0 0,0 0 0,0 0 0,0 0 0,1 1 0,-1-1 0,0 0 0,0 0 0,0 1 0,0-1 0,-1 1 0,1-1 0,0 1 0,0-1 0,0 1 0,0 0 0,0-1 0,-1 1 0,1 0 0,0 0 0,-2 0 0,-35-4 0,32 5 0,-1-1 0,1 1 0,0 1 0,0-1 0,-1 1 0,1 0 0,0 0 0,1 1 0,-1 0 0,0 0 0,1 0 0,-1 1 0,1 0 0,0 0 0,-5 5 0,7-6 0,0 0 0,0 0 0,0 0 0,1 0 0,-1 1 0,1-1 0,0 1 0,0 0 0,0-1 0,0 1 0,0 0 0,1 0 0,0 0 0,0 1 0,0-1 0,0 0 0,1 0 0,0 1 0,0-1 0,0 0 0,0 0 0,1 0 0,1 8 0,-2-11 0,0 1 0,1-1 0,-1 0 0,0 0 0,1 1 0,-1-1 0,1 0 0,0 0 0,-1 0 0,1 0 0,0 0 0,0 0 0,0 0 0,0 0 0,0 0 0,0 0 0,0 0 0,0 0 0,0-1 0,0 1 0,0 0 0,0-1 0,1 1 0,-1-1 0,0 0 0,0 1 0,1-1 0,-1 0 0,0 1 0,1-1 0,-1 0 0,0 0 0,1 0 0,-1 0 0,0-1 0,2 1 0,5-3 0,-1 1 0,0-1 0,0 0 0,-1 0 0,10-7 0,11-5 0,-26 15 0,0 0 0,0 0 0,0 0 0,-1-1 0,1 1 0,0 0 0,0 0 0,0 0 0,0 0 0,0 1 0,-1-1 0,1 0 0,0 0 0,0 0 0,0 1 0,-1-1 0,1 0 0,0 1 0,0-1 0,-1 1 0,1-1 0,0 1 0,-1-1 0,1 1 0,0-1 0,-1 1 0,1 0 0,-1-1 0,1 1 0,-1 0 0,1 0 0,-1-1 0,1 1 0,-1 0 0,0 0 0,0-1 0,1 1 0,-1 1 0,6 37 0,-5-35 0,0 176-750,-2-163 135,0 22-6211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11.05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22 408 24575,'1'-17'0,"0"1"0,2 0 0,0 0 0,0 1 0,2-1 0,0 1 0,0-1 0,2 2 0,0-1 0,0 1 0,2 0 0,11-15 0,-3 6 0,1 1 0,1 1 0,1 1 0,1 1 0,1 1 0,27-18 0,-42 31 0,0 1 0,0 0 0,0 0 0,0 1 0,1-1 0,0 2 0,-1-1 0,1 1 0,16-2 0,-21 4 0,0 0 0,-1 0 0,1 0 0,-1 1 0,1-1 0,0 1 0,-1 0 0,1 0 0,-1 0 0,0 0 0,1 0 0,-1 0 0,0 0 0,0 1 0,1-1 0,-1 1 0,0 0 0,0 0 0,-1 0 0,1 0 0,0 0 0,-1 0 0,1 0 0,-1 0 0,0 1 0,0-1 0,1 0 0,-2 1 0,1-1 0,0 1 0,0-1 0,-1 1 0,1-1 0,-1 5 0,5 31 0,-2 1 0,-1-1 0,-3 1 0,-8 65 0,6-86 0,-2 0 0,0-1 0,-1 1 0,-1-1 0,0 0 0,-2-1 0,0 1 0,0-2 0,-2 1 0,0-2 0,0 1 0,-20 17 0,2-4 0,-2-1 0,-1-1 0,0-2 0,-58 31 0,18-20 0,66-28 0,17-1 0,35 0 0,-18-2 0,5 4 0,-10-2 0,0-1 0,39 4 0,-54-9 0,0 1 0,0-2 0,0 1 0,-1-1 0,1-1 0,0 1 0,-1-1 0,1-1 0,-1 1 0,0-1 0,1-1 0,7-4 0,34-29-1365,-5-4-5461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11.9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124 105 24575,'-1'1'0,"0"-1"0,0 1 0,0-1 0,0 1 0,0-1 0,0 1 0,0 0 0,0-1 0,0 1 0,0 0 0,0 0 0,0 0 0,0 0 0,1-1 0,-1 1 0,0 0 0,1 0 0,-1 1 0,1-1 0,-1 0 0,0 1 0,-11 32 0,8-23 0,-20 49 0,-16 72 0,33-101 0,1 0 0,1 0 0,2 0 0,0 45 0,3-73 0,0 0 0,0-1 0,0 1 0,0 0 0,0 0 0,0 0 0,1-1 0,0 1 0,-1 0 0,1-1 0,0 1 0,0 0 0,1-1 0,-1 1 0,0-1 0,1 0 0,0 1 0,-1-1 0,1 0 0,0 0 0,0 0 0,0 0 0,0-1 0,1 1 0,-1 0 0,0-1 0,1 1 0,-1-1 0,1 0 0,0 0 0,-1 0 0,1 0 0,0-1 0,-1 1 0,1-1 0,0 1 0,0-1 0,0 0 0,-1 0 0,6-1 0,2 0 0,0-1 0,0-1 0,-1 0 0,1 0 0,-1 0 0,0-1 0,0-1 0,0 0 0,0 0 0,11-9 0,-3 0 0,-2-1 0,1-1 0,-2 0 0,0-1 0,-1 0 0,-1-1 0,0-1 0,-2 0 0,0 0 0,-1-1 0,11-35 0,-15 38 0,-1-1 0,0 0 0,-1 0 0,-1-1 0,-1 1 0,0-1 0,-1 1 0,-1 0 0,-1-1 0,-1 1 0,0 0 0,-2 0 0,0 1 0,-8-20 0,11 34-57,0-1 0,0 1 1,0 0-1,-1 0 0,1 0 0,-1 0 0,0 0 0,0 1 0,0-1 0,0 1 1,0 0-1,-1 0 0,1 0 0,-1 0 0,1 1 0,-1-1 0,1 1 0,-1 0 0,0 0 1,0 0-1,0 1 0,0-1 0,-6 1 0,-14-2-6769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13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100 154 24575,'-1'8'0,"-1"0"0,1 0 0,-2 0 0,1 0 0,-1-1 0,0 1 0,0-1 0,-9 13 0,-11 30 0,12-14 0,1 0 0,1 1 0,3 0 0,1 1 0,1-1 0,3 54 0,2-81 0,1 0 0,1 0 0,-1 0 0,2 0 0,-1 0 0,1-1 0,1 0 0,0 0 0,11 15 0,-6-10 0,1-1 0,0 0 0,1 0 0,0-2 0,16 12 0,-24-21 0,0 1 0,0-1 0,1 0 0,-1 0 0,1-1 0,0 1 0,-1-1 0,1 0 0,0 0 0,0-1 0,0 1 0,0-1 0,0 0 0,-1-1 0,1 1 0,0-1 0,0 0 0,0 0 0,-1 0 0,1-1 0,0 0 0,-1 0 0,1 0 0,-1 0 0,8-6 0,3-1 0,-1-2 0,0 1 0,-1-2 0,0 0 0,22-25 0,-20 19 0,0-1 0,-1-1 0,-1 0 0,-1 0 0,-1-1 0,-1-1 0,0 0 0,-2 0 0,-1-1 0,0 1 0,-2-2 0,0 1 0,-2-1 0,1-35 0,-4 24 0,0 8 0,0 1 0,-2 0 0,-1 0 0,-8-33 0,9 52 0,0-1 0,0 1 0,-1 0 0,-1 1 0,1-1 0,-1 1 0,0-1 0,0 1 0,-1 0 0,0 1 0,0-1 0,0 1 0,-1 0 0,0 0 0,0 0 0,0 1 0,0 0 0,-1 0 0,-11-4 0,8 3 0,1 2 0,-1-1 0,0 1 0,-1 0 0,1 1 0,0 1 0,-1-1 0,1 1 0,-1 1 0,1 0 0,-1 1 0,1 0 0,0 0 0,-1 1 0,1 1 0,0-1 0,0 2 0,0-1 0,0 2 0,1-1 0,0 1 0,0 0 0,0 1 0,-13 11 0,-53 47-1365,38-38-5461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25.02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1 24575,'0'16'0,"0"32"0,0 24 0,0 16 0,0 10 0,0 1 0,0-4 0,0-9 0,0-16 0,0-27 0,-9-30 0,-2-17-8191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26.40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54 24575,'8'1'0,"-1"0"0,1 0 0,-1 0 0,1 1 0,-1 0 0,0 1 0,0 0 0,0 0 0,0 0 0,0 1 0,-1 0 0,1 0 0,-1 1 0,6 5 0,11 12 0,0 1 0,21 27 0,-10-10 0,-21-24 0,-7-9 0,0 1 0,1-1 0,0 0 0,0-1 0,9 7 0,-15-12 0,1 0 0,-1-1 0,0 1 0,1 0 0,-1-1 0,1 1 0,-1 0 0,1-1 0,-1 0 0,1 1 0,-1-1 0,1 0 0,0 0 0,-1 0 0,1 0 0,-1 0 0,1 0 0,-1-1 0,1 1 0,-1 0 0,1-1 0,-1 1 0,1-1 0,-1 0 0,1 1 0,-1-1 0,0 0 0,1 0 0,-1 0 0,0 0 0,0 0 0,1 0 0,-1 0 0,0 0 0,0 0 0,0-1 0,0-1 0,6-8 0,-1-1 0,0 0 0,-1 0 0,0-1 0,-1 0 0,0 0 0,-1 0 0,-1 0 0,2-22 0,-2 18 0,0 1 0,1-1 0,1 0 0,1 1 0,9-22 0,-14 37 0,0 0 0,1-1 0,0 1 0,-1 0 0,1 0 0,0 0 0,-1 0 0,1-1 0,0 1 0,0 0 0,0 0 0,0 1 0,0-1 0,0 0 0,0 0 0,0 0 0,0 1 0,3-2 0,-4 2 0,1 0 0,0 0 0,-1 1 0,1-1 0,0 0 0,-1 0 0,1 1 0,-1-1 0,1 0 0,0 1 0,-1-1 0,1 0 0,-1 1 0,1-1 0,-1 1 0,1-1 0,-1 1 0,0-1 0,1 1 0,-1 0 0,0-1 0,1 1 0,-1-1 0,0 1 0,1 1 0,1 5 0,1 0 0,-1 1 0,0-1 0,-1 1 0,1 9 0,87 583 0,-84-581 120,0-14-1605,-3-21-5341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28.79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99 204 24575,'7'0'0,"1"0"0,0 0 0,0 0 0,0-1 0,0 0 0,16-4 0,-21 4 0,0-1 0,-1 1 0,1 0 0,-1-1 0,1 0 0,-1 0 0,0 0 0,0 0 0,0 0 0,0 0 0,0 0 0,0-1 0,0 1 0,-1-1 0,1 1 0,-1-1 0,0 0 0,0 1 0,2-7 0,-1 3 0,0 1 0,-1-1 0,0 0 0,0 0 0,0 0 0,-1 0 0,0 0 0,0 0 0,0 0 0,-1 0 0,0 0 0,0 0 0,0 1 0,-1-1 0,-4-11 0,4 14 0,0 0 0,0 0 0,-1 0 0,1 0 0,-1 0 0,1 1 0,-1-1 0,0 1 0,0 0 0,0 0 0,0 0 0,0 0 0,-1 0 0,1 1 0,0-1 0,-1 1 0,1 0 0,-1 0 0,0 0 0,1 1 0,-1-1 0,0 1 0,1 0 0,-1 0 0,0 0 0,1 1 0,-7 0 0,5 0 0,0 0 0,0 1 0,0-1 0,0 1 0,1 0 0,-1 1 0,0-1 0,1 1 0,0 0 0,-1 0 0,1 0 0,0 0 0,0 1 0,1 0 0,-1 0 0,1 0 0,0 0 0,0 0 0,0 1 0,1-1 0,-1 1 0,1 0 0,0 0 0,1-1 0,-1 1 0,0 7 0,-4 12 0,2-1 0,1 1 0,1 0 0,2 37 0,0-37 0,1-1 0,2 1 0,0-1 0,2 1 0,8 27 0,-9-40 0,1 1 0,0-1 0,1 0 0,0 0 0,0-1 0,1 0 0,1 0 0,-1 0 0,2-1 0,-1 0 0,1-1 0,11 8 0,-18-14-39,0 0 0,0 0 0,1-1 0,-1 1 0,1-1 0,0 1 0,-1-1 0,1 0 0,0 0 0,0 0 0,0 0 0,-1-1 0,1 1 0,0-1 0,0 1 0,0-1 0,0 0 0,0-1 0,0 1 0,0 0 0,0-1 0,0 1 0,0-1 0,0 0 0,-1 0 0,1 0 0,0-1 0,0 1 0,-1 0 0,1-1 0,-1 0 0,0 0 0,1 1 0,2-5 0,20-23-6787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0.7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153 715 24575,'-1'-11'0,"0"1"0,0-1 0,-1 1 0,0-1 0,-1 1 0,0 0 0,-7-15 0,9 23 0,0-1 0,0 1 0,0-1 0,0 1 0,0 0 0,-1-1 0,1 1 0,-1 0 0,0 0 0,1 0 0,-1 0 0,0 0 0,0 1 0,0-1 0,0 1 0,-1-1 0,1 1 0,0 0 0,-1 0 0,1 0 0,-1 0 0,1 0 0,-1 0 0,1 1 0,-1-1 0,0 1 0,1 0 0,-1-1 0,0 1 0,1 1 0,-1-1 0,1 0 0,-1 1 0,-5 1 0,6-1 0,-1 1 0,0 0 0,0-1 0,1 1 0,-1 0 0,1 1 0,0-1 0,0 0 0,0 1 0,0-1 0,0 1 0,0 0 0,0-1 0,1 1 0,0 0 0,-1 0 0,1 0 0,0 0 0,-1 7 0,-8 65 0,10-67 0,-2 26 0,4 57 0,-1-79 0,0-1 0,1 1 0,1-1 0,0 1 0,0-1 0,1 0 0,0 0 0,9 15 0,-12-24 0,0-1 0,-1 1 0,1-1 0,0 1 0,0-1 0,1 0 0,-1 1 0,0-1 0,0 0 0,1 0 0,-1 0 0,0 0 0,1 0 0,-1 0 0,1 0 0,-1 0 0,1-1 0,0 1 0,-1 0 0,1-1 0,0 0 0,-1 1 0,1-1 0,0 0 0,2 0 0,-1 0 0,-1-1 0,1 0 0,-1 0 0,1 0 0,-1-1 0,1 1 0,-1-1 0,1 1 0,-1-1 0,0 0 0,0 0 0,0 0 0,0 0 0,2-3 0,4-6 0,0-1 0,0 0 0,-1-1 0,-1 0 0,6-15 0,-1-5 0,-2-1 0,-2 0 0,-1-1 0,2-35 0,-2-143 0,-6 180 0,1-14 0,-3 0 0,-1-1 0,-3 1 0,-1 1 0,-3-1 0,-22-63 0,19 87 0,12 23 0,1 0 0,0 0 0,0 0 0,-1 0 0,1 0 0,0 0 0,-1 1 0,1-1 0,0 0 0,-1 0 0,1 0 0,0 0 0,0 0 0,-1 1 0,1-1 0,0 0 0,0 0 0,0 0 0,-1 1 0,1-1 0,0 0 0,0 0 0,0 1 0,-1-1 0,1 0 0,0 1 0,0-1 0,0 0 0,0 0 0,0 1 0,0-1 0,0 0 0,0 1 0,0-1 0,0 0 0,0 1 0,0-1 0,0 0 0,0 1 0,-3 53 0,3-48 0,5 114 0,6 0 0,35 158 0,-22-168 0,60 173 0,-81-275-151,0 0-1,0-1 0,0 1 0,1-1 1,1 1-1,-1-1 0,1 0 1,10 11-1,8-1-6674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1.2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24575,'0'9'0,"0"10"0,0 12 0,4 7 0,2 7 0,-1 0 0,-1-5 0,7-8 0,2-14 0,-1-14 0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1.5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24575,'0'8'0,"0"16"0,0 7 0,0-1-8191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2.17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78 132 24575,'0'-27'0,"1"9"0,-1 1 0,-6-35 0,7 51 0,-1 0 0,0 1 0,0-1 0,0 0 0,0 1 0,-1-1 0,1 0 0,0 1 0,0-1 0,0 0 0,0 1 0,-1-1 0,1 1 0,0-1 0,-1 0 0,1 1 0,0-1 0,-1 1 0,1-1 0,-1 1 0,1-1 0,-1 1 0,1-1 0,-1 1 0,1 0 0,-1-1 0,1 1 0,-1 0 0,0-1 0,1 1 0,-1 0 0,0-1 0,-14 17 0,-7 36 0,14-16 0,2 0 0,1 1 0,1-1 0,3 1 0,1-1 0,5 43 0,-5-75 0,0 0 0,1 0 0,0 0 0,0-1 0,0 1 0,0 0 0,1 0 0,0-1 0,-1 1 0,1-1 0,1 1 0,-1-1 0,0 0 0,1 0 0,-1 0 0,1 0 0,0 0 0,5 3 0,-6-5 0,1 0 0,0 0 0,-1-1 0,1 1 0,0-1 0,0 1 0,0-1 0,-1 0 0,1 0 0,0 0 0,0 0 0,0-1 0,-1 1 0,1-1 0,0 0 0,-1 1 0,1-1 0,0 0 0,-1-1 0,1 1 0,-1 0 0,1-1 0,-1 0 0,0 1 0,0-1 0,4-4 0,1 0 0,-1-1 0,0 0 0,0 0 0,0-1 0,-1 0 0,0 0 0,-1 0 0,0 0 0,0-1 0,4-12 0,-2-1 0,0 0 0,4-45 0,-4 51 0,1 33 0,8 53 0,-11-46 0,3 4-341,1 0 0,1 0-1,17 36 1,-10-33-6485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8.3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 0 24575,'0'4'0,"0"6"0,0 9 0,0 11 0,0 11 0,0 4 0,-4-6 0,-1-5 0,-1-9-8191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3.2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25 24575,'2'43'0,"3"0"0,1 0 0,13 47 0,1 4 0,-8-22 0,19 89 0,-24-182 0,1-22 0,11-109 0,-11 78 0,32-141 0,-38 207 0,0 1 0,1 0 0,0 0 0,0 0 0,0 1 0,7-10 0,-10 16 0,1-1 0,-1 0 0,1 1 0,-1-1 0,1 1 0,-1-1 0,1 1 0,-1-1 0,1 1 0,0 0 0,-1-1 0,1 1 0,0 0 0,-1-1 0,1 1 0,0 0 0,0 0 0,-1 0 0,1-1 0,0 1 0,0 0 0,-1 0 0,1 0 0,0 0 0,-1 0 0,3 1 0,-2 0 0,1 0 0,0 0 0,-1 0 0,1 1 0,-1-1 0,0 1 0,1-1 0,-1 1 0,0-1 0,0 1 0,0 0 0,0 0 0,0-1 0,0 1 0,1 3 0,11 33 27,-1 1 0,-1 0-1,-3 1 1,6 58 0,-8-47-527,3 0 1,18 60-1,-15-79-6326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8.76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0 24575,'0'4'0,"0"10"0,0 20 0,0 20 0,0 22 0,0 15 0,-4 0 0,-2-10 0,1-25 0,1-20-8191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9.3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25 126 24575,'-12'160'0,"6"-104"0,0 56 0,6-109 0,-1 0 0,1-1 0,0 1 0,0 0 0,0-1 0,1 1 0,-1 0 0,1-1 0,-1 1 0,1 0 0,0-1 0,0 1 0,0-1 0,0 1 0,1-1 0,-1 0 0,1 0 0,-1 1 0,1-1 0,0 0 0,0 0 0,0-1 0,0 1 0,0 0 0,0 0 0,0-1 0,1 0 0,-1 1 0,0-1 0,1 0 0,-1 0 0,1 0 0,0-1 0,-1 1 0,1 0 0,0-1 0,-1 0 0,1 0 0,0 0 0,-1 0 0,1 0 0,4-1 0,2-1 0,0 1 0,-1-2 0,0 1 0,0-1 0,1-1 0,-2 1 0,1-1 0,0-1 0,-1 0 0,0 0 0,0 0 0,8-8 0,-6 2 0,-1 0 0,-1 0 0,0 0 0,-1-1 0,0 0 0,-1 0 0,0 0 0,-1-1 0,0 0 0,-1 0 0,0 0 0,-1 0 0,-1 0 0,0-1 0,-1-16 0,0 14 0,-1 1 0,-1 0 0,0 0 0,0 0 0,-2 0 0,0 0 0,-1 0 0,0 1 0,-1 0 0,0 0 0,-2 1 0,1-1 0,-12-12 0,17 22-62,-1 1 0,0 0 0,-1 0 0,1 0 0,0 0 0,-1 0 0,0 1 0,1 0 0,-1 0 0,0 0 0,0 0 0,0 0 0,-1 1-1,1 0 1,0 0 0,-1 0 0,1 0 0,0 1 0,-1 0 0,1 0 0,-8 0 0,-9 5-6764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39:59.9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1 24575,'-2'33'0,"-2"-1"0,0 0 0,-11 35 0,5-24 0,-4 43 0,13-73 0,0 0 0,1 1 0,0-1 0,1 0 0,1 0 0,0 0 0,7 21 0,-7-29 0,0 0 0,1 0 0,0 0 0,-1 0 0,2-1 0,-1 1 0,0-1 0,1 0 0,0 0 0,0-1 0,0 1 0,1-1 0,-1 1 0,7 2 0,-9-4 0,1-1 0,-1 0 0,0 0 0,0 0 0,1 0 0,-1-1 0,1 1 0,-1-1 0,0 1 0,1-1 0,-1 0 0,1 0 0,-1 0 0,1 0 0,-1 0 0,1 0 0,-1-1 0,1 0 0,-1 1 0,0-1 0,1 0 0,-1 0 0,0 0 0,0 0 0,1 0 0,-1-1 0,0 1 0,0-1 0,-1 1 0,1-1 0,0 0 0,0 0 0,1-3 0,6-8 0,-1-2 0,0 1 0,-1-1 0,-1 0 0,0 0 0,-1-1 0,5-25 0,-3 1 0,3-77 0,-9 111-72,-1 0 1,0 0-1,0 0 0,0 0 0,-1 0 0,0 0 0,0 0 0,0 0 1,-1 0-1,0 0 0,0 1 0,0-1 0,-1 1 0,0-1 0,0 1 1,0 0-1,0 0 0,-9-8 0,-15-8-6754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01.03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1 24575,'6'2'0,"0"0"0,0 0 0,0 1 0,-1-1 0,1 1 0,0 1 0,-1-1 0,0 1 0,9 7 0,11 7 0,-20-14 0,1 1 0,-1-1 0,0 1 0,-1 0 0,1 0 0,-1 0 0,0 0 0,0 1 0,-1 0 0,0 0 0,0 0 0,0 0 0,0 0 0,-1 1 0,0-1 0,-1 1 0,1-1 0,-1 1 0,-1 0 0,1-1 0,-2 14 0,0 14 0,-1 0 0,-3 0 0,-7 34 0,10-59 0,-27 121 0,12-67 0,4 2 0,2-1 0,-5 126 0,16-187 0,0-1 0,0 1 0,1-1 0,-1 0 0,1 1 0,-1-1 0,1 1 0,0-1 0,0 0 0,0 1 0,0-1 0,0 0 0,0 0 0,1 0 0,-1 0 0,1 0 0,-1 0 0,1 0 0,0 0 0,0-1 0,0 1 0,0-1 0,0 1 0,0-1 0,0 0 0,0 0 0,0 0 0,1 0 0,-1 0 0,0 0 0,1-1 0,-1 1 0,1-1 0,-1 0 0,1 0 0,-1 0 0,4 0 0,9 0 0,0-2 0,1 0 0,-1 0 0,25-8 0,-29 7 0,-9 2 0,-1 1 0,1-1 0,-1 1 0,1 0 0,-1 0 0,1 0 0,-1 0 0,1 0 0,0 0 0,-1 0 0,1 0 0,-1 1 0,1-1 0,-1 0 0,1 1 0,-1-1 0,1 1 0,-1 0 0,0 0 0,1-1 0,-1 1 0,0 0 0,2 2 0,-1-1 0,0 1 0,0 0 0,0 0 0,0-1 0,-1 1 0,0 0 0,1 0 0,-1 0 0,-1 1 0,1-1 0,0 4 0,2 12 0,-2 0 0,0 1 0,-3 24 0,0-23 0,2 35 0,2-28 0,-3 0 0,0 0 0,-1 0 0,-2-1 0,-8 30 0,10-50 0,0-1 0,0 1 0,-1-1 0,0 0 0,0 0 0,-1 0 0,1-1 0,-1 1 0,-1-1 0,1 0 0,-1 0 0,0 0 0,0-1 0,0 1 0,0-1 0,-1-1 0,0 1 0,0-1 0,0 0 0,0 0 0,0-1 0,-1 1 0,1-1 0,-1-1 0,1 1 0,-10 0 0,-68-1-1365,-4-10-5461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5.10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0 24575,'-2'33'0,"-1"-1"0,-2 0 0,-11 40 0,9-47 0,1 1 0,1 0 0,2 0 0,0 0 0,3 48 0,0-71 0,0 0 0,0-1 0,1 1 0,-1-1 0,1 0 0,-1 1 0,1-1 0,0 1 0,0-1 0,0 0 0,0 1 0,1-1 0,-1 0 0,0 0 0,1 0 0,0 0 0,-1 0 0,1-1 0,0 1 0,0 0 0,0-1 0,0 1 0,4 1 0,-5-3 0,1 0 0,0 0 0,0 0 0,0 0 0,0 0 0,0 0 0,0-1 0,0 1 0,-1-1 0,1 1 0,0-1 0,0 0 0,0 1 0,-1-1 0,1 0 0,0 0 0,-1 0 0,1-1 0,-1 1 0,1 0 0,-1-1 0,0 1 0,0 0 0,1-1 0,-1 0 0,0 1 0,0-1 0,-1 0 0,1 1 0,0-1 0,0-3 0,4-4 0,-1-1 0,-1 0 0,0-1 0,0 1 0,-1 0 0,-1-1 0,1-12 0,-3-81 0,0 56 0,1 38-227,-1 0-1,0 1 1,0-1-1,-1 0 1,-3-10-1,-6-7-6598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05.1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299 138 24575,'17'-2'0,"0"-1"0,-1 0 0,0-1 0,1-1 0,-1-1 0,-1 0 0,1-1 0,23-14 0,21-8 0,-28 13 0,35-13 0,-63 27 0,0 1 0,-1 0 0,1 0 0,0 1 0,0-1 0,0 1 0,0 0 0,0 0 0,-1 0 0,1 0 0,0 1 0,0-1 0,0 1 0,7 3 0,-8-2 0,-1 0 0,1 0 0,0 1 0,-1-1 0,0 1 0,1 0 0,-1-1 0,0 1 0,-1 0 0,1 0 0,0 1 0,-1-1 0,0 0 0,0 0 0,0 1 0,0-1 0,0 1 0,0-1 0,-1 1 0,0-1 0,0 1 0,0-1 0,-1 6 0,1 3 0,-1 1 0,-1-1 0,0 1 0,0-1 0,-6 15 0,3-15 0,0 0 0,-1 0 0,0-1 0,-1 0 0,-1-1 0,1 1 0,-2-1 0,1 0 0,-1-1 0,-1 0 0,0-1 0,-13 9 0,-2-1 0,0-1 0,-1-2 0,-1-1 0,-35 12 0,45-16 0,17-3 0,30 0 0,-12-3 0,-4 0 0,6 0 0,-1 1 0,0 1 0,0 1 0,25 9 0,-39-12 0,1 1 0,-1 0 0,1 1 0,-1-1 0,0 1 0,0 0 0,0 0 0,-1 0 0,1 1 0,-1 0 0,0-1 0,0 2 0,-1-1 0,0 0 0,0 1 0,0-1 0,4 13 0,-3-7 0,-1 0 0,0 0 0,-1 1 0,0-1 0,0 1 0,-1 0 0,-1-1 0,0 1 0,-3 20 0,2-26 0,-1 0 0,1-1 0,-1 1 0,0-1 0,-1 0 0,1 1 0,-1-1 0,0 0 0,0-1 0,0 1 0,-1-1 0,0 1 0,0-1 0,0 0 0,0 0 0,-1-1 0,1 1 0,-1-1 0,0 0 0,0 0 0,-10 3 0,-2 1 0,-1-1 0,0-1 0,0-1 0,0 0 0,-1-1 0,1-1 0,-1-1 0,0-1 0,1 0 0,-1-2 0,1 0 0,-1-1 0,1 0 0,0-2 0,0 0 0,0-1 0,-29-15 0,-80-41-1365,1-7-5461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23.1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175 1 24575,'-6'8'0,"1"0"0,-1 0 0,-1 0 0,1-1 0,-2 0 0,1 0 0,-15 10 0,-26 27 0,39-34 0,2-3 0,0 2 0,0-1 0,1 1 0,0 0 0,-7 17 0,12-24 0,0-1 0,1 1 0,-1 0 0,1 0 0,-1 0 0,1 0 0,0 0 0,0 0 0,0 0 0,0 0 0,0 0 0,0 0 0,1 0 0,-1 0 0,0 0 0,1-1 0,0 1 0,-1 0 0,1 0 0,0 0 0,0-1 0,0 1 0,0 0 0,1-1 0,-1 1 0,0-1 0,0 1 0,1-1 0,-1 0 0,1 0 0,0 1 0,-1-1 0,1 0 0,0-1 0,0 1 0,-1 0 0,4 1 0,12 3 0,0 0 0,0-1 0,0-1 0,1-1 0,-1 0 0,1-1 0,-1-1 0,25-2 0,-39 2-3,-1 0 0,1-1-1,0 1 1,0 0-1,0-1 1,0 0 0,-1 1-1,1-1 1,0 0 0,-1 0-1,1-1 1,-1 1 0,1-1-1,-1 1 1,1-1 0,-1 0-1,0 1 1,0-1 0,0-1-1,0 1 1,0 0 0,0 0-1,1-3 1,-2 1 16,1 0 1,-1 0-1,0 0 0,-1 0 1,1 0-1,-1 0 0,0-1 1,0 1-1,0 0 0,0 0 1,-1 0-1,1 0 0,-1 0 1,-2-6-1,0 2-112,0-1 0,0 1 0,0 0 0,-1 0 0,-1 1 0,1-1 0,-1 1 0,-1 0 0,1 0 0,-1 0 0,0 1 0,-1 0 0,1 0 0,-14-8 0,0 8-6727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4.59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337 56 24575,'-3'-1'0,"0"-1"0,0 0 0,1 1 0,-1-1 0,0-1 0,1 1 0,-1 0 0,1-1 0,-4-3 0,-3-4 0,7 8 0,0 0 0,1 0 0,-1 1 0,0-1 0,0 1 0,0-1 0,0 1 0,-1-1 0,1 1 0,0 0 0,0 0 0,-1 0 0,1 1 0,-1-1 0,1 0 0,-1 1 0,1 0 0,-1-1 0,1 1 0,-1 0 0,1 0 0,-1 1 0,1-1 0,-1 0 0,1 1 0,0 0 0,-1-1 0,1 1 0,-3 1 0,2 1 0,0 0 0,0 0 0,0 0 0,0 0 0,1 0 0,0 1 0,-1-1 0,1 1 0,1 0 0,-1-1 0,0 1 0,1 0 0,0 0 0,0 0 0,0 0 0,0 0 0,0 7 0,0 28 0,1 0 0,2 0 0,7 41 0,1 23 0,-8-68 0,1-9 0,-2 0 0,-1 0 0,-5 36 0,4-54 0,-1-1 0,0 1 0,0-1 0,0 0 0,-1 1 0,0-1 0,-1 0 0,0-1 0,0 1 0,0-1 0,-1 1 0,0-1 0,0-1 0,0 1 0,-11 8 0,8-9 0,0 1 0,0-1 0,0-1 0,-1 1 0,1-1 0,-16 4 0,22-7 0,-1 0 0,1 0 0,0-1 0,-1 1 0,1-1 0,0 0 0,-1 0 0,1 1 0,-1-2 0,1 1 0,0 0 0,-1 0 0,1-1 0,0 1 0,-1-1 0,1 0 0,0 0 0,0 1 0,-1-2 0,1 1 0,0 0 0,0 0 0,0-1 0,0 1 0,1-1 0,-1 1 0,0-1 0,1 0 0,-1 0 0,1 0 0,-2-2 0,2 3 0,1 0 0,-1 0 0,1 0 0,0 0 0,-1 0 0,1 0 0,0-1 0,0 1 0,-1 0 0,1 0 0,0 0 0,0 0 0,0 0 0,1-1 0,-1 1 0,0 0 0,0 0 0,1 0 0,-1 0 0,0 0 0,1 0 0,-1 0 0,1 0 0,-1 0 0,1 0 0,0 0 0,-1 0 0,1 0 0,0 0 0,0 0 0,0 1 0,0-1 0,0 0 0,-1 1 0,1-1 0,2 0 0,-1 0 0,0-1 0,1 1 0,-1 0 0,0 0 0,1 1 0,0-1 0,-1 0 0,1 1 0,-1 0 0,1-1 0,0 1 0,-1 0 0,1 0 0,0 1 0,3 0 0,-1 1 0,1 0 0,0 1 0,-1-1 0,1 1 0,-1 1 0,0-1 0,0 1 0,0 0 0,0 0 0,-1 0 0,0 1 0,0 0 0,0 0 0,0 0 0,-1 0 0,0 0 0,0 1 0,0-1 0,-1 1 0,1 0 0,-1 0 0,-1 0 0,2 8 0,3 16 0,-2 1 0,-1-1 0,-1 45 0,-2-58 0,-1 51-116,-1-25 198,2 0 0,7 45 0,-6-78-189,1 1 0,0-1 1,1 1-1,0-1 0,0 0 0,1 0 0,1-1 1,-1 1-1,2-1 0,-1 0 0,1 0 1,1 0-1,9 10 0,11 2-6719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5.91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40 241 24575,'-2'0'0,"1"0"0,-1 0 0,1 0 0,-1-1 0,1 1 0,0 0 0,-1-1 0,1 1 0,-1-1 0,1 1 0,0-1 0,-1 1 0,1-1 0,0 0 0,0 0 0,0 0 0,-1 0 0,1 0 0,0 0 0,0 0 0,0 0 0,1 0 0,-2-2 0,0-1 0,1 1 0,0 0 0,-1 0 0,2-1 0,-1 1 0,0 0 0,1-1 0,-1 1 0,1-7 0,1 1 0,-1 1 0,1 0 0,1 0 0,-1 0 0,2 0 0,-1 0 0,7-14 0,-5 14 0,2 0 0,-1 1 0,1 0 0,0 0 0,0 0 0,1 1 0,0-1 0,0 2 0,0-1 0,1 1 0,0 0 0,0 1 0,0-1 0,1 2 0,-1-1 0,1 1 0,0 1 0,17-4 0,-24 6 0,0 1 0,0-1 0,0 0 0,0 1 0,0-1 0,-1 1 0,1 0 0,0 0 0,0-1 0,-1 1 0,1 0 0,0 0 0,-1 1 0,1-1 0,-1 0 0,0 0 0,1 1 0,-1-1 0,0 1 0,0-1 0,0 1 0,0 0 0,0-1 0,0 1 0,0 0 0,-1 0 0,1-1 0,-1 1 0,1 0 0,-1 0 0,1 3 0,0 7 0,1 0 0,-2-1 0,0 22 0,-3-6 0,-2 0 0,-1 0 0,-1 0 0,-1-1 0,-1 0 0,-2 0 0,0-1 0,-2-1 0,-19 29 0,30-50 0,0 0 0,0 0 0,1 0 0,-1 0 0,1 0 0,0 1 0,0-1 0,0 0 0,0 1 0,0-1 0,1 1 0,-1 4 0,2-6 0,-1-1 0,1 1 0,0 0 0,0-1 0,-1 1 0,1 0 0,0-1 0,1 1 0,-1-1 0,0 0 0,0 1 0,1-1 0,-1 0 0,0 0 0,1 0 0,-1 0 0,1 0 0,0 0 0,-1 0 0,1 0 0,0-1 0,-1 1 0,4 0 0,0 0 0,0 1 0,-1 0 0,1 0 0,-1 0 0,0 0 0,1 1 0,-1 0 0,-1 0 0,1 0 0,0 0 0,-1 0 0,1 1 0,-1 0 0,0-1 0,0 1 0,0 1 0,-1-1 0,0 0 0,1 0 0,-2 1 0,1-1 0,0 1 0,-1 0 0,0 0 0,0-1 0,0 1 0,0 9 0,0-3 0,1-1 0,-2 1 0,1 0 0,-2-1 0,1 1 0,-1 0 0,-5 17 0,5-24 0,-1 0 0,1 0 0,-1 0 0,0 0 0,-1 0 0,1-1 0,-1 1 0,0-1 0,0 0 0,0 1 0,0-1 0,0-1 0,0 1 0,-1 0 0,0-1 0,1 0 0,-1 0 0,0 0 0,0 0 0,0 0 0,-7 1 0,-32 7-1365,2-5-5461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9.0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468 0 24575,'-4'1'0,"0"-1"0,0 1 0,0 0 0,0 0 0,0 1 0,0-1 0,0 1 0,1 0 0,-1 0 0,1 0 0,-1 0 0,1 1 0,0-1 0,-5 6 0,-44 51 0,27-29 0,12-15 0,-23 22 0,2 2 0,2 1 0,-51 84 0,60-81-455,-2-2 0,-38 48 0,41-62-6371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6.57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1 24575,'0'8'0,"0"7"0,0 6 0,0 2 0,-4 7 0,-10-2 0,-2-7-8191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7.5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1 186 24575,'0'-10'0,"0"0"0,0-1 0,1 1 0,0 0 0,1 0 0,3-9 0,-3 14 0,0 1 0,1 0 0,-1-1 0,1 1 0,0 0 0,0 1 0,0-1 0,0 0 0,0 1 0,1 0 0,0 0 0,0 0 0,0 0 0,7-3 0,1-2 0,0 1 0,1 1 0,0 0 0,0 1 0,0 0 0,24-5 0,-34 10 0,0 0 0,0-1 0,1 1 0,-1 0 0,0 1 0,0-1 0,1 1 0,-1-1 0,0 1 0,0 0 0,0 0 0,0 0 0,0 1 0,0-1 0,0 1 0,-1-1 0,1 1 0,0 0 0,-1 0 0,1 0 0,-1 1 0,0-1 0,0 1 0,0-1 0,0 1 0,0-1 0,0 1 0,-1 0 0,1 0 0,-1 0 0,0 0 0,0 0 0,0 0 0,1 7 0,3 11 0,-1 1 0,-1 0 0,0 1 0,-2-1 0,-1 0 0,0 1 0,-2-1 0,0 0 0,-2 0 0,0 0 0,-15 41 0,-7 6 0,-4-2 0,-47 80 0,44-88 0,33-58 0,-1-1 0,1 1 0,-1-1 0,1 1 0,0 0 0,-1-1 0,1 1 0,0 0 0,-1-1 0,1 1 0,0 0 0,0 0 0,0-1 0,0 1 0,-1 0 0,1 0 0,0-1 0,0 1 0,1 0 0,-1 0 0,0-1 0,0 1 0,0 0 0,0 0 0,1-1 0,-1 1 0,0 0 0,0-1 0,1 1 0,-1 0 0,1-1 0,-1 1 0,1-1 0,-1 1 0,1 0 0,-1-1 0,1 1 0,-1-1 0,1 0 0,0 1 0,-1-1 0,1 1 0,0-1 0,-1 0 0,1 0 0,0 1 0,-1-1 0,1 0 0,0 0 0,0 0 0,-1 0 0,1 0 0,0 0 0,0 0 0,0 0 0,53-3 0,-42 1 0,2 1-341,0-1 0,0-1-1,16-5 1,5-5-6485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8.4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48 0 24575,'5'9'0,"0"10"0,1 16 0,-10 9 0,-9 6 0,-10-6 0,-1-9-8191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9.11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24575,'0'4'0,"0"6"0,0 14 0,9 15 0,2 17 0,-1 17 0,-1 17 0,-3 5 0,-2-1 0,-2-8 0,-1-14 0,-1-15 0,-1-18-8191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39.5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1 24575,'0'4'0,"0"5"0,0 11 0,-4 5 0,-10-2 0,-2-4-8191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0.45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0 24575,'-1'108'0,"3"117"0,-2-220 0,0 1 0,0-1 0,1 0 0,0 1 0,0-1 0,0 0 0,0 0 0,1 0 0,0 0 0,0 0 0,1 0 0,4 7 0,-5-10 0,1 1 0,0-1 0,0 0 0,0 1 0,0-1 0,0-1 0,1 1 0,-1 0 0,0-1 0,1 0 0,-1 0 0,1 0 0,0 0 0,-1 0 0,1-1 0,0 1 0,-1-1 0,8-1 0,24 0 0,-26 0 0,1 0 0,0 1 0,0 1 0,0-1 0,16 4 0,-23-3 0,0 0 0,-1 0 0,1 0 0,0 1 0,-1-1 0,1 1 0,-1-1 0,0 1 0,0 0 0,0 0 0,1 0 0,-2 0 0,1 0 0,0 0 0,0 1 0,-1-1 0,1 0 0,-1 1 0,0 0 0,0-1 0,0 1 0,0 0 0,0-1 0,0 6 0,2 2 7,-2 1-1,0-1 0,0 1 0,-1 0 1,0-1-1,-1 1 0,0-1 1,-1 1-1,0-1 0,0 1 1,-1-1-1,-1 0 0,1 0 0,-2 0 1,1-1-1,-2 1 0,1-1 1,-9 10-1,9-12-65,0-1-1,-1-1 1,0 1-1,0-1 1,-1 0 0,1 0-1,-1 0 1,0-1-1,0 0 1,-1-1 0,1 0-1,-1 0 1,1 0-1,-1-1 1,0 0 0,0-1-1,0 0 1,0 0-1,-1 0 1,1-1 0,0 0-1,0-1 1,0 0-1,-9-2 1,-19-7-6767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0.8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0 191 24575,'9'-13'0,"6"-4"0,10-3 0,8 2 0,8-5 0,4 2 0,4-5 0,-3 4 0,-4 4 0,-11 5-8191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1.23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23 0 24575,'4'0'0,"2"9"0,-5 2 0,-15 0 0,-5-3-8191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2.7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24575,'0'9'0,"0"10"0,0 15 0,0 11 0,0 5 0,0 3 0,0 1 0,0-1 0,0-5 0,0-2 0,0-9-8191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6.66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88 0 24575,'0'5'0,"0"17"0,-9 18 0,-2 15 0,-4 10 0,1-1 0,-5-12 0,0-15-8191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3.3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0 24575,'11'28'0,"-3"-10"0,6 32 0,-2 0 0,7 79 0,0-7 0,16 58 0,35 206 0,-48-257 0,14 102 0,-36-211 0,-6-48 0,-7-106 0,6-195 0,8 262 0,-1 62 0,5-109 0,-4 105 0,1 0 0,0 0 0,0 0 0,1 0 0,0 0 0,0 0 0,1 1 0,0 0 0,10-16 0,-13 23 0,0 0 0,0 0 0,0-1 0,0 1 0,0 0 0,0 0 0,0 0 0,0 0 0,1 0 0,-1 1 0,0-1 0,1 0 0,-1 0 0,1 1 0,-1-1 0,0 1 0,1-1 0,-1 1 0,1 0 0,-1 0 0,1 0 0,-1-1 0,1 1 0,0 1 0,-1-1 0,1 0 0,-1 0 0,1 1 0,-1-1 0,1 0 0,-1 1 0,0-1 0,1 1 0,-1 0 0,0 0 0,1-1 0,-1 1 0,0 0 0,0 0 0,1 0 0,-1 0 0,0 0 0,0 1 0,0-1 0,-1 0 0,1 0 0,1 3 0,3 3 0,0-1 0,-1 2 0,0-1 0,-1 0 0,1 1 0,-1 0 0,3 13 0,-5-10 0,-1-1 0,0 1 0,0-1 0,-1 1 0,-1-1 0,1 0 0,-2 1 0,1-1 0,-2 0 0,1-1 0,-7 13 0,4-6 0,0 0 0,-6 30 0,11-40 0,0 0 0,1 0 0,-1-1 0,2 1 0,-1 0 0,0 0 0,1 0 0,0-1 0,1 1 0,-1 0 0,1-1 0,3 7 0,4 2-91,0 0 0,1-1 0,0 0 0,1 0 0,1-2 0,0 1 0,0-1 0,1-1 0,1-1 0,-1 1 0,1-2 0,1 0 0,0-1 0,30 10 0,-11-8-6735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19.7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248 20 24575,'-81'-19'0,"75"18"0,0 1 0,0 0 0,0 0 0,0 1 0,0 0 0,0 0 0,0 0 0,0 1 0,0 0 0,0 0 0,1 0 0,-1 1 0,1 0 0,0 0 0,0 0 0,0 1 0,0-1 0,0 1 0,1 1 0,0-1 0,-6 7 0,6-5 0,-1 0 0,1 1 0,0-1 0,0 1 0,1 0 0,-1 0 0,2 0 0,-1 1 0,1-1 0,0 1 0,1-1 0,-1 1 0,2 0 0,-1 0 0,1-1 0,1 12 0,-1-17 0,0 1 0,0-1 0,1 0 0,-1 1 0,1-1 0,-1 0 0,1 0 0,0 1 0,0-1 0,0 0 0,0 0 0,0 0 0,1 0 0,-1 0 0,0 0 0,1-1 0,0 1 0,-1 0 0,1-1 0,0 1 0,0-1 0,0 0 0,0 1 0,0-1 0,0 0 0,0 0 0,0 0 0,0-1 0,1 1 0,-1 0 0,0-1 0,4 1 0,4-1 0,0-1 0,0 1 0,0-2 0,0 0 0,0 0 0,10-4 0,9-1 0,-28 7 0,0 0 0,1 0 0,-1-1 0,0 1 0,1 0 0,-1 0 0,0 1 0,1-1 0,-1 0 0,0 0 0,1 1 0,-1-1 0,0 1 0,0-1 0,1 1 0,-1-1 0,0 1 0,0 0 0,0 0 0,0 0 0,0-1 0,0 1 0,0 0 0,0 0 0,0 0 0,0 1 0,0-1 0,-1 0 0,1 0 0,0 0 0,-1 0 0,1 1 0,-1-1 0,1 0 0,-1 1 0,0-1 0,0 0 0,0 1 0,1-1 0,-1 0 0,-1 3 0,2 8 0,-1-1 0,0 1 0,-4 20 0,3-26 0,-5 31-1365,1-5-5461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7.7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103 108 24575,'1'-1'0,"-1"1"0,0 0 0,0-1 0,0 1 0,0 0 0,0-1 0,0 1 0,0 0 0,0-1 0,0 1 0,0-1 0,0 1 0,0 0 0,0-1 0,0 1 0,-1 0 0,1 0 0,0-1 0,0 1 0,0 0 0,0-1 0,-1 1 0,1 0 0,0-1 0,0 1 0,-1 0 0,1 0 0,0 0 0,0-1 0,-1 1 0,1 0 0,0 0 0,-1 0 0,1-1 0,0 1 0,0 0 0,-1 0 0,-13 7 0,-9 18 0,15-12 0,0 0 0,1 1 0,0 0 0,1 0 0,1 1 0,0 0 0,-4 24 0,7-33 0,1 1 0,0-1 0,0 0 0,1 1 0,-1-1 0,1 1 0,1-1 0,-1 1 0,1-1 0,1 1 0,-1-1 0,1 0 0,0 1 0,0-1 0,1 0 0,-1-1 0,2 1 0,-1 0 0,0-1 0,7 7 0,-7-9 0,0-1 0,0-1 0,0 1 0,1 0 0,-1-1 0,1 0 0,-1 0 0,1 0 0,-1 0 0,1 0 0,0-1 0,-1 1 0,1-1 0,0 0 0,0 0 0,-1-1 0,1 1 0,0-1 0,-1 0 0,1 0 0,-1 0 0,1 0 0,-1 0 0,1-1 0,-1 0 0,0 0 0,0 0 0,3-2 0,4-2 0,0-1 0,-1 0 0,0 0 0,0-1 0,-1 0 0,0 0 0,13-19 0,-15 16 0,-1-1 0,0 0 0,-1 0 0,0-1 0,-1 1 0,0-1 0,-1 1 0,-1-1 0,0 0 0,-1 0 0,0 0 0,-1 1 0,0-1 0,-1 0 0,-1 0 0,0 1 0,0 0 0,-1-1 0,-1 1 0,0 1 0,-9-16 0,12 24-97,0 1-1,0-1 1,-1 1-1,1 0 1,-1 0-1,0 0 1,1 0-1,-1 0 1,0 0-1,0 1 1,0-1-1,0 1 0,-6-2 1,-16-2-6729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8.2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71 1 24575,'-1'22'0,"-2"-1"0,0 1 0,-1-1 0,-11 30 0,-4 22 0,11-41 0,4-15 0,-1 1 0,2-1 0,-2 29 0,5-43 0,-1 0 0,1 0 0,0 0 0,1-1 0,-1 1 0,0 0 0,1 0 0,0 0 0,-1 0 0,1 0 0,0-1 0,1 1 0,-1 0 0,0-1 0,1 1 0,-1-1 0,1 1 0,0-1 0,0 0 0,0 0 0,0 0 0,0 0 0,1 0 0,-1 0 0,0 0 0,1-1 0,4 3 0,-4-3 0,0 0 0,1-1 0,-1 1 0,0-1 0,0 0 0,1 1 0,-1-1 0,0-1 0,1 1 0,-1 0 0,0-1 0,0 0 0,0 1 0,1-1 0,-1-1 0,0 1 0,0 0 0,0-1 0,0 1 0,-1-1 0,1 0 0,0 0 0,-1 0 0,1-1 0,-1 1 0,0 0 0,0-1 0,0 1 0,0-1 0,0 0 0,2-6 0,2-1 0,0-1 0,-1 0 0,0 0 0,-1 0 0,-1-1 0,0 1 0,3-20 0,-4 20-124,-1 0 0,0 0 0,-1 0 0,0 0 0,-1-1 0,0 1-1,-1 0 1,0 0 0,-1 1 0,-5-15 0,-9-7-6702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8.9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45 24575,'-19'95'0,"6"7"0,6-52 0,-2 88 0,9-134 0,0-1 0,0 1 0,1-1 0,-1 1 0,1 0 0,0-1 0,0 1 0,0-1 0,1 0 0,-1 1 0,1-1 0,0 0 0,0 0 0,0 0 0,0 0 0,0 0 0,1 0 0,-1-1 0,1 1 0,0-1 0,5 4 0,-6-5 0,0 0 0,1-1 0,-1 1 0,1 0 0,-1-1 0,1 1 0,-1-1 0,1 0 0,-1 0 0,1 0 0,-1 0 0,1 0 0,-1-1 0,1 1 0,-1-1 0,0 1 0,1-1 0,-1 0 0,1 0 0,-1 0 0,0 0 0,0-1 0,0 1 0,0 0 0,0-1 0,0 0 0,0 1 0,0-1 0,-1 0 0,1 0 0,0 0 0,1-2 0,7-11 0,0 0 0,-1 0 0,0-1 0,-1 0 0,-1 0 0,-1-1 0,0 0 0,-1 0 0,3-18 0,-4 8 0,-1-1 0,0 0 0,-3 1 0,0-1 0,-5-30 0,5 51-97,-1 1-1,0 0 1,-1 0-1,1 0 1,-1 0-1,0 0 1,-1 1-1,1-1 1,-1 0-1,0 1 1,-1 0-1,1 0 0,-9-9 1,-8-2-6729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49.96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24575,'1'1'0,"1"-1"0,0 0 0,-1 1 0,1-1 0,-1 1 0,1 0 0,0 0 0,-1-1 0,1 1 0,-1 0 0,0 0 0,1 0 0,-1 0 0,0 1 0,0-1 0,1 0 0,-1 1 0,0-1 0,0 0 0,-1 1 0,1-1 0,0 1 0,0-1 0,0 4 0,14 46 0,-13-43 0,8 54 0,6 103 0,4 37 0,-13-159 0,-5-25 0,1 0 0,0 0 0,2 0 0,0 0 0,1-1 0,13 28 0,-16-42 0,0 0 0,0 0 0,0 0 0,1-1 0,-1 1 0,1-1 0,0 0 0,0 0 0,0 0 0,0 0 0,0-1 0,0 1 0,0-1 0,0 0 0,1 0 0,-1-1 0,1 1 0,-1-1 0,0 0 0,1 0 0,-1-1 0,0 1 0,1-1 0,-1 0 0,0 0 0,8-3 0,-15 7 0,0 0 0,0 1 0,0-1 0,1 1 0,0 0 0,-1 0 0,2 0 0,-1 0 0,0 0 0,1 0 0,0 0 0,-1 1 0,2-1 0,-1 0 0,0 9 0,-7 83 0,8 163 0,0-253 8,0 0-1,-1 0 1,1 0-1,-1 0 1,-1-1-1,1 1 1,-1 0-1,0 0 1,0-1-1,-1 1 1,0-1-1,0 1 1,0-1-1,0 0 1,-8 8-1,8-11-64,0 1 0,0-1 0,0 1 0,0-1-1,0 0 1,0 0 0,-1-1 0,1 1 0,-1-1 0,1 0 0,-1 0 0,1 0-1,-1 0 1,0 0 0,1-1 0,-1 0 0,0 1 0,0-2 0,1 1 0,-1 0 0,0-1-1,0 1 1,1-1 0,-1 0 0,-6-3 0,-25-13-6769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51.13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24575,'9'0'0,"10"0"0,12 0 0,12 0 0,11 0 0,14 0 0,12 0 0,13 0 0,3 0 0,-5 0 0,-15 0 0,-29 0 0,-22 0-8191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0:51.47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30 24575,'8'0'0,"12"0"0,6 0 0,3 0 0,5 0 0,5 0 0,0 0 0,2 0 0,2 0 0,3 0 0,1 0 0,1 0 0,-3 0 0,-9-13 0,-11-3-8191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1.8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0 24575,'0'4'0,"0"23"0,0 31 0,0 23 0,0 15 0,0 3 0,0-11 0,4-20 0,5-22 0,2-23 0,-1-16-8191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2.21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0 24575,'0'4'0,"0"14"0,0 13 0,0 4 0,-4-3 0,-6-7 0,-1-8-8191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2.85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69 24575,'8'-8'0,"0"1"0,1 1 0,-1 0 0,1 0 0,0 0 0,1 1 0,0 1 0,-1 0 0,1 0 0,19-4 0,-25 7 0,0 0 0,0 0 0,0 1 0,0-1 0,0 1 0,0 0 0,0 0 0,0 0 0,0 1 0,0 0 0,0-1 0,0 1 0,0 1 0,0-1 0,-1 0 0,1 1 0,0 0 0,-1 0 0,1 0 0,-1 0 0,0 1 0,1-1 0,-1 1 0,0 0 0,-1 0 0,1 0 0,0 0 0,-1 1 0,4 6 0,-2-1 0,0 0 0,-1 0 0,0 1 0,0 0 0,-1-1 0,0 1 0,-1 0 0,0 0 0,0 0 0,-1 0 0,-2 15 0,-1-5 0,-1 1 0,-2 0 0,1-1 0,-12 25 0,15-42 0,1 1 0,-1-1 0,1 1 0,0-1 0,1 1 0,-1-1 0,0 1 0,1-1 0,0 1 0,0 0 0,0-1 0,0 1 0,1-1 0,-1 1 0,1 0 0,2 4 0,-2-6 0,1 1 0,0 0 0,-1-1 0,1 0 0,0 1 0,0-1 0,1 0 0,-1 0 0,0 0 0,1 0 0,-1-1 0,1 1 0,0-1 0,0 0 0,-1 1 0,1-1 0,0 0 0,0 0 0,0-1 0,4 1 0,79 7-1365,-41-8-5461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3.32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25 0 24575,'0'9'0,"0"14"0,-4 13 0,-6 0 0,-1-7-8191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0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71 1 24575,'-8'8'0,"-3"12"0,0 10 0,3 9 0,-3 5 0,2 5 0,2 2 0,2-8-8191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4.2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1 152 24575,'0'-6'0,"1"0"0,-1 0 0,1 0 0,0 1 0,1-1 0,0 1 0,-1-1 0,2 1 0,-1 0 0,1-1 0,0 1 0,0 0 0,0 1 0,0-1 0,1 1 0,0-1 0,0 1 0,0 0 0,1 0 0,-1 1 0,1-1 0,0 1 0,0 0 0,0 1 0,9-5 0,1 2 0,0-1 0,0 2 0,0 0 0,1 1 0,-1 0 0,1 1 0,0 1 0,20 1 0,-32 1 0,-1-1 0,1 1 0,-1-1 0,1 1 0,-1 0 0,0 0 0,1 1 0,-1-1 0,0 1 0,0 0 0,0 0 0,0 0 0,0 0 0,-1 0 0,1 0 0,-1 1 0,1-1 0,-1 1 0,0 0 0,0 0 0,0 0 0,0 0 0,0 0 0,-1 0 0,1 0 0,-1 0 0,0 1 0,0-1 0,0 1 0,0 5 0,1 1 0,-1 1 0,0-1 0,-1 0 0,0 1 0,-1-1 0,0 0 0,0 0 0,-1 1 0,-5 13 0,-4 5 0,7-19 0,0-1 0,1 1 0,0 0 0,-1 12 0,3-18 0,1 0 0,0 1 0,0-1 0,1 0 0,-1 0 0,1 1 0,0-1 0,0 0 0,1 0 0,-1 0 0,1 0 0,0 0 0,3 6 0,23 29 0,-19-29 0,-1 1 0,0 0 0,-1 0 0,0 1 0,8 19 0,-14-28 0,0 0 0,-1-1 0,1 1 0,-1 0 0,1 0 0,-1 0 0,0-1 0,0 1 0,0 0 0,-1 0 0,1 0 0,-1 0 0,1-1 0,-1 1 0,0 0 0,0-1 0,0 1 0,0 0 0,-1-1 0,1 1 0,-1-1 0,1 0 0,-1 1 0,0-1 0,0 0 0,0 0 0,0 0 0,0-1 0,-1 1 0,1 0 0,-5 1 0,4-1-91,0 0 0,-1 0 0,0 0 0,1-1 0,-1 0 0,0 0 0,0 0 0,0 0 0,0-1 0,0 1 0,0-1 0,0 0 0,0 0 0,-6-1 0,-23-6-6735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4.7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34 1 24575,'0'4'0,"0"10"0,0 11 0,-4 1 0,-10-4 0,-2-6-8191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5.6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 1 24575,'-2'46'0,"3"46"0,0-84 0,0 0 0,1-1 0,-1 1 0,2-1 0,-1 1 0,1-1 0,0 0 0,0 0 0,8 11 0,12 13 0,-10-15 0,-1 1 0,0 1 0,15 30 0,-25-44 0,0 1 0,0-1 0,-1 1 0,1 0 0,-1-1 0,0 1 0,-1 0 0,1 0 0,-1 0 0,0 0 0,0 0 0,0-1 0,-1 1 0,1 0 0,-1 0 0,-1 0 0,1 0 0,-1-1 0,1 1 0,-6 7 0,6-9 8,-1 0-1,-1-1 0,1 0 1,0 1-1,0-1 0,-1 0 1,1 0-1,-1 0 0,0-1 1,0 1-1,0 0 0,1-1 1,-1 0-1,0 0 0,-6 2 1,-48 3-1491,25-5-5343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5.9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27 24575,'8'0'0,"7"-4"0,10-2 0,9 0 0,2 2 0,0 1 0,1 1 0,0 1 0,-7 1-8191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6.56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104 0 24575,'0'9'0,"0"10"0,-8 12 0,-16 7 0,-12-1 0,1-8-8191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7.34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0 24575,'0'9'0,"0"14"0,0 21 0,0 20 0,0 11 0,0 2 0,-9-9 0,-2-7 0,0-14-8191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8.0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59 24575,'-1'29'0,"-2"1"0,-1-1 0,-12 41 0,-4 35 0,19-101 0,-1 12 0,0 1 0,1 0 0,2 27 0,0-41 0,-1 1 0,1-1 0,0 1 0,0-1 0,0 1 0,0-1 0,0 0 0,1 1 0,0-1 0,2 4 0,-3-6 0,1 1 0,-1-1 0,0 0 0,0 0 0,1 0 0,-1 0 0,1 0 0,-1 0 0,1 0 0,-1-1 0,1 1 0,0 0 0,-1-1 0,1 1 0,0-1 0,-1 0 0,1 0 0,0 0 0,-1 0 0,1 0 0,0 0 0,2 0 0,2-2 0,0 1 0,-1-1 0,0 0 0,1-1 0,-1 1 0,0-1 0,0 0 0,-1 0 0,1-1 0,-1 0 0,1 1 0,-1-1 0,6-9 0,1 0 0,-1 0 0,0 0 0,12-25 0,-7 8 0,-1 1 0,-1-2 0,-2 0 0,-1 0 0,-1-1 0,8-60 0,-16 90 5,-1-1-1,0 1 0,0-1 0,0 1 1,0-1-1,0 1 0,0-1 0,0 1 1,-1-1-1,0 1 0,1 0 1,-1-1-1,0 1 0,0-1 0,0 1 1,0 0-1,-1 0 0,1 0 0,-1 0 1,1 0-1,-1 0 0,0 0 1,1 0-1,-1 1 0,0-1 0,0 1 1,-4-3-1,0 2-169,-1 0 0,1 0 0,-1 1 0,0 0 0,0 0 0,0 0 0,0 1 0,-12 1 0,-9 1-6661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8.66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29 24575,'-1'119'0,"3"132"0,-2-248 0,0 0 0,0 0 0,0 0 0,0 0 0,1 0 0,-1 0 0,1 0 0,0-1 0,0 1 0,0 0 0,0 0 0,0-1 0,1 1 0,-1-1 0,1 1 0,-1-1 0,1 1 0,0-1 0,0 0 0,0 0 0,0 0 0,1 0 0,-1 0 0,1-1 0,-1 1 0,1-1 0,-1 1 0,1-1 0,0 0 0,-1 0 0,1 0 0,4 0 0,-1 0 0,0-1 0,0-1 0,0 1 0,0-1 0,0 0 0,0 0 0,0-1 0,0 1 0,0-1 0,-1-1 0,1 1 0,-1-1 0,0 0 0,9-7 0,-5 3 0,-1 0 0,0 0 0,0-1 0,-1-1 0,0 1 0,0-1 0,-1-1 0,0 1 0,-1-1 0,0 0 0,-1 0 0,0 0 0,0-1 0,4-20 0,-4 7 0,-1-1 0,-1 1 0,-1 0 0,-1-1 0,-6-42 0,5 62-76,1 0 1,-1 0-1,0 0 0,-1 0 0,1 0 0,-1 0 0,0 0 0,0 1 1,0-1-1,-1 1 0,0 0 0,0-1 0,0 1 0,0 0 1,-1 1-1,1-1 0,-8-5 0,-10-3-6750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19.32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27 108 24575,'-2'36'0,"-9"49"0,0 19 0,10-90 0,0 6 0,0 0 0,2 0 0,0 0 0,4 21 0,-4-38 0,0 1 0,0-1 0,0 1 0,0-1 0,1 1 0,-1-1 0,1 0 0,0 0 0,0 0 0,0 0 0,0 0 0,5 4 0,-5-6 0,0 1 0,0-1 0,0 0 0,0 0 0,0 0 0,0 0 0,0-1 0,0 1 0,1-1 0,-1 1 0,0-1 0,0 0 0,1 1 0,-1-1 0,0-1 0,1 1 0,-1 0 0,0 0 0,0-1 0,1 1 0,3-2 0,3-3 0,0 1 0,0-1 0,0 0 0,0-1 0,-1 0 0,0 0 0,0-1 0,-1 0 0,0 0 0,0-1 0,0 0 0,-1 0 0,8-15 0,-2 3 0,0-1 0,-2 0 0,-1 0 0,-1-1 0,6-23 0,-8 24 0,16-80 0,-20 92 0,-1-1 0,0 0 0,-1 0 0,0 0 0,0 1 0,-1-1 0,-3-16 0,2 23 0,1 0 0,0 0 0,-1 0 0,0 1 0,0-1 0,0 0 0,0 1 0,0 0 0,0-1 0,0 1 0,-1 0 0,1 0 0,-1 0 0,0 1 0,1-1 0,-1 0 0,0 1 0,0 0 0,0 0 0,0 0 0,0 0 0,0 0 0,0 1 0,-7-1 0,-8-1 0,-1 1 0,0 1 0,-21 3 0,17-1 0,-9-1-1365,2 1-5461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41:27.7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1511 24575,'46'10'0,"-7"-1"0,61-1 0,-58-6 0,0 1 0,41 10 0,-19 0 0,1-4 0,98 3 0,133-17 0,-68-23 0,-70 6 0,-90 14 0,163-9 0,7 30 0,20 1 0,1205-15 0,-1441 0 0,0-1 0,1-1 0,-1-1 0,0-1 0,0-1 0,-1-1 0,35-16 0,138-84 0,-141 74 0,67-47 0,203-180 0,-260 207 0,-41 31 0,0 0 0,28-39 0,-28 33 0,41-41 0,-38 43 0,-1-1 0,36-54 0,0 1 0,-20 30 0,-2-2 0,37-68 0,-68 106 0,-1-1 0,-1 0 0,0 0 0,3-20 0,15-42 0,-1 12 0,-21 60 0,0 0 0,0-1 0,0 1 0,0 0 0,-1-1 0,0 1 0,0-1 0,-1 1 0,1 0 0,-3-7 0,3 11 0,0 0 0,-1 1 0,1-1 0,-1 0 0,1 0 0,0 1 0,-1-1 0,1 1 0,-1-1 0,0 1 0,1-1 0,-1 1 0,1-1 0,-1 1 0,0-1 0,1 1 0,-1-1 0,0 1 0,0 0 0,1 0 0,-1-1 0,0 1 0,0 0 0,1 0 0,-1 0 0,0 0 0,0 0 0,1 0 0,-1 0 0,0 0 0,0 0 0,0 0 0,1 0 0,-1 0 0,0 1 0,0-1 0,1 0 0,-1 1 0,-1-1 0,-30 19 0,28-17 0,-96 68 0,50-33 0,-1-2 0,-85 42 0,136-77 0,-1 1 0,1-1 0,-1 1 0,0-1 0,1 1 0,-1-1 0,0 0 0,0 1 0,1-1 0,-1 0 0,0 0 0,0 1 0,0-1 0,1 0 0,-1 0 0,0 0 0,0 0 0,0 0 0,1 0 0,-1 0 0,0 0 0,0-1 0,0 1 0,1 0 0,-1 0 0,-1-1 0,7-17 0,26-23 0,-15 26 0,1 0 0,0 2 0,1 0 0,1 1 0,0 0 0,0 2 0,1 0 0,41-13 0,-58 22 0,0 0 0,0 1 0,0-1 0,1 1 0,-1 0 0,0-1 0,0 2 0,0-1 0,0 0 0,0 0 0,1 1 0,-1 0 0,0 0 0,0-1 0,0 2 0,0-1 0,-1 0 0,1 1 0,0-1 0,0 1 0,-1 0 0,1 0 0,-1 0 0,0 0 0,1 0 0,-1 1 0,0-1 0,0 0 0,-1 1 0,1 0 0,2 5 0,5 8 0,-2 1 0,0 0 0,-1 1 0,5 22 0,-9-34 0,25 137 0,-9-38 0,-14-92-1365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1.46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559 9 24575,'0'0'0,"0"0"0,0-1 0,0 1 0,0-1 0,0 1 0,-1-1 0,1 1 0,0 0 0,0-1 0,0 1 0,-1 0 0,1-1 0,0 1 0,-1-1 0,1 1 0,0 0 0,-1 0 0,1-1 0,0 1 0,-1 0 0,1 0 0,0-1 0,-1 1 0,1 0 0,-1 0 0,1 0 0,0 0 0,-1 0 0,1-1 0,-1 1 0,1 0 0,-1 0 0,1 0 0,-1 0 0,1 0 0,0 0 0,-1 1 0,1-1 0,-1 0 0,1 0 0,-1 0 0,1 0 0,0 0 0,-1 1 0,0-1 0,-22 11 0,4 7 0,0 0 0,1 2 0,1 0 0,1 1 0,-19 31 0,-2 1 0,-43 48 0,50-66 0,1 2 0,1 2 0,-36 66 0,-30 70 0,76-151 119,8-22-321,4-16-1080,6-9-5544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2.92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 24575,'-7'0'0,"0"0"0,0 1 0,0 0 0,0 0 0,0 1 0,0-1 0,0 2 0,1-1 0,-1 1 0,1 0 0,-1 0 0,1 1 0,-8 6 0,5-3 0,1 1 0,0 0 0,0 1 0,1-1 0,0 1 0,1 1 0,-9 17 0,-1 9 0,1 2 0,2 0 0,-13 69 0,22-94 0,-3 21 24,0-1 0,2 1 0,2 0 0,1 40 0,2-61-130,1 1 0,1-1 0,0 0 0,1 0 0,0 0 0,1-1-1,1 1 1,0-1 0,0 0 0,1 0 0,1-1 0,0 1 0,14 15 0,6 3-6720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3.47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1 253 24575,'0'-19'0,"1"1"0,0-1 0,1 0 0,1 1 0,7-25 0,-7 34 0,1 1 0,0-1 0,0 1 0,1-1 0,0 1 0,0 0 0,1 1 0,0 0 0,0 0 0,1 0 0,0 0 0,10-6 0,-16 11 0,1 1 0,-1 0 0,1 0 0,-1 1 0,1-1 0,0 0 0,-1 0 0,1 1 0,0-1 0,0 1 0,0 0 0,-1-1 0,1 1 0,0 0 0,0 0 0,0 0 0,0 0 0,-1 1 0,1-1 0,0 0 0,0 1 0,-1-1 0,1 1 0,0 0 0,0 0 0,-1-1 0,1 1 0,-1 0 0,1 0 0,-1 0 0,1 1 0,-1-1 0,0 0 0,1 1 0,-1-1 0,0 0 0,2 4 0,5 6 0,-1 0 0,0 1 0,-1 0 0,6 13 0,-9-17 0,19 49 0,-2 1 0,15 73 0,-20-66 0,36 91 0,-33-118-1365,-3-14-5461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3.81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156 0 24575,'-4'4'0,"-1"10"0,-9 11 0,-1 10 0,-3 11 0,2 10 0,4 9 0,-5 6 0,1-2 0,3-3 0,-1-9 0,2-14-8191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4.1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24575,'0'4'0,"0"10"0,0 10 0,0 11 0,0 7 0,0 4 0,0-4-8191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4.8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24575,'-2'73'0,"2"65"0,1-120 0,1-1 0,1 0 0,0 0 0,1-1 0,9 26 0,-11-38 0,-1-1 0,0 0 0,1 1 0,0-1 0,0 0 0,0 0 0,0 0 0,0 0 0,1-1 0,-1 1 0,1-1 0,-1 1 0,1-1 0,0 0 0,0 0 0,5 2 0,-6-3 0,0-1 0,0 0 0,1 1 0,-1-1 0,0 0 0,1 0 0,-1 0 0,0 0 0,1-1 0,-1 1 0,0-1 0,0 1 0,1-1 0,-1 0 0,0 0 0,0 0 0,0 0 0,0 0 0,0 0 0,0-1 0,0 1 0,0-1 0,-1 1 0,1-1 0,0 0 0,0-2 0,8-6 0,-2-1 0,1-1 0,-2 0 0,1 0 0,-2-1 0,9-19 0,20-82 0,-34 146 0,1 0 0,2 1 0,7 32 0,2 17 0,0 31 0,49 273 0,-60-376 0,0 0 0,0 0 0,-1 0 0,0 1 0,-1-1 0,0 1 0,-1-1 0,0 0 0,-1 1 0,0-1 0,-3 12 0,3-19 0,1 1 0,-1 0 0,0-1 0,0 1 0,0-1 0,0 0 0,-1 0 0,1 0 0,-1 0 0,0 0 0,0 0 0,0-1 0,0 1 0,0-1 0,-1 0 0,1 0 0,-1 0 0,1 0 0,-1-1 0,0 1 0,0-1 0,0 0 0,0 0 0,1-1 0,-1 1 0,0-1 0,0 0 0,0 0 0,0 0 0,0 0 0,-7-2 0,5 1 0,0 0 0,0-1 0,0 1 0,1-1 0,-1 0 0,1-1 0,-1 1 0,1-1 0,0 0 0,0-1 0,0 1 0,0-1 0,1 0 0,-7-7 0,5 3 0,0 0 0,0 0 0,1 0 0,0-1 0,0 0 0,1 0 0,0-1 0,-3-12 0,3 8 0,1-1 0,1 1 0,0-1 0,0 0 0,2 0 0,0 0 0,0 1 0,2-1 0,0 0 0,0 0 0,9-27 0,-5 28-124,1 1 0,0 0 0,1 1 0,0-1 0,0 1 0,2 1-1,-1 0 1,2 0 0,-1 1 0,19-14 0,0 3-6702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5.3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24575,'4'0'0,"10"0"0,11 0 0,5 13 0,6 24 0,-3 28 0,1 32 0,-5 24 0,-7 9 0,-16 3 0,-18-8 0,-6-26-8191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7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1 668 24575,'28'-2'0,"0"-2"0,0-1 0,-1-1 0,0-1 0,38-16 0,-17 7 0,189-64 0,319-93 0,-276 103 0,402-49 0,-372 60 0,-106 15 0,-165 37 0,81-15 0,174-8 0,182 29 0,-223 3 0,-138 3 0,214 36 0,-18 22 0,-128-26 0,49 6 0,80-2 0,-191-23 0,117 24 0,-172-29-273,0-4 0,0-2 0,1-3 0,79-6 0,-131 2-6553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39.6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19 24575,'-6'-18'0,"5"18"0,1 0 0,-1 0 0,1 0 0,-1 0 0,1 0 0,0 1 0,-1-1 0,1 0 0,-1 0 0,1 1 0,-1-1 0,1 0 0,0 0 0,-1 1 0,1-1 0,0 0 0,-1 1 0,1-1 0,0 1 0,-1-1 0,1 0 0,0 1 0,0-1 0,0 1 0,-1-1 0,1 1 0,0-1 0,0 1 0,0-1 0,0 1 0,0-1 0,0 1 0,0-1 0,0 0 0,0 1 0,0-1 0,0 1 0,0-1 0,0 1 0,0 0 0,-6 43 0,2 1 0,1-1 0,3 1 0,5 53 0,36 181 0,-23-172 0,-3-14 0,36 249 0,-43-283-455,2 0 0,28 89 0,-31-129-6371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0.6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1 470 24575,'62'-4'0,"-1"-3"0,1-2 0,110-33 0,-76 18 0,827-158 0,-521 110 0,-227 47 0,1 7 0,205 5 0,-88-13 0,-136 8 0,356-12 0,901 31 0,-1384 1 0,0 1 0,-1 2 0,47 12 0,29 5 0,-60-15 0,12 2 0,71 1 0,-107-8 0,0 0 0,0 1 0,0 2 0,22 7 0,-18-5 0,-1-1 0,41 4 0,-47-8-108,3 0-72,-1 0 1,1-1-1,-1-1 1,1-1-1,-1-1 1,38-8-1,-33-1-6646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1.58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24575,'4'0'0,"10"0"0,7 0 0,8 0 0,11 0 0,17 0 0,18 0 0,27 0 0,25 0 0,20 0 0,2 0 0,-7 0 0,-20 0 0,-27 0 0,-37 0 0,-33 0 0,-29-5 0,-14 0-8191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2.52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269 117 24575,'-2'-6'0,"0"-1"0,0 1 0,-1 0 0,0-1 0,-1 1 0,1 0 0,-1 1 0,0-1 0,-1 1 0,1 0 0,-1 0 0,0 0 0,-6-4 0,7 5 0,0 1 0,1 0 0,-1 0 0,-1 1 0,1-1 0,0 1 0,-1 0 0,1 0 0,-1 0 0,1 1 0,-1-1 0,0 1 0,0 0 0,0 1 0,1-1 0,-1 1 0,0 0 0,0 0 0,0 0 0,0 1 0,-9 2 0,9-1 0,-1 1 0,1 0 0,-1 0 0,1 1 0,0-1 0,1 1 0,-1 0 0,1 0 0,0 1 0,0 0 0,0-1 0,0 1 0,1 0 0,0 1 0,0-1 0,0 1 0,-2 5 0,0 2 0,1 0 0,0 0 0,0 0 0,2 0 0,-1 1 0,0 16 0,3-27 0,0 0 0,0 1 0,1-1 0,-1 0 0,1 0 0,-1 0 0,1 1 0,0-1 0,0 0 0,0 0 0,1 0 0,-1 0 0,4 4 0,-4-5 0,1-1 0,0 0 0,-1 1 0,1-1 0,0 0 0,0 0 0,0 0 0,0 0 0,0 0 0,0 0 0,0-1 0,0 1 0,0-1 0,0 1 0,1-1 0,-1 0 0,0 0 0,0 0 0,0 0 0,0 0 0,1 0 0,3-2 0,4-1 0,-1 0 0,1-1 0,-1 0 0,0 0 0,0-1 0,0 0 0,-1-1 0,0 0 0,0 0 0,0-1 0,12-13 0,37-28 0,-56 48 0,-1-1 0,1 1 0,0-1 0,-1 1 0,1-1 0,0 1 0,0-1 0,-1 1 0,1 0 0,0-1 0,0 1 0,0 0 0,-1 0 0,1 0 0,0-1 0,0 1 0,0 0 0,0 0 0,0 0 0,-1 0 0,1 1 0,0-1 0,0 0 0,0 0 0,0 0 0,-1 1 0,1-1 0,0 0 0,0 1 0,0-1 0,-1 1 0,1-1 0,0 1 0,-1-1 0,1 1 0,0 0 0,-1-1 0,1 1 0,-1 0 0,1-1 0,-1 1 0,1 0 0,-1 0 0,0-1 0,1 1 0,-1 0 0,0 0 0,0 0 0,1-1 0,-1 1 0,0 0 0,0 0 0,0 0 0,0 0 0,0 1 0,0 52 0,-26 164-1365,24-180-5461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2.61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68 197 24575,'-26'-13'0,"22"12"0,1 0 0,-1-1 0,1 1 0,-1-1 0,1 0 0,-1 0 0,1 0 0,0-1 0,0 1 0,-4-6 0,8 7 0,0 0 0,0 0 0,1 0 0,-1-1 0,1 1 0,-1 0 0,1 1 0,-1-1 0,1 0 0,-1 0 0,1 1 0,0-1 0,-1 1 0,1-1 0,0 1 0,0 0 0,3 0 0,-3-1 0,295-39 0,-175 27 0,567-53 0,-594 54 0,-63 7 0,-1 1 0,57 1 0,-86 3 0,1 0 0,-1 0 0,0 0 0,1 0 0,-1 1 0,0-1 0,1 1 0,-1-1 0,0 1 0,0 0 0,0 0 0,0 0 0,0 0 0,0 0 0,0 1 0,0-1 0,0 1 0,0-1 0,-1 1 0,1 0 0,0-1 0,-1 1 0,0 0 0,1 0 0,-1 0 0,0 0 0,0 0 0,0 1 0,1 1 0,-1 5 0,0 0 0,0 0 0,0 1 0,-1-1 0,0 0 0,-2 11 0,0 13 0,8 114 0,7-1 0,36 161 0,-28-184 0,13 95 0,24 133 0,-48-307-1365,-3-21-5461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4.7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24575,'3'32'0,"1"-1"0,1-1 0,2 1 0,1-1 0,1 0 0,21 44 0,-12-30 0,22 89 0,45 349 0,-79-443 0,12 60 0,-2-7 0,7 121 0,-22-190 0,-1 34 0,3-1 0,3 0 0,2 0 0,18 67 0,-6-44 0,19 148 0,-12-52 0,-2 55 0,-21-163 0,3-1 0,19 80 0,36 150 0,-25-109 0,-5-27 0,27 115 0,-27-175 0,5-2 0,69 132 0,-13-33 0,-70-146 0,-3 2 0,-2 0 0,19 92 0,-22-67 0,2 0 0,4-1 0,61 146 0,-58-164-455,-3 1 0,19 94 0,-30-110-6371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7.05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1 452 24575,'0'-2'0,"1"1"0,0-1 0,0 1 0,0-1 0,1 1 0,-1 0 0,0-1 0,0 1 0,1 0 0,-1 0 0,1 0 0,-1 0 0,1 0 0,-1 0 0,3 0 0,4-4 0,51-34 0,3 3 0,0 2 0,2 3 0,2 3 0,126-35 0,-69 33 0,2 6 0,176-12 0,6 9 0,-200 5 0,-79 14 0,1 2 0,54-6 0,77-6 0,-74 5 0,-84 13 0,0 1 0,0-1 0,0 1 0,0-1 0,0 1 0,0 0 0,0-1 0,0 1 0,0 0 0,0 1 0,0-1 0,0 0 0,-1 0 0,1 1 0,-1-1 0,1 1 0,-1-1 0,1 1 0,-1 0 0,0-1 0,0 1 0,1 0 0,-2 0 0,3 4 0,23 57 0,-22-49 0,72 215 0,27 72 0,-46-141 0,64 297 0,-11 176 0,-97-545 0,61 298 0,98 384 0,-157-689 0,7 139 0,-17-136 0,26 132 0,30 62 0,32 134 0,-77-336 0,-3 0 0,5 122 0,-16 153 0,-1-2 0,1-329-33,2-24 115,3-32-1496,-2-11-5412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8.0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70 24575,'0'1'0,"1"0"0,0 0 0,-1 0 0,1 0 0,-1 0 0,1 0 0,0 0 0,0 0 0,0 0 0,0-1 0,-1 1 0,1 0 0,0 0 0,0-1 0,0 1 0,0-1 0,1 1 0,-1-1 0,0 1 0,0-1 0,0 0 0,0 1 0,0-1 0,1 0 0,-1 0 0,2 0 0,41 4 0,-37-3 0,55-1 0,0-3 0,-1-2 0,103-23 0,-86 13 0,124-7 0,283 21 0,-214 3 0,-261-1-227,0-1-1,0-1 1,0 0-1,0-1 1,15-3-1,0-6-6598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49.5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150 1 24575,'-8'0'0,"-8"0"0,0 4 0,2 10 0,-1 11 0,3 9 0,3 12 0,-6 11 0,1 7 0,2 7 0,3 3 0,3-3 0,3-9 0,14-15 0,18-15 0,12-14 0,0-9-8191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0.5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35 241 24575,'-20'-29'0,"17"21"0,0 0 0,1-1 0,0 1 0,0-1 0,1 1 0,0-1 0,1 0 0,-1 0 0,2 1 0,1-15 0,-1 17 0,-1 0 0,1 0 0,0 1 0,1-1 0,-1 1 0,1-1 0,0 1 0,1-1 0,-1 1 0,1 0 0,0 0 0,0 0 0,1 1 0,0-1 0,-1 1 0,9-7 0,-10 10 0,-1 0 0,1 0 0,0 0 0,-1 0 0,1 0 0,0 1 0,0-1 0,0 1 0,-1-1 0,1 1 0,0 0 0,0 0 0,0 0 0,0 0 0,0 0 0,0 0 0,-1 0 0,1 1 0,0-1 0,0 1 0,0-1 0,2 2 0,0 0 0,0 1 0,-1-1 0,1 1 0,-1 0 0,0 0 0,0 0 0,0 0 0,0 0 0,4 7 0,3 7 0,0 1 0,-2 0 0,10 25 0,-16-36 0,68 241 0,-68-240 0,0-2-170,-1 1-1,1-1 0,1 1 1,-1-1-1,1 0 0,0 0 1,7 10-1,8 3-6655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0.86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174 0 24575,'-4'0'0,"-2"4"0,-7 10 0,-3 11 0,-2 10 0,2 7 0,-5 9 0,2 4 0,-1 1 0,3 0 0,5-6 0,5-3 0,2-9-8191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1.2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24575,'0'4'0,"0"10"0,0 7 0,-4 4 0,-1 5 0,-5-1 0,0-6-8191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1.7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24575,'1'243'0,"-1"-235"0,1-1 0,0 0 0,0 1 0,0-1 0,1 0 0,0 0 0,1 0 0,4 11 0,-6-16 0,0-1 0,0 1 0,0-1 0,1 1 0,-1-1 0,0 1 0,0-1 0,1 0 0,-1 0 0,1 0 0,-1 0 0,1 0 0,0 0 0,-1 0 0,1 0 0,0 0 0,0-1 0,-1 1 0,1-1 0,0 1 0,0-1 0,0 0 0,0 0 0,0 0 0,0 0 0,-1 0 0,1 0 0,0 0 0,0-1 0,0 1 0,0-1 0,-1 1 0,1-1 0,0 0 0,0 1 0,-1-1 0,4-2 0,6-5 0,-1 0 0,1 0 0,-1-1 0,-1 0 0,0-1 0,0 0 0,-1 0 0,0-1 0,-1 0 0,9-18 0,30-39 0,-49 124 0,-1 44 0,4-1 0,20 150 0,-1-31 0,-19-212 0,1 1 0,-1 0 0,-1 0 0,1 0 0,-1-1 0,-1 1 0,1 0 0,-1-1 0,0 1 0,0-1 0,-1 0 0,-5 9 0,6-12 0,0 0 0,0-1 0,-1 1 0,1-1 0,-1 1 0,0-1 0,1 0 0,-1 0 0,0 0 0,0 0 0,-1-1 0,1 1 0,0-1 0,-1 0 0,1 1 0,0-2 0,-1 1 0,1 0 0,-1-1 0,0 0 0,1 1 0,-1-1 0,1-1 0,-7 0 0,4 0 0,1-1 0,-1 0 0,1 0 0,-1 0 0,1-1 0,0 0 0,0 0 0,0 0 0,0 0 0,1-1 0,-1 0 0,1 0 0,0 0 0,0 0 0,1-1 0,-1 0 0,1 0 0,0 1 0,0-2 0,0 1 0,-2-8 0,-1-2 0,0 1 0,2-2 0,-1 1 0,2 0 0,0-1 0,-2-28 0,6 24-151,1 0-1,1 0 0,0 0 0,2 0 1,0 0-1,1 1 0,1 0 1,16-31-1,6-6-6674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2.05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24 24575,'5'-4'0,"9"-2"0,6 1 0,9 1 0,4 1 0,-5 1-8191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5.80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1 242 24575,'1'-7'0,"0"0"0,0 0 0,1 0 0,-1 1 0,2-1 0,-1 1 0,1-1 0,0 1 0,0 0 0,1 0 0,0 0 0,9-10 0,-1 2 0,1 0 0,0 1 0,23-17 0,43-21 0,-73 47 0,1 0 0,0 1 0,0 0 0,0 1 0,1-1 0,-1 2 0,1-1 0,-1 1 0,1 0 0,8 0 0,-14 1 0,0 1 0,1-1 0,-1 1 0,0 0 0,0 0 0,0 0 0,1 0 0,-1 1 0,0-1 0,-1 0 0,1 1 0,0 0 0,0-1 0,-1 1 0,1 0 0,-1 0 0,1 0 0,-1 0 0,0 0 0,0 0 0,0 0 0,0 0 0,0 0 0,0 1 0,0-1 0,-1 0 0,1 1 0,-1-1 0,0 4 0,2 11 0,0 1 0,-2-1 0,-1 17 0,1-20 0,-8 52 0,5-46 0,1-1 0,0 26 0,2-39 0,1 0 0,-1 0 0,1 0 0,0 0 0,1 0 0,0-1 0,0 1 0,0 0 0,0-1 0,1 1 0,6 7 0,-3-4 0,-1-1 0,1 1 0,-2 0 0,1 0 0,-1 1 0,0-1 0,-1 1 0,0 0 0,-1 0 0,3 20 0,-5-25 0,0 0 0,0 0 0,-1 0 0,0 0 0,0 0 0,0 0 0,0 0 0,-1 0 0,1 0 0,-1-1 0,-1 1 0,1-1 0,0 1 0,-1-1 0,0 0 0,0 0 0,0 0 0,-1-1 0,0 1 0,1-1 0,-1 0 0,0 0 0,0 0 0,-5 3 0,0-2-227,1 0-1,0 0 1,-1-1-1,0 0 1,-11 2-1,-8 0-6598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2.4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24575,'4'8'0,"2"12"0,-1 10 0,0 13 0,6 7 0,2 4 0,-1 1 0,1 0 0,-1-6 0,5-11 0,0-11-8191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2.7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24575,'9'0'0,"10"4"0,3 10 0,10 15 0,-1 19 0,7 27 0,-2 18 0,-8 17 0,-9 24 0,-11 11 0,-8-20-8191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5.8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24575,'0'15'0,"0"0"0,1-1 0,1 1 0,1-1 0,0 0 0,0 1 0,1-1 0,1-1 0,1 1 0,0-1 0,0 0 0,1 0 0,12 16 0,-17-27 0,0 0 0,0-1 0,1 1 0,-1 0 0,0-1 0,1 1 0,-1-1 0,1 0 0,-1 1 0,1-1 0,-1-1 0,1 1 0,0 0 0,0-1 0,-1 1 0,1-1 0,0 0 0,0 0 0,0 0 0,-1 0 0,1 0 0,0-1 0,0 1 0,4-2 0,-5 1 0,1 0 0,0 0 0,0 1 0,0 0 0,-1-1 0,1 1 0,0 0 0,0 0 0,0 0 0,-1 1 0,1-1 0,0 1 0,0-1 0,-1 1 0,1 0 0,0 0 0,-1 0 0,1 1 0,-1-1 0,1 1 0,-1-1 0,0 1 0,1 0 0,-1 0 0,0 0 0,2 3 0,6 10 0,-1 0 0,0 1 0,-2 0 0,0 0 0,0 1 0,3 18 0,22 108 0,-30-132 0,7 41 0,-1 0 0,-3 0 0,-2 68 0,-3-116 0,-1 0 0,1 0 0,-1 0 0,1 0 0,-1 0 0,0 0 0,-1-1 0,1 1 0,-1 0 0,1-1 0,-1 1 0,-4 4 0,5-7 0,0 0 0,0-1 0,0 1 0,0 0 0,0 0 0,0-1 0,-1 1 0,1 0 0,0-1 0,0 0 0,-1 1 0,1-1 0,0 0 0,-1 1 0,1-1 0,-1 0 0,1 0 0,0 0 0,-1 0 0,1 0 0,0-1 0,-1 1 0,1 0 0,0-1 0,-1 1 0,1-1 0,0 1 0,-1-1 0,1 1 0,0-1 0,0 0 0,0 0 0,0 0 0,0 0 0,0 1 0,-2-3 0,-4-3 8,0 0-1,1-1 1,-1 0-1,1 0 1,0-1-1,1 1 1,0-1-1,0-1 1,1 1-1,0 0 1,0-1-1,1 0 1,0 0-1,0 0 1,-1-16-1,2 12-131,1 1 0,1 0 1,0 0-1,1-1 0,0 1 0,1 0 1,0 0-1,1 0 0,0 0 0,1 0 1,8-17-1,14-18-6702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6.1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11 24575,'0'-5'0,"5"0"0,13 8 0,8 8 0,4 10 0,5 19 0,6 28 0,3 31 0,-5 28 0,-10 14 0,-9 8 0,-13 8 0,-20-6 0,-7-29-8191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7.13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45 0 24575,'-8'0'0,"-3"4"0,0 10 0,3 15 0,2 15 0,10 13 0,5 9 0,10 6 0,9-1 0,4-12 0,5-4 0,1-11 0,-6-13-8191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7.5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43 227 24575,'-13'-46'0,"3"-1"0,-7-66 0,16 106 0,1 7 0,0-1 0,0 1 0,0 0 0,0-1 0,-1 1 0,1-1 0,0 1 0,0-1 0,0 1 0,0-1 0,0 1 0,0 0 0,0-1 0,0 1 0,0-1 0,0 1 0,0-1 0,0 1 0,0-1 0,1 1 0,-1 0 0,0-1 0,0 1 0,0-1 0,1 1 0,-1 0 0,0-1 0,0 1 0,1 0 0,-1-1 0,0 1 0,1 0 0,-1-1 0,13 11 0,14 29 0,-26-37 0,78 136 0,102 246 0,-172-367-1365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7.94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166 0 24575,'0'4'0,"-8"10"0,-3 15 0,-9 19 0,1 23 0,-2 16 0,3 5 0,5 1 0,-5-8 0,2-10 0,3-14 0,4-16-8191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8.3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49 0 24575,'0'4'0,"-4"2"0,-2 7 0,-12 3 0,-3-3-8191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8.74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0 24575,'-1'53'0,"-1"-21"0,4 53 0,-1-78 0,0 0 0,0 0 0,0 0 0,1 0 0,0 0 0,0-1 0,1 1 0,0-1 0,0 1 0,1-1 0,-1 0 0,1 0 0,6 6 0,-9-11 0,0 0 0,0 0 0,0 0 0,1 0 0,-1 0 0,0 0 0,1 0 0,-1 0 0,1-1 0,-1 1 0,1 0 0,-1-1 0,1 1 0,-1-1 0,1 0 0,-1 1 0,1-1 0,0 0 0,-1 0 0,1 0 0,-1 0 0,1 0 0,0-1 0,-1 1 0,1 0 0,-1-1 0,1 1 0,-1-1 0,1 0 0,-1 1 0,1-1 0,-1 0 0,2-1 0,4-4 0,0 0 0,0 0 0,-1 0 0,11-15 0,-2 2 0,-14 19 0,-1-1 0,1 1 0,-1-1 0,1 1 0,0-1 0,-1 1 0,1 0 0,-1-1 0,1 1 0,0 0 0,-1-1 0,1 1 0,0 0 0,-1 0 0,1 0 0,0 0 0,0-1 0,-1 1 0,1 0 0,0 0 0,-1 0 0,1 0 0,0 1 0,0-1 0,-1 0 0,1 0 0,0 0 0,-1 1 0,1-1 0,0 0 0,-1 0 0,1 1 0,0-1 0,-1 1 0,1-1 0,-1 1 0,1-1 0,-1 1 0,1-1 0,-1 1 0,1-1 0,-1 1 0,0-1 0,1 1 0,-1 0 0,0-1 0,1 1 0,-1 0 0,0-1 0,0 1 0,1 1 0,15 46 0,-13-38 0,136 444 0,-125-412 0,-2 0 0,-1 2 0,-3-1 0,5 72 0,-12-113 0,-1 1 0,0 0 0,-1 0 0,1-1 0,0 1 0,-1 0 0,1-1 0,-1 1 0,0 0 0,0-1 0,0 1 0,0-1 0,-1 1 0,1-1 0,-1 0 0,1 1 0,-1-1 0,0 0 0,0 0 0,0 0 0,-4 3 0,5-5 0,-1 1 0,0-1 0,0 0 0,0 1 0,1-1 0,-1 0 0,0 0 0,0 0 0,0 0 0,0-1 0,0 1 0,1 0 0,-1-1 0,0 1 0,0-1 0,1 0 0,-1 1 0,0-1 0,1 0 0,-1 0 0,1 0 0,-1 0 0,1 0 0,-1-1 0,1 1 0,0 0 0,-1-1 0,1 1 0,0-1 0,0 1 0,0-1 0,0 1 0,0-4 0,-8-10 0,1-1 0,0 0 0,2 0 0,0 0 0,0-1 0,2 0 0,-5-30 0,-5-128 0,13 153 0,0-2-341,0 0 0,2 1-1,6-37 1,4 18-6485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9.09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23 24575,'4'0'0,"10"-4"0,7-2 0,7 1 0,9 0 0,-3 2-8191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6.2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291 0 24575,'-4'0'0,"-6"0"0,-9 9 0,-2 19 0,-5 25 0,1 22 0,-7 5 0,2-1 0,1-3 0,6-9 0,-1-13 0,-2-6 0,5-12-8191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9.41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24575,'0'4'0,"0"6"0,0 13 0,0 16 0,0 14 0,0 6 0,0 1 0,0 0 0,0-3 0,0-11-8191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3:59.77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24575,'0'9'0,"9"10"0,2 16 0,-1 13 0,-1 8 0,1 7 0,-1-4 0,-1-7 0,-3-13-8191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1.53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228 1 24575,'-10'-1'0,"0"1"0,-1 1 0,1 0 0,0 0 0,0 1 0,0 1 0,0-1 0,-16 8 0,20-6 0,0-1 0,1 1 0,-1 0 0,1 0 0,0 1 0,1 0 0,-1-1 0,1 2 0,0-1 0,0 0 0,0 1 0,1 0 0,0 0 0,-5 12 0,-2 9 0,2 1 0,1 0 0,1 0 0,-4 48 0,3 119 0,7-172 0,0-5 24,0-1 0,1 1 0,1 0 0,7 27 0,-8-40-89,0-1 1,1 1-1,-1-1 1,1 0-1,0 0 1,0 0-1,0 0 0,1 0 1,0 0-1,-1-1 1,1 1-1,1-1 1,-1 0-1,0 0 0,1 0 1,0 0-1,-1-1 1,1 1-1,0-1 1,0 0-1,0 0 1,9 2-1,20 2-6761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2.07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40 206 24575,'-1'-5'0,"0"1"0,0-1 0,0 1 0,-1 0 0,0 0 0,0 0 0,0 0 0,0 0 0,-3-4 0,-13-28 0,17 28 0,0 1 0,0 0 0,1-1 0,0 1 0,1 0 0,0 0 0,0-1 0,0 1 0,6-14 0,-7 19 0,0 1 0,1-1 0,-1 0 0,1 0 0,0 1 0,-1-1 0,1 0 0,0 1 0,0-1 0,0 1 0,0-1 0,0 1 0,0-1 0,1 1 0,-1 0 0,0 0 0,1-1 0,-1 1 0,1 0 0,-1 0 0,1 1 0,0-1 0,-1 0 0,1 0 0,0 1 0,-1-1 0,1 1 0,0 0 0,0-1 0,0 1 0,0 0 0,-1 0 0,1 0 0,0 0 0,0 0 0,0 1 0,-1-1 0,1 0 0,0 1 0,0-1 0,-1 1 0,1 0 0,0 0 0,2 1 0,1 2 0,1 0 0,-1 0 0,-1 1 0,1-1 0,-1 1 0,0 0 0,0 0 0,0 1 0,-1-1 0,4 7 0,28 69 0,-17-37 0,32 75 0,-29-64 0,3 0 0,39 63 0,-61-114-91,0 0 0,1 0 0,0-1 0,0 1 0,0-1 0,0 1 0,0-1 0,1 0 0,-1 0 0,1-1 0,0 1 0,0-1 0,0 0 0,7 3 0,10-3-6735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3.29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251 0 24575,'0'5'0,"0"9"0,0 11 0,-8 18 0,-12 18 0,-10 24 0,-9 19 0,3 4 0,-1-8 0,5-12 0,5-18 0,6-20-8191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3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36 0 24575,'-9'0'0,"-6"0"0,3 0 0,17 0 0,10 0 0,9 0 0,7 0 0,-1 0-8191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4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26 0 24575,'-5'0'0,"0"9"0,-1 14 0,2 17 0,1 14 0,1 10 0,9 12 0,4 0 0,0-4 0,-3-9 0,-1-21 0,-3-17-8191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4.6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24575,'4'8'0,"2"8"0,-1 8 0,8 10 0,1 10 0,-2 7 0,2-1 0,-2-5 0,-3 3 0,6-8 0,-1-9-8191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5.0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20 0 24575,'0'4'0,"0"6"0,0 9 0,0 6 0,0 3 0,-9-3 0,-2-7-8191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5.7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 1 24575,'-2'88'0,"-1"-53"0,2 0 0,2 0 0,1 0 0,11 58 0,-12-88 0,1 0 0,0 0 0,0 0 0,0 0 0,0 0 0,0-1 0,1 1 0,0-1 0,0 1 0,1-1 0,-1 0 0,8 6 0,-9-8 0,0-1 0,0 0 0,0 0 0,0 0 0,0 0 0,0-1 0,0 1 0,0-1 0,0 1 0,1-1 0,-1 1 0,0-1 0,0 0 0,0 0 0,1 0 0,-1-1 0,0 1 0,0 0 0,0-1 0,1 1 0,-1-1 0,0 0 0,0 0 0,0 0 0,0 0 0,0 0 0,-1 0 0,1 0 0,0-1 0,0 1 0,2-4 0,5-4 0,0 0 0,-1-1 0,-1 0 0,0-1 0,9-16 0,-4 7 0,-12 20 0,0-1 0,0 1 0,0-1 0,1 1 0,-1-1 0,0 1 0,0-1 0,1 1 0,-1-1 0,1 1 0,-1-1 0,0 1 0,1 0 0,-1-1 0,1 1 0,-1 0 0,0-1 0,1 1 0,-1 0 0,1-1 0,-1 1 0,1 0 0,0 0 0,-1 0 0,1 0 0,0-1 0,4 14 0,-4 31 0,-1-38 0,-5 293 0,4-290 0,1 1 0,-1-1 0,-1 0 0,0 1 0,0-1 0,-1 0 0,0 0 0,-7 14 0,7-18 0,1-1 0,-1 0 0,1 0 0,-1 0 0,0 0 0,-1 0 0,1-1 0,-1 1 0,1-1 0,-1 0 0,0 0 0,0 0 0,-1-1 0,1 1 0,-1-1 0,1 0 0,-1 0 0,-5 1 0,7-3 0,1 0 0,-1 0 0,0 0 0,1 0 0,-1 0 0,0 0 0,1-1 0,-1 1 0,1-1 0,-1 0 0,1 0 0,-1 0 0,1 0 0,-1 0 0,1 0 0,0-1 0,0 1 0,0-1 0,0 0 0,0 1 0,0-1 0,0 0 0,0 0 0,1 0 0,-1-1 0,1 1 0,-1 0 0,1-1 0,0 1 0,0 0 0,-1-4 0,-2-5 0,-1-1 0,2 0 0,-1 0 0,2-1 0,-2-16 0,3 10-273,1 0 0,0-1 0,2 1 0,7-38 0,6-1-6553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6.63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24575,'8'13'0,"12"12"0,6 6 0,7 7 0,3-4 0,-2 1 0,3-5 0,-5-8-8191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6.11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24575,'9'0'0,"10"9"0,3 15 0,10 24 0,-1 34 0,-5 32 0,-7 21 0,-16 23 0,-8-17-8191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06.8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46 24575,'9'0'0,"15"0"0,12-9 0,8-2 0,9 0 0,0 3 0,-1 2 0,-13 6 0,-22 4 0,-17 0 0,-10 0-8191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1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79 0 24575,'-3'1'0,"0"-1"0,0 1 0,0 0 0,0 0 0,1 0 0,-1 0 0,0 0 0,1 1 0,-1-1 0,1 1 0,-1 0 0,1 0 0,0 0 0,0 0 0,0 0 0,0 0 0,0 1 0,0-1 0,0 0 0,1 1 0,-1 0 0,1-1 0,0 1 0,0 0 0,0 0 0,-1 4 0,-2 7 0,0 0 0,1 0 0,-3 27 0,4-8 0,1-1 0,1 0 0,2 0 0,8 45 0,-7-58 0,2-1 0,0 1 0,2-1 0,0-1 0,0 1 0,2-1 0,0-1 0,21 29 0,24 20-1365,-31-41-5461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2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64 133 24575,'-2'-1'0,"-1"0"0,1 0 0,0 0 0,-1 0 0,1 0 0,0 0 0,-1-1 0,1 1 0,0-1 0,0 0 0,0 0 0,0 0 0,1 0 0,-1 0 0,0 0 0,1 0 0,0 0 0,-1 0 0,1-1 0,0 1 0,-1-5 0,-2-2 0,0 0 0,1-1 0,0 1 0,-2-15 0,4 23 0,1 0 0,0 0 0,-1-1 0,1 1 0,0 0 0,0-1 0,0 1 0,0 0 0,0-1 0,0 1 0,0 0 0,0-1 0,1 1 0,-1 0 0,0-1 0,1 1 0,-1 0 0,1 0 0,-1 0 0,1-1 0,0 1 0,0-1 0,0 2 0,0 0 0,0 0 0,0 0 0,0 0 0,0 0 0,0 1 0,0-1 0,0 0 0,0 1 0,0-1 0,0 0 0,0 1 0,-1-1 0,1 1 0,0-1 0,0 1 0,0 0 0,-1-1 0,1 1 0,0 0 0,0 1 0,8 7 0,-2 0 0,1 1 0,8 15 0,27 56 0,48 127 0,-67-157 0,-22-48 0,-1 0 0,1 0 0,0 0 0,0 0 0,1 0 0,-1-1 0,0 1 0,1-1 0,0 0 0,-1 0 0,1 0 0,0 0 0,5 2 0,3-4-1365,-3-6-5461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2.88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226 1 24575,'-4'0'0,"-2"4"0,-8 2 0,-1 7 0,1 7 0,0 8 0,1 3 0,-5 5 0,0 5 0,0 7 0,2 5 0,4-3 0,-4-5 0,0-3 0,0-8 0,1-9-8191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3.4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24575,'8'0'0,"8"0"0,8 0 0,10 0 0,2 0 0,-4 0-8191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3.75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24575,'0'4'0,"0"14"0,0 8 0,9 8 0,2 7 0,-1 0 0,-1-2 0,1 0 0,0 3 0,-3-7-8191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9:54:34.2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 0 24575,'0'9'0,"0"10"0,0 11 0,-5 0 0,0-4-8191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1:55.09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24575,'0'4'0,"0"10"0,0 11 0,0 14 0,0 4 0,4 3 0,2 7 0,0-2 0,-2-5 0,-1-6 0,-1-2 0,-1 1 0,-1 2 0,0 3 0,0 7 0,0-2 0,0-13 0,0-13-8191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1:56.31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30 24575,'1'-1'0,"0"-1"0,1 1 0,-1 0 0,1 0 0,-1 0 0,1 0 0,-1 0 0,1 0 0,0 0 0,0 0 0,-1 1 0,1-1 0,0 1 0,0-1 0,0 1 0,0 0 0,0 0 0,3 0 0,-2-1 0,78-8 0,1 3 0,125 8 0,-66 1 0,939-3-1365,-1062 0-5461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27.16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83 24575,'0'-3'0,"1"1"0,-1 0 0,1 0 0,0-1 0,0 1 0,0 0 0,0 0 0,0 0 0,1 0 0,-1 0 0,0 0 0,1 1 0,0-1 0,-1 0 0,1 1 0,0-1 0,2-1 0,35-21 0,-33 20 0,0 1 0,0 0 0,1 1 0,-1 0 0,1 0 0,-1 0 0,1 1 0,0 0 0,0 0 0,11 0 0,-15 1 0,0 1 0,0-1 0,0 1 0,0-1 0,0 1 0,0 0 0,0 0 0,0 1 0,-1-1 0,1 0 0,0 1 0,-1 0 0,1-1 0,-1 1 0,1 0 0,-1 1 0,0-1 0,0 0 0,0 0 0,0 1 0,-1-1 0,1 1 0,-1 0 0,1-1 0,-1 1 0,1 4 0,2 7 0,-1 0 0,0 0 0,-1 0 0,0 0 0,-2 27 0,-1-31 0,1 1 0,0 0 0,1 0 0,0-1 0,1 1 0,0 0 0,0-1 0,1 0 0,1 1 0,-1-1 0,2-1 0,5 12 0,7 3 0,-1 1 0,-1 0 0,11 29 0,-22-45 0,-1 1 0,0-1 0,0 1 0,-1 0 0,0 0 0,-1 1 0,0-1 0,-1 0 0,0 0 0,-1 0 0,0 0 0,-3 15 0,4-22-50,-1 0-1,0 0 1,0 0-1,0 0 0,0 0 1,0-1-1,0 1 1,-1 0-1,1-1 1,-1 1-1,0-1 0,0 1 1,0-1-1,0 0 1,0 0-1,0 0 1,-1 0-1,1 0 0,0-1 1,-1 1-1,0-1 1,1 1-1,-1-1 1,0 0-1,0 0 1,-3 0-1,-24 3-6775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1:58.05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4 1 24575,'-1'44'0,"-1"-24"0,1 1 0,2 0 0,5 41 0,-6-58 0,1 0 0,0 0 0,0 0 0,1 0 0,-1 0 0,1-1 0,-1 1 0,1 0 0,0-1 0,1 1 0,-1-1 0,1 0 0,-1 0 0,1 0 0,0 0 0,0 0 0,1 0 0,-1-1 0,0 0 0,1 1 0,-1-1 0,1-1 0,0 1 0,0 0 0,6 1 0,19 1 0,1-1 0,0-1 0,0-1 0,58-7 0,38 2 0,54 15 0,60 2 0,-139-12 0,169-4 0,-119-20 0,-96 12 0,59-2 0,-13 10 0,-58 4 0,1-3 0,-1-1 0,49-11 0,-65 7 0,1 2 0,-1 1 0,1 2 0,0 0 0,52 5 0,-79-3-38,0 1 0,0-1 0,0 0 1,0 0-1,0 0 0,0 0 0,0 0 0,0 0 0,0 0 0,0 0 0,0 0 0,0 0 0,0 0 0,0-1 0,0 1 0,0 0 1,-1-1-1,1 1 0,0 0 0,0-1 0,0 1 0,0-1 0,-1 0 0,1 1 0,0-1 0,0 0 0,-1 1 0,1-1 0,-1 0 1,1 0-1,0 0 0,-1 1 0,1-1 0,-1 0 0,1-2 0,1-16-6788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1:59.3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1 128 24575,'53'-15'0,"78"-11"0,62-8 0,-105 25 0,115-7 0,-195 16 0,0-1 0,0-1 0,0 0 0,-1 0 0,12-5 0,-12 5 0,0-1 0,0 1 0,0 0 0,0 1 0,1 0 0,8-1 0,-14 2 0,-1 1 0,1-1 0,-1 1 0,1-1 0,-1 1 0,0-1 0,1 1 0,-1 0 0,0 0 0,1 0 0,-1 0 0,0 0 0,0 0 0,0 0 0,0 0 0,0 0 0,0 1 0,0-1 0,0 0 0,-1 1 0,1-1 0,0 1 0,-1-1 0,1 0 0,-1 1 0,0-1 0,1 1 0,-1 0 0,0-1 0,0 3 0,3 55 0,-3-47 0,-4 487 0,0-432-1365,-1-47-5461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1.7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 1 24575,'-2'198'0,"5"219"0,22-222 0,-2-30 0,-15-60 0,39 287 0,-35-311 0,-4 1 0,-4 0 0,-10 142 0,-5-99 0,-3 69 0,16-89 0,-3 111 0,-3-194-1365,-2-9-5461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3.57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1 201 24575,'5'-6'0,"0"0"0,1 0 0,-1 1 0,1 0 0,0 0 0,1 0 0,-1 1 0,1 0 0,0 0 0,0 1 0,14-5 0,-4 0 0,45-17 0,124-33 0,-140 46 0,-12 2 0,1 1 0,-1 3 0,1 0 0,0 2 0,68 2 0,-100 2 0,0 1 0,1-1 0,-1 1 0,0 0 0,0 0 0,0 0 0,0 0 0,0 1 0,0-1 0,0 1 0,-1 0 0,1-1 0,0 1 0,-1 0 0,1 1 0,-1-1 0,0 0 0,0 1 0,0-1 0,0 1 0,0 0 0,-1 0 0,1 0 0,-1 0 0,0 0 0,1 0 0,-1 0 0,-1 0 0,1 0 0,0 5 0,2 11 0,-2 0 0,0 0 0,-1 0 0,-4 23 0,2-6 0,-5 1168 0,10-681 0,-3 153 0,-13-522 123,1-4-1611,12-117-5338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4.2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24575,'0'4'0,"4"2"0,14 0 0,9-2 0,7-1 0,7-1 0,4-1 0,4-1 0,1 0 0,-4 0 0,0 0 0,-1 0 0,-3 0 0,-9-1-8191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20.5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0 349 24575,'5'0'0,"8"0"0,8 0 0,8 0 0,3 0 0,5 0 0,0 0 0,-6-8 0,-13-12 0,-9-6 0,-6-3 0,-8-5 0,-3-1 0,-4 2 0,-1-7 0,3-5 0,-10 2 0,-2 7-8191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1.4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322 0 24575,'-12'9'0,"0"-1"0,0 2 0,1 0 0,0 0 0,1 1 0,0 0 0,0 0 0,2 1 0,-1 1 0,-7 15 0,-8 8 0,-125 177 0,145-207 0,0 0 0,1 0 0,-1 0 0,1 0 0,0 0 0,-3 14 0,6-19 0,-1 0 0,1 0 0,0 0 0,0 0 0,0 0 0,0 0 0,0 0 0,0 0 0,1 0 0,-1 0 0,0 0 0,0 0 0,1-1 0,-1 1 0,0 0 0,1 0 0,-1 0 0,1 0 0,-1-1 0,1 1 0,-1 0 0,2 0 0,0 0 0,-1 0 0,1 0 0,0 0 0,0 0 0,-1-1 0,1 1 0,0-1 0,0 1 0,0-1 0,0 0 0,0 0 0,0 0 0,0 0 0,0 0 0,2-1 0,377-39 0,-259 29-1365,-84 5-5461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1.93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6 24575,'-9'0'0,"-2"-4"0,1 2 0,1 15 0,3 22 0,2 21 0,2 14 0,1 12 0,1 0 0,1-5 0,-1-12 0,0-8 0,1-14-8191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2.6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24575,'-4'4'0,"-2"6"0,1 9 0,1 15 0,-8 17 0,-1 26 0,2 16 0,-7 14 0,1 1 0,3-10 0,3-17 0,0-22 0,6-30 0,4-20-8191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3.19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81 24575,'0'0'0,"1"0"0,-1 1 0,0-1 0,0 0 0,0 0 0,0 0 0,0 0 0,0 0 0,0 0 0,0 1 0,0-1 0,1 0 0,-1 0 0,0 0 0,0 0 0,0 0 0,0 0 0,0 0 0,1 0 0,-1 0 0,0 0 0,0 1 0,0-1 0,0 0 0,0 0 0,1 0 0,-1 0 0,0 0 0,0 0 0,0 0 0,0 0 0,1 0 0,-1 0 0,0 0 0,0-1 0,0 1 0,0 0 0,1 0 0,-1 0 0,0 0 0,0 0 0,0 0 0,0 0 0,0 0 0,1 0 0,-1 0 0,0-1 0,0 1 0,0 0 0,0 0 0,0 0 0,0 0 0,0 0 0,0-1 0,9 17 0,7 23 0,-3 0 0,-1 1 0,-2 1 0,5 43 0,4 169 0,-19-245 0,0 1 0,0 1 0,1-1 0,0 0 0,0 1 0,5 15 0,-6-24 0,0-1 0,1 1 0,-1-1 0,0 1 0,0-1 0,0 1 0,0-1 0,0 1 0,0-1 0,0 1 0,1-1 0,-1 0 0,0 1 0,0-1 0,1 1 0,-1-1 0,0 0 0,1 1 0,-1-1 0,0 1 0,1-1 0,-1 0 0,1 0 0,-1 1 0,0-1 0,1 0 0,-1 0 0,1 1 0,-1-1 0,1 0 0,-1 0 0,1 0 0,-1 0 0,1 0 0,-1 0 0,1 0 0,-1 0 0,1 0 0,-1 0 0,0 0 0,1 0 0,-1 0 0,1 0 0,-1 0 0,1 0 0,-1-1 0,1 1 0,-1 0 0,1 0 0,-1-1 0,0 1 0,1 0 0,-1 0 0,1-1 0,-1 1 0,0-1 0,1 1 0,-1 0 0,0-1 0,0 1 0,1-1 0,16-31 0,-16 30 0,153-413 0,-143 381 0,31-109-1365,-30 91-5461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7.3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77 1 24575,'-2'0'0,"0"1"0,1-1 0,-1 1 0,0 0 0,0 0 0,0 0 0,1 0 0,-1 0 0,0 1 0,1-1 0,-1 0 0,1 1 0,-1-1 0,1 1 0,0 0 0,0-1 0,0 1 0,0 0 0,0 0 0,0-1 0,0 1 0,0 0 0,1 0 0,-2 3 0,-14 62 0,14-57 0,-3 12 0,2-11 0,0-1 0,1 0 0,1 1 0,-1 0 0,2-1 0,-1 1 0,2 0 0,1 12 0,-2-22 0,1 0 0,-1 0 0,1 0 0,-1 0 0,1 0 0,0 0 0,0 0 0,0 0 0,-1-1 0,1 1 0,0 0 0,0-1 0,0 1 0,0 0 0,0-1 0,0 1 0,0-1 0,0 0 0,0 1 0,0-1 0,0 0 0,1 1 0,-1-1 0,0 0 0,0 0 0,0 0 0,0 0 0,0 0 0,1-1 0,-1 1 0,1 0 0,43-11 0,-30 7 0,-12 4 0,-1-1 0,0 1 0,1-1 0,-1 1 0,1 0 0,-1 0 0,1 0 0,-1 0 0,1 1 0,-1-1 0,1 1 0,-1-1 0,1 1 0,-1 0 0,0 0 0,0 0 0,1 0 0,-1 0 0,0 1 0,0-1 0,0 1 0,3 2 0,-2 0 0,0 0 0,-1 0 0,1 0 0,-1 0 0,0 0 0,0 1 0,-1-1 0,1 0 0,-1 1 0,0 0 0,1 6 0,-1 7 0,0 0 0,0 1 0,-2-1 0,-1 1 0,-4 24 0,5-37-45,-1 0-1,0 0 1,0-1-1,0 1 1,-1 0-1,0-1 1,0 1-1,0-1 1,-1 0-1,0 0 1,0 0-1,0-1 1,0 0-1,-1 1 1,1-1-1,-1-1 1,0 1-1,-1-1 1,1 0-1,0 0 1,-1 0-1,0-1 1,0 0-1,1 0 1,-1 0-1,0-1 0,-1 0 1,1 0-1,-12 0 1,-16-3-6781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3.95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93 0 24575,'-4'4'0,"-10"10"0,-3 7 0,-2-1 0,2 1 0,4 6 0,4 1 0,12 1 0,9 4 0,4 0 0,2-5 0,-2 0 0,-3 1 0,-4 3 0,-8-4 0,-8-7 0,-15-10 0,-5-8-8191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6.92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 0 24575,'-2'168'0,"4"184"0,29 11 0,-22-270 0,21 72 0,-1-10 0,-27-137 0,21 299 0,-24 675-1365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7.9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24575,'25'-2'0,"0"-1"0,46-11 0,-34 6 0,61-6 0,1 5 0,0 3 0,115 10 0,-46-1 0,45-6 0,223 6 0,-203 20 0,-106 1 0,-87-15 0,1-1 0,77 3 0,-36-3 0,-62-4 0,0-2 0,0-1 0,24-1 0,-41 0-80,0-1 0,0 1-1,0-1 1,0 0 0,0 0-1,0 0 1,0 0 0,0-1-1,0 1 1,-1-1 0,1 0 0,-1 1-1,1-1 1,-1 0 0,0-1-1,3-2 1,9-16-6746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09.5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1 174 24575,'150'1'0,"307"-12"0,-253-27 0,-39 6 0,-3 6 0,-62 8 0,1 5 0,120-1 0,-52 3 0,-12-1 0,87 13-1365,-213-1-5461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11.30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24575,'1'16'0,"1"0"0,0 0 0,1 1 0,9 23 0,6 35 0,-6 53 0,-10 234 0,-5-176 0,1-20 0,-2-33 0,6 0 0,23 157 0,9-134 0,-21-106 0,-2 0 0,-2 1 0,3 74 0,-12-64 0,0 30 0,14 105 0,-6-107 0,-5 130 0,-4-161 0,1-45-22,0-25 73,0-26-1339,0 37 1182,0-49-6720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12.75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1 151 24575,'91'-2'0,"106"-15"0,243-45 0,-188 36 0,-117 15 0,56 3 0,34-4 0,-116 2-23,169 8 0,-140 4-1296,-122-2-5507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14.04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15 24575,'2026'0'0,"-2018"0"-104,3 1-76,0-1 0,-1-1-1,1 0 1,0 0 0,-1-1 0,11-3 0,-9-1-6646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15.60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24575,'1'47'0,"1"-1"0,15 82 0,24 83 0,32 132 0,-1-14 0,-58-187 0,-6 0 0,-11 151 0,0-79 0,3 158-1365,0-387-5461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16.90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25 0 24575,'-1'35'0,"-9"45"0,0 16 0,7 65 0,33 298 0,-15-348 0,0-2 0,1 115 0,-14-186 0,2 0 0,16 64 0,1 15 0,35 185 0,-47-253 0,5 60 0,-2-12 0,-3 57-490,-9-138-385,0-31-5951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7.06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59 46 24575,'-1'0'0,"-1"0"0,0 0 0,0 0 0,1 1 0,-1-1 0,1 0 0,-1 1 0,0 0 0,1-1 0,-1 1 0,1 0 0,-1 0 0,1-1 0,-1 1 0,1 0 0,0 0 0,0 1 0,-1-1 0,1 0 0,0 0 0,0 1 0,-1 1 0,0 1 0,0 0 0,0 0 0,1 0 0,-1 0 0,1 0 0,0 0 0,0 1 0,0 6 0,0 2 0,1 0 0,0 0 0,1 0 0,1 0 0,3 14 0,-1-14 0,0 0 0,1-1 0,1 1 0,0-1 0,0-1 0,1 1 0,17 20 0,7 2 0,35 32 0,-43-45 0,-2 0 0,0 1 0,-1 1 0,26 41 0,-38-51 0,-1 1 0,-1 0 0,0 0 0,-1 1 0,-1-1 0,0 1 0,-1 0 0,2 18 0,-5-27 0,1-1 0,-1 0 0,0 0 0,-1 1 0,1-1 0,-1 0 0,0 0 0,0 0 0,-1 0 0,0 0 0,1 0 0,-2 0 0,1 0 0,0-1 0,-1 1 0,0-1 0,0 1 0,-1-1 0,1 0 0,-1-1 0,1 1 0,-1 0 0,0-1 0,-1 0 0,1 0 0,-9 4 0,8-4 0,-1 0 0,0-1 0,-1 0 0,1 0 0,0 0 0,-1-1 0,1 0 0,-1 0 0,1 0 0,-1-1 0,0 0 0,1 0 0,-1-1 0,1 0 0,-1 0 0,1 0 0,0-1 0,-1 0 0,1 0 0,0-1 0,0 0 0,-6-4 0,4 2 0,0-2 0,0 1 0,1-1 0,0 0 0,0 0 0,1-1 0,0 0 0,0 0 0,1-1 0,0 0 0,0 1 0,1-2 0,0 1 0,-2-10 0,2 5 0,0 0 0,0-1 0,2 1 0,0-1 0,0 1 0,2-1 0,0 0 0,0 1 0,1-1 0,1 1 0,1-1 0,0 1 0,0 0 0,2 0 0,0 0 0,0 0 0,1 1 0,1 0 0,0 0 0,1 1 0,1 0 0,16-19 0,-3 7 0,-1-1 0,0-1 0,-2 0 0,-2-2 0,26-50 0,-41 74 0,-1-1 0,1 0 0,-1 0 0,0 0 0,0 0 0,0 0 0,-1-1 0,0 1 0,0 0 0,0 0 0,0 0 0,-1 0 0,0 0 0,0 0 0,-1 0 0,1 0 0,-1 0 0,0 0 0,0 0 0,-1 1 0,1-1 0,-1 1 0,0 0 0,0 0 0,-1 0 0,1 0 0,-1 0 0,0 1 0,0 0 0,0 0 0,0 0 0,0 0 0,-1 0 0,1 1 0,-1 0 0,0 0 0,0 0 0,0 1 0,0-1 0,0 1 0,0 0 0,0 1 0,0-1 0,0 1 0,0 0 0,-1 0 0,1 1 0,0 0 0,0 0 0,0 0 0,0 0 0,0 1 0,-7 2 0,2 1-227,1 0-1,0 1 1,-1 0-1,2 0 1,-16 14-1,-6 9-6598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7.69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74 24575,'4'0'0,"2"-4"0,8-2 0,5 1 0,5-8 0,6-1 0,2 2 0,-1 2 0,0 4 0,-6 2-8191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8.12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153 0 24575,'-3'106'0,"-28"170"0,-42 98 0,52-273 0,10-54 0,4-32-36,3-21 126,2-24-1509,2-5-5407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39.7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77 24575,'4'74'0,"3"0"0,26 118 0,-23-140 0,57 359 0,-56-362 0,-11-48 0,0-1 0,0 0 0,0 0 0,0 1 0,1-1 0,-1 0 0,0 0 0,0 1 0,0-1 0,0 0 0,1 0 0,-1 0 0,0 1 0,0-1 0,0 0 0,1 0 0,-1 0 0,0 1 0,0-1 0,1 0 0,-1 0 0,0 0 0,0 0 0,1 0 0,-1 0 0,0 0 0,1 0 0,-1 0 0,0 0 0,0 0 0,1 0 0,-1 0 0,0 0 0,1 0 0,-1 0 0,0 0 0,0 0 0,1 0 0,-1 0 0,0 0 0,0 0 0,1-1 0,13-22 0,44-122 0,-6-2 0,37-175 0,-73 211 48,-14 81-401,2 0-1,2 0 1,12-41 0,-10 48-6473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2:40.5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171 0 24575,'-13'0'0,"0"1"0,1 0 0,-1 1 0,1 0 0,0 1 0,-21 7 0,30-9 0,1 0 0,-1 0 0,0 0 0,1 0 0,0 1 0,-1-1 0,1 1 0,0-1 0,-1 1 0,1 0 0,0 0 0,1 0 0,-1 0 0,0 0 0,0 0 0,1 1 0,-1-1 0,1 0 0,0 1 0,0-1 0,0 1 0,0 0 0,0-1 0,0 1 0,1 0 0,-1-1 0,1 1 0,0 0 0,0 0 0,0-1 0,0 1 0,1 0 0,-1 0 0,1-1 0,-1 1 0,2 4 0,5 9 0,1 0 0,1-1 0,0 0 0,0 0 0,18 20 0,-14-19 0,0 2 0,-1-1 0,11 24 0,-22-39-4,0 0 0,0-1 0,0 1 0,0 0 1,-1 0-1,1 0 0,-1 0 0,1 0 0,-1 0 0,0 0 0,1 0 0,-1 0 0,0 1 0,-1-1 0,1 0 0,0 0 0,0 0 0,-1 0 0,-1 4 0,1-5 14,0 0-1,0 0 0,0 0 1,0 0-1,0 0 0,0 0 1,-1 0-1,1 0 0,0-1 1,-1 1-1,1 0 1,-1-1-1,1 1 0,0-1 1,-1 0-1,1 1 0,-1-1 1,1 0-1,-1 0 0,-2 0 1,-3 0-159,-1-1 1,1 1 0,-1-2 0,1 1-1,0-1 1,-1 0 0,1 0 0,0-1-1,-7-4 1,-30-20-6678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4:41.81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24575,'0'0'-8191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4:52.18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1360 1063 24575,'-120'2'0,"-132"-4"0,230-1 0,1-1 0,0-1 0,-23-8 0,23 7 0,0 0 0,0 1 0,-28-3 0,18 6 0,0-2 0,0-2 0,1-1 0,0-1 0,-45-18 0,59 20 0,-1 2 0,1 0 0,-1 0 0,-30-1 0,31 4 0,1-1 0,-1-1 0,0 0 0,1-1 0,-26-9 0,22 4 0,8 5 0,-1-1 0,2-1 0,-1 1 0,1-2 0,-1 1 0,2-2 0,-16-13 0,-43-37 0,51 45 0,1 0 0,-27-28 0,38 35 0,1 0 0,-1-1 0,1 1 0,0-1 0,1 1 0,0-1 0,0-1 0,0 1 0,1 0 0,0 0 0,-2-13 0,0-28 0,6-89 0,0 47 0,-2 79 0,1 0 0,0 0 0,1 0 0,0 0 0,0 0 0,1 1 0,1-1 0,0 1 0,0 0 0,1 0 0,0 0 0,0 1 0,1 0 0,1 0 0,0 0 0,0 1 0,0 0 0,1 0 0,1 1 0,14-11 0,-4 6 0,0 1 0,1 0 0,0 2 0,1 1 0,0 0 0,0 1 0,0 2 0,1 0 0,29-2 0,-36 4 0,0-1 0,0 0 0,22-9 0,-24 8 0,1 0 0,1 1 0,-1 0 0,20-2 0,290 4 0,-162 4 0,-117-3 0,49 3 0,-86-2 0,0 2 0,0-1 0,0 1 0,0 0 0,-1 1 0,1 0 0,0 0 0,-1 1 0,9 5 0,141 111 0,-66-47 0,-76-61 0,-1 1 0,0 0 0,-2 1 0,1 1 0,-2 0 0,0 0 0,0 1 0,15 34 0,-11-14 0,-1 1 0,-2 0 0,10 52 0,10 117 0,-32-203 0,0 0 0,1 0 0,-1 0 0,0 0 0,0 0 0,0 0 0,-1 0 0,1 0 0,-1 0 0,0-1 0,0 1 0,0 0 0,0 0 0,0-1 0,0 1 0,-1 0 0,1-1 0,-3 3 0,1-2 0,0-1 0,-1 0 0,1 0 0,-1 0 0,1 0 0,-1 0 0,0-1 0,0 0 0,0 1 0,0-2 0,0 1 0,-7 0 0,-82 21 0,70-16 0,-1 0 0,0-1 0,-39 2 0,20-2-1365,27 0-5461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01.1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225 0 24575,'-8'1'0,"1"0"0,0 1 0,-1-1 0,1 2 0,0-1 0,0 1 0,1 0 0,-1 0 0,0 1 0,1-1 0,0 2 0,0-1 0,0 1 0,0-1 0,1 2 0,0-1 0,0 1 0,0-1 0,1 1 0,0 1 0,0-1 0,0 0 0,1 1 0,0 0 0,-4 13 0,2 52 0,5-51 0,-2 0 0,0-1 0,-1 1 0,-7 22 0,3-13 0,1 0 0,1 1 0,-1 60 0,2-26 0,-8 18 0,8-57 0,0 1 0,0 36 0,4-55 0,0 1 0,1 0 0,0 0 0,1 0 0,0 0 0,1-1 0,-1 1 0,2-1 0,-1 0 0,1 0 0,6 9 0,21 25 0,1-1 0,46 43 0,-9-10 0,243 261 0,-285-308-1365,-5-8-5461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04.30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12 115 24575,'0'0'0,"-1"0"0,1 0 0,-1 0 0,0 0 0,1 0 0,-1 0 0,1-1 0,-1 1 0,1 0 0,-1 0 0,1-1 0,-1 1 0,1 0 0,0-1 0,-1 1 0,1 0 0,-1-1 0,1 1 0,0-1 0,-1 1 0,1-1 0,0 1 0,0-1 0,-1 1 0,1-1 0,0 1 0,0-1 0,0 1 0,0-1 0,-1 1 0,1-1 0,0 1 0,0-1 0,0 0 0,0 1 0,0-1 0,1 1 0,-1-1 0,0 1 0,0-1 0,0 1 0,0-1 0,0 1 0,1-1 0,-1 1 0,0-1 0,1 1 0,-1-1 0,1 0 0,16-27 0,-8 20 0,1 0 0,0 0 0,1 1 0,-1 0 0,1 1 0,1 0 0,11-4 0,-20 9 0,0 0 0,0 0 0,0 0 0,0 1 0,0-1 0,0 1 0,0-1 0,0 1 0,0 0 0,0 1 0,0-1 0,0 0 0,0 1 0,0 0 0,0-1 0,0 1 0,0 0 0,0 1 0,0-1 0,-1 0 0,1 1 0,-1 0 0,1-1 0,-1 1 0,1 0 0,-1 0 0,0 1 0,0-1 0,0 0 0,0 1 0,0-1 0,-1 1 0,1-1 0,1 6 0,29 78 0,-12-29 0,-13-32 0,0 1 0,-1-1 0,-2 2 0,2 29 0,-3-30 0,-3-22 0,0 0 0,0 0 0,0 0 0,-1 0 0,0 0 0,1 0 0,-1 0 0,0 0 0,-1 0 0,1-1 0,-1 1 0,0 0 0,0-1 0,0 1 0,0-1 0,0 0 0,-1 1 0,-5 4 0,-4 3 0,-1 0 0,0-1 0,-21 12 0,4-2 0,-21 9 0,40-23 0,-1 0 0,1 0 0,-14 12 0,68-15 0,4-8-341,0-1 0,-1-3-1,58-18 1,-84 21-6485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04.99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72 1 24575,'0'4'0,"0"5"0,0 6 0,-4 1 0,-5-4 0,-2 2 0,-3 1 0,-3 0 0,1-4-8191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08.28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56 24575,'12'-2'0,"-1"0"0,1-1 0,-1 0 0,21-9 0,-18 7 0,6-2 0,1 1 0,37-6 0,-49 10 0,0 1 0,0 1 0,0-1 0,0 1 0,0 1 0,0 0 0,0 0 0,0 1 0,11 3 0,-16-2 0,0 0 0,0 0 0,0 0 0,0 0 0,0 1 0,-1 0 0,0-1 0,0 1 0,0 0 0,0 1 0,0-1 0,-1 0 0,0 1 0,0-1 0,0 1 0,0 0 0,-1 0 0,0 0 0,0 0 0,0 0 0,0 6 0,0 2 0,0 1 0,0 0 0,-1 0 0,-1-1 0,0 1 0,-6 22 0,6-32 0,0 0 0,-1 0 0,0 0 0,0 0 0,0-1 0,0 1 0,-1 0 0,1-1 0,-1 0 0,0 1 0,0-1 0,0 0 0,0-1 0,0 1 0,-1-1 0,0 1 0,1-1 0,-1 0 0,-6 2 0,-6 2 0,0-1 0,0-1 0,-30 4 0,-9 2 0,59-10 0,0 1 0,0-1 0,-1 1 0,1 0 0,0 0 0,0 1 0,0-1 0,-1 1 0,1-1 0,0 1 0,3 3 0,55 34 0,-50-31 0,3 1 0,0 2 0,0 0 0,-1 0 0,0 1 0,17 20 0,-26-25 0,-1 0 0,1 0 0,-1 0 0,-1 0 0,1 1 0,-1-1 0,0 1 0,-1 0 0,0 0 0,0 0 0,-1 0 0,0 0 0,0 0 0,-1 12 0,0-13 0,0 1 0,-1-1 0,1 0 0,-2 1 0,1-1 0,-1 0 0,0 0 0,0 0 0,-1 0 0,0 0 0,-5 8 0,4-10 0,0-1 0,0 1 0,0-1 0,0 0 0,-1 0 0,0-1 0,0 1 0,0-1 0,0 0 0,0-1 0,-1 1 0,1-1 0,-1 0 0,-9 2 0,-82 23-1365,76-19-5461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09.74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24575,'7'-1'0,"0"1"0,-1 0 0,1 1 0,0 0 0,0 0 0,-1 0 0,1 1 0,0 0 0,-1 0 0,0 0 0,1 1 0,-1 0 0,0 0 0,-1 1 0,1 0 0,0 0 0,-1 0 0,0 1 0,0-1 0,0 1 0,-1 0 0,0 1 0,0-1 0,5 10 0,1 2 0,0 0 0,-2 1 0,0 1 0,-1-1 0,-1 1 0,0 1 0,-2-1 0,4 34 0,-3 15 0,-4 82 0,-2-79 0,-1-17 0,-2 0 0,-20 97 0,-21 9 0,44-150-151,-1-1-1,0 0 0,-1 0 0,0 0 1,0 0-1,-1 0 0,0-1 1,-10 15-1,2-10-6674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41:34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151 1 24575,'0'4'0,"-4"6"0,-10 9 0,-2 10 0,-3 13 0,1 12 0,-3 8 0,0 8 0,5 3 0,5 3 0,4-4 0,3-10 0,7-6 0,7-14 0,6-14 0,9-11 0,-1-9-8191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8.02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133 0 24575,'0'13'0,"-4"16"0,-2 16 0,-7 13 0,-3 10 0,-6 0 0,0-6 0,-4-5 0,2-13-8191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35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 24575,'2728'0'0,"-2619"5"0,182 33 0,-101-9 0,270 2 0,3-33 0,-167 0 0,2249 2 0,-2437 4 66,163 30 0,54 3-1563,-296-36-5329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39.57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 1 24575,'0'39'0,"-1"43"0,3 0 0,22 132 0,23 92 0,-44-246 0,-3-42 0,1-1 0,0 1 0,2 0 0,0-1 0,7 26 0,4 3 0,-2 1 0,-2 0 0,5 61 0,-4-9 0,40 163 0,-9-52 0,-18-123 0,-11-43 0,-1-1 0,-3 2 0,6 67 0,-8-49 0,2 0 0,3-1 0,32 101 0,5 17 0,-39-130 0,-2 0 0,-3 1 0,0 60 0,7 37 0,0 6 0,-14-52 0,4 142 0,3-204 0,2 0 0,1 0 0,3 0 0,1-1 0,2-1 0,21 43 0,-23-51 0,-1 1 0,-2-1 0,-1 1 0,-1 1 0,-2 0 0,1 32 0,-5 198 0,-5-119 0,7-3 0,-6 152 0,-5-243 0,-1-1 0,-2 0 0,-25 63 0,-9 38 0,16-66 0,22-67 0,1 0 0,0 1 0,1 0 0,1-1 0,-3 21 0,7-36 0,-2 27 0,-1 0 0,-8 30 0,8-47 0,0-1 0,-1 0 0,-1-1 0,1 1 0,-2-1 0,1 1 0,-1-2 0,-12 15 0,5-6 0,0 1 0,2 0 0,0 0 0,1 1 0,1 0 0,1 1 0,0 0 0,-5 23 0,-28 174 0,34-174 0,-20 82 0,15-78 0,-6 53 0,-7 367 0,28-426 0,1 0 0,2 0 0,2 0 0,2-1 0,22 57 0,-18-42 0,-2 0 0,-3 1 0,3 62 0,-2-24 0,-4-58 0,2-1 0,1 1 0,2-1 0,24 52 0,-34-84 0,6 15 0,48 130 0,-49-126 0,-1 1 0,0-1 0,-2 1 0,1 44 0,-2-26 0,1 1 0,15 62 0,3 42 0,-18 125 0,-4-153 0,-1-94 0,-1-1 0,0 1 0,-2-1 0,-1 0 0,-12 29 0,9-27 0,2 1 0,0-1 0,-6 48 0,13 96 0,-1 5 0,-12-95 0,9-57 0,0 0 0,-1 32 0,6 662 0,1-689 43,0-1-1,7 28 1,4 45-1536,-12-72-5333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29.22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2 24575,'25'0'0,"38"-1"0,1 3 0,-1 2 0,74 15 0,11 7 0,210 9 0,-85-12 0,274-7 0,-368-18 0,232 26 0,-198 2 0,257-1 0,307-10 0,-360-8 0,-84-4 0,-52 21 0,16 0 0,-56-12 0,151 2 0,264 12 0,-504-13 0,227 31 0,-311-35 0,1-2 0,109-4 0,-97-4 0,106 13 0,-102-4 0,105-4 0,-106-4 0,106 13 0,-101-3 0,-38-5 0,63 14 0,-20-1 0,158 12 0,-30-28 37,-124-3-1439,-77 1-5424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31.2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3 24575,'495'-3'20,"650"10"-830,-674 14 810,246 5 0,-615-26 0,623 27-2,-78 20 794,-413-37-792,162 3 0,1221-14 0,-1596 2 0,-1 1 0,-1 1 0,1 1 0,33 11 0,-33-8 0,0-2 0,1 0 0,-1-1 0,32 1 0,363 19 0,644-25-1365,-1040 1-5461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45.57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330 0 24575,'0'841'0,"2"-812"0,1 0 0,8 34 0,-2-13 0,13 37 0,-15-69 0,-2 1 0,0 0 0,3 33 0,-7 187 0,0 18 0,10-163 0,-4-44 0,0 58 0,-7-16 0,19 131 0,-17-204 0,1 5 0,1 0 0,1 0 0,1-1 0,11 30 0,-11-34 0,-1 1 0,-1-1 0,0 1 0,-2 1 0,0-1 0,-3 37 0,1-25 0,6 47 0,31 250 0,-33-32 0,-6-163 0,-2-65 0,-3 0 0,-21 91 0,1-5 0,16-85 0,1-6 0,-3 104 0,15-64 0,1-47 0,-3 1 0,-8 66 0,4-106 0,-1 0 0,-1-1 0,0 1 0,-1-1 0,-10 18 0,8-18 0,1 0 0,0 1 0,2-1 0,-8 33 0,9-12 0,1 50 0,3-51 0,-9 59 0,10-94 0,-15 84 0,-42 133 0,49-196 0,-4 6 0,2 1 0,1 1 0,1 0 0,2 0 0,-4 54 0,8-52 0,-7 44 0,-3 28 0,13 12 0,0-56 0,-2 1 0,-14 100 0,-12-30 0,8-50 0,4 1 0,3 0 0,0 105 0,14-123 0,-2 0 0,-4 1 0,-17 95 0,10-103 0,3 1 0,-2 74 0,11 123 0,2-93 0,0-101 0,4 0 0,2-1 0,22 80 0,-15-75 0,-3 1 0,8 100 0,-21 17 0,-2-101 0,3-1 0,13 84 0,-5-76 0,-3 0 0,-9 104 0,1-50 0,2 818 0,-2-919 0,-9 49 0,-1 31 0,14 51 0,-4 86 0,-22-81 0,21-136 0,-1 0 0,-19 82 0,22-122 10,0 0 0,0 0 0,0 0 0,-1 0 0,1 0 0,-1 0 0,0 0 0,0-1 0,0 1 0,0-1 0,-5 5 0,6-6-55,0 0 0,0 0 0,0-1 0,0 1 0,0-1 0,0 1 0,-1-1 0,1 1 0,0-1 0,0 0 0,-1 0 0,1 0 0,0 1 0,0-1 0,-1 0 0,1 0 0,0-1 0,0 1 0,-1 0 0,1 0 0,0-1 0,0 1 0,0 0 0,-1-1 0,1 0 0,0 1 0,0-1 0,0 1 0,0-1 0,0 0 0,0 0 0,-1-1 0,-12-13-6781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5:59.2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57 499 24575,'-2'0'0,"0"0"0,-1 0 0,1-1 0,-1 1 0,1-1 0,0 1 0,-1-1 0,1 0 0,0 0 0,0 0 0,-1 0 0,1 0 0,0-1 0,0 1 0,0-1 0,0 1 0,1-1 0,-1 0 0,0 1 0,1-1 0,-1 0 0,1 0 0,0 0 0,-1-1 0,1 1 0,0 0 0,0 0 0,0-1 0,1 1 0,-1 0 0,1-1 0,-1 1 0,1 0 0,0-1 0,0 1 0,0-5 0,0-3 0,0 1 0,1 0 0,0 0 0,0-1 0,1 1 0,1 0 0,-1 0 0,7-13 0,3 0 0,0 1 0,2 0 0,1 1 0,27-30 0,77-66 0,-91 91 0,-20 18 0,0 0 0,0 1 0,0 0 0,1 1 0,0 0 0,0 0 0,0 1 0,1 0 0,-1 0 0,1 1 0,0 0 0,0 1 0,0 0 0,17 0 0,-20 2 0,1 0 0,0 1 0,0 0 0,-1 0 0,1 1 0,0 0 0,-1 1 0,0-1 0,1 1 0,-1 1 0,0-1 0,-1 1 0,1 0 0,-1 1 0,1 0 0,-1 0 0,-1 0 0,1 0 0,6 9 0,-4-4 0,-1 1 0,0 0 0,-1 0 0,0 0 0,0 1 0,-1-1 0,-1 1 0,0 1 0,-1-1 0,0 0 0,2 23 0,-4-15 0,-1-1 0,-1 1 0,0-1 0,-2 0 0,0 0 0,-1 0 0,-8 22 0,0-8 0,-2 0 0,-2 0 0,0-1 0,-3-2 0,0 1 0,-2-2 0,-48 52 0,59-70 0,-56 52 0,61-59 0,0 1 0,-1-1 0,0 0 0,0-1 0,0 1 0,0-1 0,-1-1 0,1 1 0,-14 3 0,19-6 0,0 0 0,0 0 0,1 1 0,-1-1 0,0 0 0,0 0 0,0 0 0,0 0 0,0 0 0,0 0 0,0-1 0,0 1 0,1 0 0,-1 0 0,0-1 0,0 1 0,0 0 0,0-1 0,1 1 0,-1-1 0,0 1 0,0-1 0,1 1 0,-1-1 0,0 0 0,1 0 0,0 0 0,0 1 0,0-1 0,0 0 0,0 0 0,0 1 0,0-1 0,1 0 0,-1 1 0,0-1 0,1 0 0,-1 1 0,0-1 0,1 0 0,-1 1 0,1-1 0,-1 1 0,1-1 0,-1 1 0,1-1 0,-1 1 0,1-1 0,0 1 0,-1 0 0,1-1 0,-1 1 0,1 0 0,0 0 0,-1-1 0,1 1 0,0 0 0,0 0 0,8-4 0,1 1 0,-1 0 0,0 0 0,1 1 0,0 1 0,-1-1 0,1 2 0,17 0 0,1 2 0,46 11 0,-45-7 0,51 3 0,-74-9-114,0 0 1,0 0-1,0-1 0,0 0 0,-1 0 1,1 0-1,0-1 0,0 0 0,-1 0 1,0-1-1,8-3 0,14-14-6712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00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129 209 24575,'0'-2'0,"0"0"0,0 1 0,0-1 0,0 1 0,0-1 0,0 1 0,0-1 0,-1 1 0,1-1 0,-1 1 0,1-1 0,-1 1 0,1-1 0,-1 1 0,0 0 0,0-1 0,1 1 0,-1 0 0,0-1 0,0 1 0,0 0 0,-1 0 0,1 0 0,0 0 0,0 0 0,0 0 0,-1 1 0,1-1 0,-1 0 0,1 1 0,0-1 0,-1 0 0,1 1 0,-1 0 0,1-1 0,-1 1 0,0 0 0,1 0 0,-1 0 0,1 0 0,-1 0 0,-2 1 0,1-1 0,0 1 0,-1 0 0,1 0 0,0 0 0,0 0 0,-1 0 0,1 1 0,0 0 0,0-1 0,1 1 0,-1 0 0,0 0 0,1 1 0,-1-1 0,1 1 0,-1-1 0,1 1 0,-3 5 0,0 3 0,0 1 0,1 1 0,0-1 0,1 0 0,1 1 0,-2 23 0,3 81 0,2-91 0,-1-17 0,1 1 0,1 0 0,0-1 0,0 1 0,1-1 0,0 1 0,0-1 0,1 0 0,0 0 0,1-1 0,10 16 0,-12-21 0,-1 0 0,1 1 0,0-1 0,0 0 0,0 0 0,0 0 0,0-1 0,1 1 0,0-1 0,-1 0 0,1 0 0,0 0 0,0 0 0,0-1 0,0 1 0,0-1 0,0 0 0,0 0 0,0-1 0,1 1 0,-1-1 0,0 0 0,1 0 0,-1-1 0,0 1 0,0-1 0,0 0 0,7-2 0,-3 0 0,0 0 0,-1-1 0,1 0 0,0-1 0,-1 1 0,0-1 0,0-1 0,-1 1 0,1-1 0,-1-1 0,-1 1 0,6-8 0,-3 2 0,0-1 0,-1 0 0,-1 0 0,0-1 0,-1 1 0,6-22 0,-3-8 0,-1-1 0,-2 1 0,-2-77 0,-2 108 15,-2-1 0,0 1 0,0-1 0,-1 1 0,-1-1 0,0 1 0,-6-16 0,7 23-83,0 1 1,0 0-1,-1-1 1,0 1-1,1 1 1,-2-1-1,1 0 1,0 1-1,-1-1 1,1 1-1,-1 0 1,0 0-1,0 1 1,0-1-1,0 1 1,-1 0-1,1 0 1,-1 0-1,1 0 1,-1 1-1,-8-2 1,-16 0-6759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00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100 1 24575,'-18'38'0,"2"1"0,1 1 0,3 1 0,1 0 0,2 0 0,1 1 0,-2 82 0,10-114 0,1-1 0,0 0 0,1 0 0,0 1 0,0-1 0,1-1 0,0 1 0,1 0 0,0-1 0,0 1 0,1-1 0,0 0 0,0-1 0,1 1 0,0-1 0,0 0 0,1 0 0,0-1 0,0 0 0,0 0 0,14 8 0,-14-10 0,0-1 0,-1 1 0,1-1 0,1 0 0,-1-1 0,0 0 0,1 0 0,-1 0 0,1-1 0,-1 0 0,1-1 0,0 0 0,-1 0 0,1 0 0,-1-1 0,1 0 0,0-1 0,-1 1 0,0-1 0,1-1 0,-1 0 0,0 0 0,0 0 0,-1-1 0,1 0 0,11-8 0,-8 2 0,0-1 0,0 0 0,-1 0 0,-1-1 0,0 0 0,0 0 0,-1-1 0,-1 0 0,9-24 0,2-16 0,12-63 0,-26 102 0,-2 10 0,15-87 0,-16 85 0,1 0 0,-1 0 0,0 0 0,0-1 0,-1 1 0,0 0 0,0 0 0,-1 0 0,1 0 0,-1 0 0,0 1 0,-4-8 0,4 11-68,-1-1 0,1 0-1,-1 1 1,0 0 0,0 0 0,0 0-1,0 0 1,0 0 0,0 0 0,0 1-1,0 0 1,-1-1 0,1 1 0,-1 0-1,1 1 1,-1-1 0,1 1-1,-1-1 1,-4 1 0,-19-1-6758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02.05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128 235 24575,'-3'-2'0,"0"0"0,0-1 0,0 1 0,0-1 0,0 1 0,1-1 0,0 0 0,-1 0 0,1 0 0,0 0 0,0 0 0,1-1 0,-1 1 0,1-1 0,-1 1 0,1-1 0,0 1 0,0-1 0,1 0 0,-1 1 0,1-1 0,0 0 0,0 0 0,1-5 0,-1 0 0,1 1 0,0-1 0,1 1 0,0 0 0,0-1 0,1 1 0,0 0 0,0 1 0,8-13 0,-7 14 0,0 0 0,1 0 0,0 0 0,0 1 0,0 0 0,11-8 0,-15 12 0,1 0 0,-1 0 0,0 1 0,0-1 0,0 0 0,0 1 0,1-1 0,-1 1 0,0-1 0,1 1 0,-1-1 0,0 1 0,1 0 0,-1 0 0,1 0 0,-1 0 0,0 0 0,1 0 0,-1 0 0,0 0 0,1 1 0,-1-1 0,0 0 0,1 1 0,-1-1 0,0 1 0,1-1 0,-1 1 0,0 0 0,0 0 0,0-1 0,0 1 0,0 0 0,0 0 0,0 0 0,0 0 0,0 0 0,0 1 0,0-1 0,-1 0 0,1 0 0,0 0 0,0 2 0,3 7 0,-1-1 0,0 1 0,0 0 0,-1 0 0,0 0 0,-1 1 0,0-1 0,0 0 0,-2 1 0,0 11 0,-2 7 0,-1-1 0,-12 41 0,10-50 0,-2 1 0,0-1 0,0-1 0,-2 0 0,-1 0 0,0 0 0,-1-2 0,0 1 0,-2-2 0,0 0 0,-1 0 0,0-1 0,-27 18 0,40-31 0,1 1 0,-1-1 0,0 0 0,0 1 0,1 0 0,-1-1 0,1 1 0,-1 0 0,1 0 0,0 0 0,-2 3 0,3-4 0,0-1 0,0 1 0,0-1 0,0 0 0,0 1 0,0-1 0,0 1 0,0-1 0,0 0 0,0 1 0,1-1 0,-1 1 0,0-1 0,0 0 0,0 1 0,1-1 0,-1 1 0,0-1 0,0 0 0,1 1 0,-1-1 0,0 0 0,1 0 0,-1 1 0,0-1 0,1 0 0,-1 0 0,0 1 0,1-1 0,-1 0 0,1 0 0,-1 0 0,0 0 0,1 0 0,0 0 0,7 2 0,0-1 0,1 0 0,-1-1 0,14-1 0,-11 1 0,33-1-1365,-3-1-5461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02.9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28 255 24575,'1'0'0,"0"-1"0,0 1 0,0-1 0,0 1 0,0-1 0,0 1 0,0-1 0,0 0 0,-1 0 0,1 1 0,0-1 0,0 0 0,-1 0 0,1 0 0,-1 0 0,1 0 0,-1 0 0,1 0 0,-1 0 0,0 0 0,1 0 0,-1 0 0,0 0 0,0-1 0,-1-7 0,-9 18 0,5-1 0,1 1 0,0-1 0,0 1 0,1 0 0,0 0 0,0 0 0,1 1 0,1-1 0,-1 0 0,1 11 0,0 3 0,1-1 0,1 1 0,5 26 0,-5-42 0,1 0 0,0 0 0,0-1 0,1 1 0,0 0 0,0-1 0,0 0 0,1 0 0,0 0 0,1 0 0,-1 0 0,1-1 0,0 0 0,0 0 0,0 0 0,8 4 0,-10-7 0,0 0 0,0 0 0,0-1 0,1 1 0,-1-1 0,0 0 0,0 0 0,1 0 0,-1-1 0,1 1 0,-1-1 0,1 0 0,-1 0 0,0 0 0,1 0 0,-1 0 0,1-1 0,-1 0 0,1 0 0,-1 0 0,0 0 0,0 0 0,1-1 0,-1 1 0,0-1 0,0 0 0,0 0 0,-1 0 0,1 0 0,0 0 0,-1-1 0,0 1 0,1-1 0,-1 1 0,2-5 0,4-5 0,0 0 0,-1 0 0,-1-1 0,0 0 0,0-1 0,-1 1 0,-1-1 0,-1 0 0,0 0 0,2-22 0,-1-19 0,-4-78 0,-2 81 0,2 44 0,0 0 0,0-1 0,-1 1 0,0-1 0,-1 1 0,0 0 0,0 0 0,-1 0 0,-4-9 0,5 14 0,0-1 0,-1 1 0,1 0 0,-1 0 0,0 1 0,0-1 0,0 1 0,0-1 0,0 1 0,-1 0 0,1 0 0,-1 0 0,1 0 0,-1 1 0,0 0 0,0 0 0,0 0 0,0 0 0,1 0 0,-1 1 0,-7-1 0,6 1 0,1-1 0,-1 1 0,1 0 0,-1 0 0,0 1 0,1-1 0,-1 1 0,1 0 0,-1 1 0,1-1 0,-1 1 0,1-1 0,0 1 0,0 0 0,0 1 0,0-1 0,-4 4 0,4-1 0,0-1 0,0 1 0,0 0 0,1 0 0,0 0 0,0 1 0,0-1 0,1 1 0,0 0 0,0-1 0,0 1 0,-1 10 0,-2 18-1365,2-4-5461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8.38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24575,'0'8'0,"0"8"0,0 8 0,8 10 0,3 2 0,8-5 0,1 2 0,5-6 0,3-8 0,-4-6-8191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04.10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42 24575,'-1'0'0,"0"0"0,0 0 0,0 1 0,0-1 0,0 0 0,0 1 0,0-1 0,0 1 0,0 0 0,0-1 0,1 1 0,-1 0 0,0-1 0,0 1 0,1 0 0,-1 0 0,1 0 0,-1-1 0,0 1 0,1 0 0,-1 0 0,1 0 0,-1 2 0,-8 25 0,8-25 0,-13 48 0,-35 153 0,44-174 0,1 0 0,2 0 0,1 0 0,5 58 0,-4-85 0,0 0 0,0 0 0,1 0 0,-1 0 0,1 0 0,0 0 0,-1 0 0,1 0 0,1-1 0,-1 1 0,0 0 0,1-1 0,-1 1 0,1-1 0,0 1 0,0-1 0,0 0 0,0 1 0,0-1 0,0-1 0,1 1 0,-1 0 0,1 0 0,-1-1 0,1 1 0,0-1 0,-1 0 0,5 1 0,-2-2 0,0 1 0,0-1 0,0-1 0,-1 1 0,1-1 0,0 0 0,0 0 0,0 0 0,0-1 0,-1 1 0,1-1 0,-1 0 0,1-1 0,-1 1 0,0-1 0,5-4 0,11-9 0,-2-1 0,0-1 0,-1-1 0,0-1 0,-2 0 0,0-1 0,-2 0 0,0-1 0,-1-1 0,-1 0 0,-2 0 0,0-1 0,-1-1 0,-2 1 0,7-46 0,-12 61 0,0 0 0,-1 0 0,0 0 0,0 1 0,-1-1 0,0 0 0,0 0 0,-1 0 0,-4-11 0,3 15 0,1 0 0,-1 1 0,0-1 0,0 1 0,-1 0 0,1 0 0,-1 0 0,0 0 0,0 0 0,0 1 0,0 0 0,-1 0 0,1 0 0,-1 0 0,0 1 0,-10-4 0,-10-5 0,13 5 0,-1 1 0,-1 0 0,1 1 0,-1 0 0,-24-3 0,35 6 0,0 1 0,0 0 0,0 1 0,0-1 0,0 0 0,0 1 0,0 0 0,0 0 0,0 0 0,0 0 0,0 0 0,0 0 0,0 1 0,0-1 0,1 1 0,-1 0 0,1 0 0,-1 0 0,1 0 0,0 0 0,0 1 0,0-1 0,0 1 0,0-1 0,1 1 0,-1 0 0,1 0 0,-1-1 0,1 1 0,0 0 0,-1 4 0,-6 25-1365,4-3-5461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19.53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243 548 24575,'26'0'0,"0"1"0,0 2 0,0 0 0,-1 2 0,1 1 0,-1 1 0,0 1 0,-1 1 0,31 16 0,-37-17 0,1-1 0,0-1 0,0-1 0,0-1 0,1 0 0,0-1 0,32 0 0,32 5 0,-52-3 0,0-2 0,0-1 0,55-4 0,-70 1 0,-1-2 0,1 0 0,-1-1 0,1-1 0,-1 0 0,0-1 0,-1-1 0,28-16 0,-36 18 0,24-14 0,0-2 0,53-47 0,-76 61 0,-1-1 0,0 0 0,0 0 0,0-1 0,-1 0 0,-1 0 0,0-1 0,0 1 0,-1-1 0,0 0 0,0 0 0,-1-1 0,-1 1 0,3-20 0,-4 17 0,0 0 0,-1 0 0,0-1 0,-1 1 0,0 0 0,-1 0 0,-1 1 0,0-1 0,-5-12 0,5 19 0,-1-1 0,1 1 0,-1 0 0,0 1 0,0-1 0,-1 1 0,0-1 0,0 1 0,0 1 0,0-1 0,-1 1 0,0 0 0,0 0 0,0 1 0,0-1 0,-1 2 0,1-1 0,-10-2 0,-58-16 0,46 14 0,2-1 0,-1 0 0,-29-16 0,39 16 0,-1 1 0,0 1 0,0 0 0,0 2 0,-1 0 0,0 1 0,-22-1 0,-138 5 0,74 3 0,85-4 0,6-1 0,-1 0 0,1 1 0,0 1 0,0 1 0,-1 0 0,1 0 0,0 2 0,0 0 0,1 0 0,-26 13 0,-9 8 0,-46 29 0,25-13 0,54-34 0,1 1 0,0 0 0,1 1 0,0 1 0,0 0 0,1 0 0,-21 25 0,25-25 0,0 0 0,1 1 0,1-1 0,0 1 0,0 1 0,1-1 0,-6 23 0,9-25 0,1 0 0,0 0 0,0 1 0,1-1 0,0 0 0,1 1 0,0-1 0,1 0 0,0 0 0,0 0 0,4 10 0,-1-3 0,1-1 0,1 0 0,0-1 0,15 23 0,-19-32 0,1 0 0,0-1 0,0 1 0,0-1 0,1 0 0,-1 0 0,1 0 0,0 0 0,0-1 0,0 0 0,1 0 0,-1 0 0,1-1 0,-1 1 0,8 0 0,9 1-151,1-2-1,0 0 0,-1-2 0,1-1 1,0 0-1,-1-2 0,1 0 1,32-10-1,-41 9-6674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26.48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152 0 24575,'-3'0'0,"1"1"0,-1-1 0,1 1 0,0 0 0,0 0 0,-1 0 0,1 0 0,0 0 0,0 0 0,0 0 0,0 1 0,0-1 0,0 1 0,1-1 0,-1 1 0,0 0 0,1-1 0,-1 1 0,1 0 0,0 0 0,-2 3 0,-22 50 0,22-46 0,-13 28 0,2 1 0,2 1 0,2 0 0,1 0 0,2 1 0,1 0 0,1 47 0,5-24 0,-1-13 0,8 62 0,-6-98 0,2 0 0,-1 0 0,2 0 0,0-1 0,1 1 0,0-1 0,1 0 0,0-1 0,9 14 0,2-8-1365,0-5-5461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27.56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1 132 24575,'2'-9'0,"1"0"0,0 0 0,1 1 0,0 0 0,1 0 0,0 0 0,0 0 0,7-8 0,-8 12 0,0-1 0,0 0 0,1 1 0,0 0 0,-1 0 0,2 1 0,-1-1 0,0 1 0,1 0 0,-1 1 0,10-4 0,-13 6 0,0-1 0,0 1 0,0 0 0,0 0 0,0 0 0,0 0 0,0 0 0,0 0 0,0 1 0,0-1 0,0 0 0,-1 1 0,1 0 0,0 0 0,0-1 0,0 1 0,0 0 0,-1 0 0,1 1 0,-1-1 0,1 0 0,-1 0 0,1 1 0,-1-1 0,1 1 0,-1-1 0,0 1 0,0 0 0,0 0 0,0-1 0,0 1 0,0 0 0,-1 0 0,1 0 0,-1 0 0,1 0 0,-1 0 0,1 3 0,4 24 0,-1 1 0,-2 0 0,0 0 0,-6 59 0,1-18 0,2-10 0,-17 104 0,12-134 0,-1-1 0,-2 0 0,-1 0 0,-1 0 0,-18 32 0,27-58 0,0-1 0,0 0 0,0 0 0,1 1 0,-1-1 0,1 0 0,0 0 0,0 1 0,0-1 0,0 5 0,9 0 0,17-7 0,103-12-1365,-88 8-5461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28.05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40 0 24575,'0'9'0,"0"10"0,0 15 0,-8 15 0,-8-2 0,0-8-8191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28.79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1 118 24575,'0'-5'0,"0"-1"0,1 1 0,0 0 0,0 0 0,1 0 0,0 0 0,0 0 0,0 0 0,0 0 0,1 0 0,-1 1 0,1-1 0,0 1 0,1 0 0,-1 0 0,1 0 0,0 0 0,0 0 0,0 1 0,0 0 0,0 0 0,1 0 0,0 0 0,-1 1 0,1 0 0,0 0 0,0 0 0,0 1 0,1-1 0,-1 1 0,0 0 0,0 1 0,1-1 0,-1 1 0,1 0 0,-1 1 0,11 1 0,-13-2 0,1 1 0,-1 0 0,0 0 0,1 0 0,-1 1 0,0-1 0,0 1 0,0-1 0,0 1 0,0 0 0,0 0 0,0 1 0,-1-1 0,1 0 0,-1 1 0,0 0 0,4 5 0,-2-2 0,-1 1 0,0-1 0,0 1 0,-1 0 0,0 0 0,0 0 0,0 0 0,0 10 0,-1 4 0,0 0 0,-1 0 0,-2 0 0,0 0 0,-6 24 0,-7 9 0,-2-1 0,-26 56 0,-19 57 0,61-165 0,0 1 0,0-1 0,1 1 0,-1-1 0,1 1 0,0-1 0,-1 1 0,1 0 0,0-1 0,0 1 0,0-1 0,0 1 0,0 0 0,0-1 0,0 1 0,1-1 0,-1 1 0,1-1 0,-1 1 0,1-1 0,-1 1 0,1-1 0,0 1 0,0-1 0,0 0 0,0 1 0,0-1 0,0 0 0,0 0 0,0 0 0,0 1 0,0-1 0,1-1 0,-1 1 0,1 0 0,-1 0 0,0 0 0,1-1 0,-1 1 0,1-1 0,-1 1 0,1-1 0,3 1 0,6 0 0,1-1 0,0 0 0,0 0 0,0-1 0,13-3 0,1 1 0,7 1-1365,-3 0-5461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30.05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24575,'3'1'0,"0"-1"0,-1 1 0,1 0 0,0 0 0,0 0 0,-1 0 0,1 0 0,-1 0 0,1 1 0,-1 0 0,0-1 0,1 1 0,2 3 0,30 33 0,-26-28 0,12 16 0,-1 1 0,-1 1 0,-2 1 0,0 0 0,-3 1 0,0 1 0,-2 0 0,15 59 0,-10-13 0,-3 2 0,6 124 0,-18-161-136,-2 1-1,-1-1 1,-2 0-1,-2-1 1,-2 1-1,-2-1 1,-2 0-1,-1-1 0,-19 42 1,-16 12-6690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32.92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1927 3249 24575,'-166'-3'0,"-179"7"0,284 3 0,-81 20 0,80-13 0,-73 6 0,-216-14 0,210-8 0,127 3 0,0-1 0,0 0 0,1-1 0,-1-1 0,0 0 0,1 0 0,-1-2 0,1 0 0,0 0 0,0-1 0,1-1 0,-1 0 0,1-1 0,0 0 0,-18-16 0,-7-6 0,25 21 0,1 0 0,0-1 0,1-1 0,-1 1 0,2-2 0,-1 1 0,2-1 0,-1-1 0,2 0 0,-10-18 0,2-8 0,3-1 0,0 0 0,3 0 0,2-1 0,1 0 0,2-1 0,1-65 0,1 79 0,-1 1 0,-1-1 0,-1 1 0,-17-50 0,12 46 0,2 0 0,0-1 0,-2-34 0,8 41 0,1 0 0,1 1 0,1-1 0,5-26 0,-3 38 0,0-1 0,1 1 0,0 0 0,1 0 0,0 0 0,1 1 0,0 0 0,1 0 0,10-12 0,9-7 0,1 2 0,1 0 0,2 2 0,1 1 0,0 2 0,2 1 0,65-32 0,-64 36 0,-15 6 0,0 2 0,0 0 0,1 2 0,0 0 0,1 1 0,0 1 0,0 1 0,0 0 0,28-1 0,391 9 0,-427-2 0,0 0 0,-1 2 0,1-1 0,0 1 0,-1 1 0,14 6 0,-12-4 0,1-1 0,0-1 0,30 5 0,-10-6 0,0-2 0,0-2 0,0-1 0,0-1 0,0-3 0,-1 0 0,38-13 0,-63 15 0,0 0 0,-1-1 0,1 0 0,-1 0 0,-1-1 0,1 0 0,-1 0 0,0-1 0,0 0 0,-1 0 0,0 0 0,0-1 0,-1 0 0,0 0 0,7-16 0,-3 5 0,0-1 0,-1 0 0,-1-1 0,-2 1 0,0-1 0,3-23 0,-7 5 0,-1 0 0,-2 0 0,-2 0 0,-2 0 0,-10-37 0,-4-36 0,-30-120 0,28 170 0,18 54 0,0 0 0,1-1 0,-1 1 0,2-1 0,0 0 0,0 0 0,0 0 0,1 0 0,0 0 0,1 0 0,0 0 0,0 0 0,1 0 0,4-15 0,4-7 0,1 0 0,2 1 0,1 0 0,2 1 0,25-40 0,-31 57 0,0 1 0,0-1 0,1 1 0,1 1 0,-1 0 0,2 1 0,-1 0 0,1 0 0,1 1 0,0 1 0,0 0 0,0 1 0,1 0 0,17-5 0,11 0 0,-2-1 0,1-3 0,43-22 0,2 0 0,-60 26 0,0 0 0,47-29 0,-50 26 0,1 1 0,33-12 0,27-15 0,-70 31 0,0 1 0,1 0 0,0 1 0,0 1 0,28-7 0,-38 12 0,1 0 0,-1 0 0,0 1 0,1 0 0,-1 0 0,1 1 0,-1 0 0,0 0 0,0 0 0,1 0 0,-1 1 0,0 0 0,0 0 0,0 0 0,0 1 0,-1-1 0,1 1 0,-1 0 0,0 1 0,1-1 0,3 5 0,214 244 0,-134-145 0,-52-66 0,-2 2 0,-2 1 0,-1 1 0,31 65 0,-48-70 0,-1 0 0,-3 1 0,-1 0 0,5 73 0,-11-74 0,-4 44 0,-1-48 0,7 66 0,-2-87 0,1 0 0,0 0 0,7 16 0,-5-17 0,-2-1 0,1 1 0,-2-1 0,3 18 0,-1 44 0,-3-34 0,12 65 0,-11-92 0,1 0 0,0 0 0,1-1 0,1 0 0,0 0 0,0 0 0,2-1 0,12 18 0,-7-16 0,0 0 0,2-1 0,-1 0 0,1-2 0,1 0 0,0 0 0,30 14 0,-36-21 0,0 0 0,-1-1 0,1 0 0,0-1 0,1 0 0,-1-1 0,0 0 0,0 0 0,1-1 0,15-2 0,8-3 0,62-16 0,-9 0 0,99-9 0,-90 10 0,-55 11 0,0 1 0,64-4 0,-39 10 0,0 3 0,1 2 0,-2 4 0,66 14 0,-106-14 0,0 0 0,0 2 0,-1 1 0,-1 1 0,0 1 0,33 23 0,-52-32 0,-1 0 0,1 0 0,-1 1 0,1 0 0,-1-1 0,0 1 0,-1 1 0,1-1 0,-1 0 0,0 1 0,0-1 0,0 1 0,0-1 0,-1 1 0,0 0 0,1 8 0,0 8 0,-1 1 0,-2 35 0,1 22 0,5-51 0,14 44 0,-4-17 0,-3-8 0,0-2 0,-2 0 0,-1 1 0,2 65 0,-13 349 0,1-451 0,0 1 0,0-1 0,0 1 0,-1-1 0,-1 0 0,0 0 0,0 0 0,-1 0 0,0 0 0,0-1 0,-11 15 0,11-17 0,-2 0 0,1-1 0,0 0 0,-1 0 0,0 0 0,0 0 0,-1-1 0,1 0 0,-1-1 0,0 0 0,0 0 0,0 0 0,-1-1 0,1 0 0,-9 2 0,-22 3 0,-53 11 0,0-4 0,-148 4 0,-73-20 0,298 3 0,0 1 0,0 1 0,0 0 0,0 1 0,1 0 0,-1 1 0,-13 7 0,-39 13 0,23-13 0,0 2 0,1 2 0,-49 26 0,-15 8 0,70-35 0,-54 31 0,86-43 0,1 1 0,-1-1 0,1 1 0,-1-1 0,1 1 0,0 0 0,0 0 0,1 0 0,-1 1 0,1-1 0,0 1 0,0-1 0,1 1 0,-1 0 0,1-1 0,0 1 0,0 0 0,0 9 0,0 13 0,1 0 0,4 35 0,-1-17 0,-1 518 0,-3-323 0,1-228 0,-2 1 0,1-1 0,-2-1 0,1 1 0,-2 0 0,1 0 0,-2-1 0,1 0 0,-2 0 0,1 0 0,-2-1 0,1 0 0,-1 0 0,-1 0 0,0-1 0,-11 11 0,1-4 0,0 0 0,-2-1 0,1-1 0,-2-1 0,0-1 0,0-1 0,-28 10 0,-32 14 0,55-22 0,0-1 0,-1-2 0,0-1 0,-1-1 0,0-1 0,-38 5 0,12-7 0,-61 16 0,-8 1 0,82-17 0,-38 5 0,-92 1 0,146-11 0,1-1 0,0-2 0,0 0 0,0-1 0,-25-9 0,38 10 0,0-2 0,1 1 0,-1-1 0,1-1 0,0 0 0,0 0 0,0-1 0,1 0 0,0-1 0,1 0 0,-1 0 0,-11-16 0,-36-55 0,-91-170 0,140 234 0,-4-4 0,2 0 0,0-1 0,1-1 0,1 0 0,1 0 0,0 0 0,2 0 0,-2-28 0,-18-166 0,13 145 0,-3-103 0,16 44 0,-3-117 0,1 243-97,-1-1-1,1 1 1,-1-1-1,1 1 1,-1 0-1,0-1 1,0 1-1,-1 0 1,1 0-1,0 0 1,-1 0-1,0 0 0,-3-4 1,-11-8-6729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0.464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0 24575,'0'4'0,"0"6"0,0 5 0,0 8 0,0 10 0,0 10 0,0 7 0,0 4 0,0 0 0,0-4 0,0-7 0,0-2 0,0-12 0,0-12-8191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0.90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1 24575,'0'4'0,"0"5"0,4 7 0,2 7 0,-1 1-8191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8.80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 1 24575,'-3'203'0,"2"-200"0,1 1 0,0-1 0,0 1 0,0-1 0,0 1 0,1-1 0,0 1 0,-1-1 0,1 1 0,0-1 0,1 0 0,-1 1 0,1-1 0,-1 0 0,1 0 0,0 0 0,0 0 0,0 0 0,1-1 0,-1 1 0,1-1 0,-1 1 0,1-1 0,5 3 0,1-1 0,1 0 0,0-1 0,0 0 0,0-1 0,0 0 0,19 1 0,-16-1 0,-1-1 0,1 1 0,-1 1 0,22 8 0,-29-8 0,0 0 0,-1 0 0,0 1 0,1 0 0,-1 0 0,-1 0 0,1 0 0,-1 1 0,1 0 0,-1-1 0,-1 1 0,1 0 0,-1 0 0,1 1 0,-2-1 0,1 0 0,0 1 0,0 10 0,2 1 0,-2 1 0,0 0 0,-2 0 0,-1 30 0,0-44-49,1 0 1,-1-1-1,0 1 0,0 0 0,-1-1 1,1 1-1,-1-1 0,1 0 0,-1 0 1,0 1-1,0-1 0,-1 0 0,1-1 1,-1 1-1,1 0 0,-1-1 0,0 1 1,0-1-1,0 0 0,0 0 0,0 0 1,-1 0-1,1-1 0,-1 1 0,1-1 0,-1 0 1,-3 1-1,-30 7-6777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1.87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105 75 24575,'-2'0'0,"0"1"0,0 0 0,0 0 0,0 0 0,0 0 0,1 0 0,-1 0 0,0 0 0,1 0 0,-1 1 0,1-1 0,-1 1 0,1-1 0,0 1 0,0-1 0,-1 1 0,0 3 0,-22 37 0,21-34 0,-6 14 0,0 1 0,2 0 0,1 1 0,0 0 0,2 0 0,1 0 0,1 1 0,1-1 0,3 44 0,-1-62 0,-1 0 0,1 0 0,0-1 0,0 1 0,0 0 0,1-1 0,0 1 0,0-1 0,1 0 0,-1 1 0,1-1 0,0 0 0,0-1 0,1 1 0,0-1 0,-1 1 0,1-1 0,1 0 0,-1 0 0,1-1 0,-1 1 0,1-1 0,0 0 0,0-1 0,1 1 0,5 1 0,-4-1 0,1-2 0,-1 1 0,1-1 0,0 0 0,-1-1 0,1 0 0,0 0 0,0 0 0,-1-1 0,1-1 0,0 1 0,-1-1 0,1 0 0,-1-1 0,0 0 0,0 0 0,0 0 0,0-1 0,8-6 0,-5 3 0,0-1 0,0 0 0,-1-1 0,0 0 0,0-1 0,-1 0 0,0 0 0,-1-1 0,0 0 0,-1 0 0,0 0 0,-1-1 0,0 0 0,-1 0 0,0-1 0,-1 1 0,0-1 0,-1 1 0,0-1 0,-2 0 0,1 0 0,-1 0 0,-1 1 0,0-1 0,-1 0 0,0 0 0,-1 1 0,-1-1 0,0 1 0,0 0 0,-1 0 0,-1 1 0,-11-18 0,9 16 24,-1-1 0,-1 1 0,0 1 0,-19-18 0,25 26-123,-1 0 0,-1 0 0,1 0 0,0 0 0,-1 1 0,0 0 0,0 0 0,0 1 0,0-1 0,0 1 0,0 1 0,0-1 0,-1 1 0,-6-1 0,-10 4-6727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2.6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52 27 24575,'-10'63'0,"0"-16"0,8-26 0,0 0 0,1 0 0,1 0 0,1 0 0,1 0 0,7 31 0,-7-46 0,0 0 0,0 0 0,0-1 0,0 1 0,1-1 0,0 1 0,0-1 0,1 0 0,0 0 0,-1-1 0,2 1 0,-1-1 0,0 0 0,1 0 0,0 0 0,0 0 0,0-1 0,0 0 0,1 0 0,-1-1 0,1 1 0,-1-1 0,1 0 0,0-1 0,0 1 0,0-1 0,7 0 0,-9 0 0,0 0 0,-1-1 0,1 0 0,0 0 0,0 0 0,0 0 0,-1 0 0,1-1 0,0 0 0,0 0 0,-1 0 0,1 0 0,0 0 0,-1-1 0,1 0 0,-1 0 0,0 0 0,0 0 0,0 0 0,0 0 0,0-1 0,0 0 0,0 1 0,-1-1 0,1 0 0,-1 0 0,0-1 0,0 1 0,0 0 0,-1-1 0,1 1 0,-1-1 0,1 1 0,-1-1 0,0 0 0,-1 0 0,1 1 0,-1-1 0,1-5 0,0-8 0,-1-1 0,-1 0 0,0 0 0,-1 1 0,-1-1 0,0 1 0,-8-22 0,4 15 0,3 9 0,-1 0 0,0 0 0,-1 1 0,0 0 0,-14-21 0,18 32 0,-1 0 0,1-1 0,-1 1 0,0 1 0,0-1 0,0 0 0,-1 1 0,1-1 0,-1 1 0,1 0 0,-1 0 0,0 1 0,1-1 0,-1 1 0,0 0 0,0 0 0,0 0 0,0 0 0,0 1 0,0-1 0,0 1 0,-1 0 0,1 1 0,0-1 0,0 1 0,-6 1 0,0 1-160,0 0-1,0 1 1,-17 9-1,19-9-562,-23 12-6103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3.83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91 0 24575,'-4'21'0,"-10"24"0,-2 20 0,-12 13 0,0-8-8191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4.31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20 0 24575,'0'9'0,"0"10"0,0 16 0,0 14 0,-4 6 0,-2 4 0,1-6 0,1-10-8191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4.81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4 181 24575,'-1'81'0,"-1"-32"0,2 1 0,8 49 0,-8-97 0,0 1 0,0-1 0,0 0 0,0 0 0,1 1 0,-1-1 0,1 0 0,-1 0 0,1 0 0,0 0 0,0 0 0,0 0 0,0 0 0,0 0 0,1 0 0,-1 0 0,1-1 0,-1 1 0,1 0 0,-1-1 0,1 1 0,0-1 0,0 0 0,0 0 0,0 0 0,0 0 0,0 0 0,0 0 0,0 0 0,0 0 0,0-1 0,0 1 0,1-1 0,-1 0 0,0 0 0,0 1 0,1-1 0,-1-1 0,0 1 0,0 0 0,1-1 0,-1 1 0,0-1 0,0 1 0,0-1 0,0 0 0,0 0 0,0 0 0,0 0 0,2-2 0,7-3 0,0-1 0,0 0 0,-1-1 0,0 0 0,0 0 0,0-1 0,-2 0 0,1-1 0,-1 0 0,0-1 0,-1 1 0,10-22 0,-6 11 0,-2 0 0,-1-1 0,0 0 0,-2 0 0,0 0 0,3-33 0,-7 40 0,-1 0 0,-1 0 0,0 0 0,-1 0 0,0 0 0,-6-21 0,7 34 0,-1-1 0,0 0 0,0 0 0,0 0 0,0 0 0,0 1 0,0-1 0,-1 0 0,1 1 0,-1-1 0,0 1 0,0 0 0,0 0 0,0-1 0,0 1 0,0 0 0,-1 1 0,1-1 0,-1 0 0,1 1 0,-1-1 0,0 1 0,1 0 0,-1 0 0,0 0 0,0 0 0,0 1 0,0-1 0,0 1 0,0-1 0,0 1 0,0 0 0,0 0 0,0 1 0,0-1 0,1 1 0,-1-1 0,0 1 0,-4 1 0,-21 11-1365,5 5-5461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5.2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41 1 24575,'-2'23'0,"0"0"0,-2 0 0,-9 33 0,8-35 0,0 1 0,1-1 0,-1 42 0,5-59 0,0 0 0,0-1 0,0 1 0,1 0 0,0-1 0,0 1 0,0 0 0,0-1 0,0 1 0,1-1 0,-1 0 0,1 1 0,0-1 0,0 0 0,0 0 0,1 0 0,-1 0 0,1-1 0,4 5 0,-3-5 0,0 1 0,1-1 0,0 1 0,-1-1 0,1-1 0,0 1 0,0-1 0,0 1 0,0-1 0,0-1 0,0 1 0,0-1 0,5 0 0,-1 0 0,0-1 0,-1 0 0,1 0 0,-1-1 0,1 0 0,-1-1 0,0 1 0,0-2 0,0 1 0,0-1 0,0 0 0,-1-1 0,0 0 0,0 0 0,0 0 0,11-12 0,-12 7 10,0 1 0,-1-1 0,0 0 0,-1 0 0,0 0 0,-1 0 0,0-1 0,0 0 0,-1 1 0,0-1 0,-1-21 0,0 26-69,-1 0-1,0 1 1,0-1-1,-1 0 1,0 0 0,0 1-1,0-1 1,0 1-1,-1-1 1,0 1 0,0 0-1,-1 0 1,1 0-1,-1 0 1,0 0 0,-1 0-1,1 1 1,-1-1-1,0 1 1,0 0 0,0 0-1,-1 1 1,1-1-1,-6-2 1,-14-4-6767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5.57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24575,'0'8'0,"0"12"0,-5 10 0,-17 13 0,-5-1-8191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7.09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1 154 24575,'0'-6'0,"1"1"0,0-1 0,1 1 0,0-1 0,-1 1 0,2 0 0,-1-1 0,1 1 0,-1 0 0,1 0 0,1 1 0,-1-1 0,1 1 0,0 0 0,0-1 0,0 2 0,0-1 0,1 0 0,-1 1 0,9-5 0,0 0 0,1 1 0,-1 0 0,1 1 0,0 1 0,0 0 0,25-5 0,-36 9 0,0 0 0,-1 1 0,1 0 0,0-1 0,-1 1 0,1 0 0,0 0 0,-1 0 0,1 1 0,0-1 0,-1 1 0,1-1 0,0 1 0,-1 0 0,1 0 0,-1 0 0,1 0 0,-1 1 0,0-1 0,0 1 0,1-1 0,-1 1 0,0 0 0,0 0 0,-1 0 0,1 0 0,0 0 0,-1 0 0,1 1 0,-1-1 0,1 0 0,-1 1 0,0-1 0,0 1 0,1 4 0,1 9 0,0-1 0,-1 0 0,-1 1 0,-1-1 0,-1 19 0,1-16 0,-1 9 0,-2 0 0,0-1 0,-2 0 0,-1 0 0,-1 0 0,-1-1 0,-1 0 0,-1 0 0,-14 23 0,-4 0 0,-2-2 0,-2 0 0,-48 50 0,79-94 0,-23 31 0,24-32 0,0 0 0,0-1 0,0 1 0,-1 0 0,1 0 0,0 0 0,0-1 0,0 1 0,0 0 0,0 0 0,0 0 0,1-1 0,-1 1 0,0 0 0,0 0 0,1-1 0,-1 1 0,0 0 0,1 0 0,-1-1 0,0 1 0,1 0 0,-1-1 0,1 1 0,-1-1 0,1 1 0,0-1 0,-1 1 0,1-1 0,-1 1 0,1-1 0,0 1 0,0-1 0,-1 0 0,1 1 0,0-1 0,0 0 0,-1 0 0,1 1 0,0-1 0,0 0 0,-1 0 0,1 0 0,0 0 0,1 0 0,24 3-40,0-2 0,0 0 0,50-5 0,-34 1-1165,3 0-5621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7.692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77 279 24575,'-3'-2'0,"0"0"0,0 0 0,1-1 0,-1 1 0,1-1 0,-1 1 0,1-1 0,0 0 0,0 0 0,0 0 0,1 0 0,-1 0 0,1-1 0,0 1 0,-2-4 0,2 2 0,-1 1 0,0 0 0,0 0 0,0 0 0,0 0 0,-1 0 0,-3-3 0,6 6 0,0 1 0,0 0 0,0 0 0,0-1 0,-1 1 0,1 0 0,0 0 0,0 0 0,-1-1 0,1 1 0,0 0 0,0 0 0,-1 0 0,1 0 0,0 0 0,0 0 0,-1-1 0,1 1 0,0 0 0,-1 0 0,1 0 0,0 0 0,0 0 0,-1 0 0,1 0 0,0 0 0,-1 0 0,1 0 0,0 0 0,0 1 0,-1-1 0,1 0 0,0 0 0,-1 0 0,1 0 0,0 0 0,0 0 0,-1 1 0,1-1 0,0 0 0,0 0 0,-1 1 0,-5 15 0,2 22 0,3-7 0,2-1 0,4 32 0,-3-49 0,0 0 0,1-1 0,0 1 0,1-1 0,0 0 0,1 0 0,11 19 0,-15-29 0,0 0 0,0-1 0,0 1 0,1 0 0,-1-1 0,1 1 0,-1-1 0,1 1 0,-1-1 0,1 0 0,0 0 0,-1 0 0,1 0 0,0 0 0,0 0 0,0 0 0,0 0 0,0-1 0,0 1 0,0-1 0,0 0 0,0 1 0,0-1 0,0 0 0,3 0 0,-1-1 0,0-1 0,1 1 0,-1-1 0,0 1 0,0-1 0,0 0 0,0 0 0,0-1 0,-1 1 0,1-1 0,3-4 0,7-6 0,-1-1 0,-1-1 0,0 0 0,14-25 0,-16 21 0,0 0 0,-2-1 0,0 0 0,-2 0 0,0 0 0,4-28 0,-8 33 0,0-1 0,-1 1 0,0-1 0,-1 0 0,-1 0 0,-1 1 0,0-1 0,-1 1 0,-5-18 0,6 30-50,1 0-1,-1 0 1,1 0-1,-1 0 0,0 1 1,0-1-1,0 0 1,0 1-1,-1 0 1,1-1-1,-1 1 0,1 0 1,-1 0-1,0 0 1,0 1-1,0-1 1,0 1-1,0-1 0,0 1 1,0 0-1,-1 0 1,1 1-1,0-1 1,0 1-1,-1-1 1,-5 1-1,-16-1-6775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8.098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39 104 24575,'-1'0'0,"0"0"0,0 1 0,0-1 0,0 0 0,0 1 0,1-1 0,-1 0 0,0 1 0,0 0 0,0-1 0,1 1 0,-1-1 0,0 1 0,1 0 0,-1-1 0,1 1 0,-1 0 0,1 0 0,-1-1 0,1 1 0,-1 0 0,1 0 0,0 0 0,-1 0 0,1 0 0,0-1 0,0 3 0,-6 31 0,5-24 0,-4 19 0,2-14 0,1 0 0,0 1 0,0-1 0,2 0 0,0 1 0,2 16 0,-1-29 0,-1 0 0,1 0 0,0-1 0,0 1 0,0 0 0,1 0 0,-1-1 0,1 1 0,-1 0 0,1-1 0,0 0 0,0 1 0,0-1 0,0 0 0,3 2 0,-1-2 0,-1 0 0,1 0 0,0 0 0,-1-1 0,1 0 0,0 0 0,0 0 0,0 0 0,0 0 0,0-1 0,0 0 0,0 0 0,0 0 0,6-1 0,1-1 0,1 0 0,0-1 0,-1-1 0,0 0 0,1 0 0,-2-1 0,1-1 0,-1 0 0,1 0 0,-2-1 0,1 0 0,-1-1 0,0 0 0,0 0 0,-1-1 0,0 0 0,8-13 0,-12 16 0,1 0 0,-2 0 0,1 0 0,-1-1 0,0 1 0,0-1 0,-1 0 0,1 1 0,-2-1 0,1 0 0,-1 0 0,0-1 0,0 1 0,-1 0 0,0 0 0,0 0 0,-1 0 0,0 0 0,0 0 0,-1 0 0,0 0 0,0 0 0,0 0 0,-1 0 0,0 1 0,0 0 0,-1-1 0,0 1 0,-8-10 0,7 11-54,0 1-1,-1 0 0,1 0 1,-1 0-1,0 0 1,0 1-1,0 0 0,0 0 1,-1 1-1,1 0 1,-1 0-1,0 0 0,1 1 1,-1 0-1,0 1 0,0-1 1,1 1-1,-1 0 1,0 1-1,0 0 0,0 0 1,1 0-1,-1 1 1,-9 3-1,-22 7-6771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59.18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0 104 24575,'9'-9'0,"10"-2"0,12-4 0,7 1 0,11-5 0,2-1 0,-9 5-8191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8.4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55 1 24575,'-4'8'0,"-6"16"0,-9 11 0,-2 1-8191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59.4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0 41 24575,'1'-1'0,"0"-1"0,0 1 0,-1-1 0,1 1 0,0-1 0,0 1 0,0 0 0,1-1 0,-1 1 0,0 0 0,0 0 0,1 0 0,-1 0 0,1 0 0,-1 0 0,1 0 0,-1 1 0,1-1 0,-1 0 0,4 0 0,34-12 0,-32 12 0,-1 0 0,0 0 0,1 1 0,-1-1 0,0 1 0,0 1 0,1-1 0,-1 1 0,0 0 0,0 1 0,1-1 0,-1 1 0,0 0 0,-1 1 0,1-1 0,0 1 0,-1 1 0,1-1 0,-1 1 0,0 0 0,4 4 0,-2-1 0,-1 0 0,0 0 0,0 1 0,-1-1 0,0 1 0,0 0 0,-1 1 0,0-1 0,-1 1 0,0 0 0,0 0 0,-1 0 0,0 0 0,1 10 0,-3-7 0,0 0 0,-1 0 0,0 0 0,-1 0 0,0 0 0,-1-1 0,-1 1 0,0-1 0,0 1 0,-1-1 0,0-1 0,-1 1 0,-12 16 0,-22 50 0,39-75 3,0-1-1,0 1 0,1-1 0,-1 1 0,1 0 1,-1-1-1,1 1 0,0 0 0,0-1 1,0 1-1,0 0 0,0-1 0,0 1 1,0 0-1,0 0 0,1-1 0,-1 1 1,0-1-1,1 1 0,0 0 0,-1-1 1,1 1-1,0-1 0,0 1 0,0-1 0,0 0 1,0 1-1,0-1 0,0 0 0,0 0 1,1 0-1,-1 1 0,0-1 0,1-1 1,-1 1-1,1 0 0,-1 0 0,1 0 1,0-1-1,-1 1 0,1-1 0,-1 1 1,3-1-1,9 3-187,0-1 0,-1 0 0,1-1 0,20-1 0,-24 0-354,33 0-6287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0.466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54 24575,'1'250'0,"-1"-246"0,0 0 0,0 0 0,0 0 0,1 0 0,-1-1 0,1 1 0,0 0 0,0 0 0,1-1 0,-1 1 0,1-1 0,0 1 0,0-1 0,0 0 0,0 0 0,0 0 0,1 0 0,-1 0 0,1 0 0,0 0 0,0-1 0,0 0 0,0 1 0,0-1 0,1 0 0,-1-1 0,1 1 0,-1-1 0,1 1 0,0-1 0,-1 0 0,1 0 0,0-1 0,0 1 0,0-1 0,-1 0 0,1 0 0,0 0 0,0 0 0,0-1 0,0 1 0,-1-1 0,1 0 0,6-3 0,0 0 0,-1 0 0,1 0 0,-1-1 0,-1-1 0,1 1 0,-1-1 0,0-1 0,0 1 0,-1-1 0,0-1 0,0 0 0,0 0 0,-1 0 0,-1 0 0,1-1 0,4-10 0,-4 6 0,1 0 0,-1-1 0,-1 0 0,-1 0 0,0-1 0,0 1 0,-2-1 0,0 0 0,0 0 0,-2-22 0,0 33 6,0 0-1,-1 1 1,0-1-1,0 0 0,0 0 1,0 0-1,0 1 1,-1-1-1,1 1 1,-1-1-1,0 1 1,0 0-1,-1-1 0,1 1 1,-1 0-1,1 1 1,-1-1-1,0 0 1,0 1-1,0-1 1,-6-2-1,4 2-111,-1 1 0,1 0 0,-1 0 0,0 1 0,0-1 0,0 1-1,0 0 1,1 1 0,-1 0 0,0 0 0,0 0 0,0 0 0,-8 3 0,-13 2-6720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2.28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124 11 24575,'-14'17'0,"0"1"0,2 0 0,0 0 0,1 2 0,1-1 0,1 1 0,1 1 0,0-1 0,2 1 0,0 1 0,2-1 0,0 1 0,-1 36 0,4-53 0,1 0 0,0 0 0,1 0 0,-1 0 0,1 0 0,0 0 0,0 0 0,0 0 0,1 0 0,0-1 0,0 1 0,0 0 0,1-1 0,-1 0 0,1 1 0,5 5 0,-6-9 0,0 1 0,1 0 0,-1 0 0,1-1 0,-1 1 0,1-1 0,0 0 0,0 0 0,-1 0 0,1 0 0,0 0 0,0-1 0,0 1 0,0-1 0,0 0 0,0 0 0,0 0 0,0 0 0,0 0 0,0-1 0,0 1 0,0-1 0,0 0 0,-1 0 0,1 0 0,0 0 0,0 0 0,-1-1 0,3-1 0,5-4 0,0 1 0,0-2 0,-1 0 0,0 0 0,0 0 0,-1-1 0,0 0 0,-1-1 0,0 0 0,0 0 0,-1 0 0,0-1 0,4-13 0,-1 2 0,-1 1 0,-1-2 0,-1 1 0,-1-1 0,3-43 0,-7 60 11,-1 1 0,0 0 0,0-1 0,-1 1 0,1 0 0,-1-1-1,0 1 1,-1 0 0,1 0 0,-4-7 0,4 10-85,-1-1-1,1 1 1,-1 0 0,0-1 0,0 1-1,0 0 1,0 0 0,0 0 0,-1 1-1,1-1 1,-1 0 0,1 1 0,-1 0-1,1-1 1,-1 1 0,0 0 0,0 0-1,0 1 1,-4-2 0,-23-2-6752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2.73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133 1 24575,'-13'16'0,"-16"15"0,-16 10 0,-1-2-8191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3.763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 68 24575,'1'-3'0,"0"0"0,0 1 0,0-1 0,1 1 0,-1-1 0,0 1 0,1 0 0,0 0 0,-1 0 0,1-1 0,0 2 0,0-1 0,0 0 0,0 0 0,1 1 0,-1-1 0,0 1 0,1-1 0,-1 1 0,1 0 0,0 0 0,3-1 0,6-3 0,1 1 0,0 0 0,17-2 0,-28 5 0,0 0 0,0 1 0,0-1 0,0 1 0,0 0 0,0 0 0,0 0 0,1 0 0,-1 0 0,0 0 0,0 1 0,0-1 0,0 1 0,0-1 0,0 1 0,0 0 0,0 0 0,0 0 0,0 0 0,0 0 0,0 0 0,-1 0 0,1 1 0,0-1 0,-1 1 0,1-1 0,-1 1 0,0 0 0,1-1 0,-1 1 0,0 0 0,0 0 0,0 0 0,0 0 0,-1 0 0,1 0 0,0 0 0,-1 0 0,1 0 0,-1 3 0,1 4 0,-1 1 0,-1-1 0,1 0 0,-1 1 0,-1-1 0,0 0 0,0 0 0,-4 11 0,-5 4 0,0 0 0,-2-1 0,0 0 0,-2-1 0,-22 27 0,16-22 0,1 1 0,-17 33 0,37-60-2,-1 0-1,0 0 0,1 0 1,-1 0-1,1 1 1,-1-1-1,1 0 0,-1 0 1,1 1-1,0-1 1,-1 0-1,1 0 1,0 1-1,0-1 0,0 0 1,0 1-1,0-1 1,0 0-1,1 0 0,-1 1 1,0-1-1,1 0 1,-1 0-1,1 1 0,-1-1 1,1 0-1,0 0 1,-1 0-1,1 0 0,1 2 1,1-1 17,0-1 1,0 1-1,0-1 0,0 1 1,0-1-1,0 0 1,0 0-1,0 0 0,0-1 1,0 1-1,1-1 1,2 0-1,12 0-386,-1 0-1,1-1 1,26-6 0,-12-1-6455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4.2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157 1 24575,'-5'9'0,"-1"1"0,0-1 0,-15 15 0,-11 17 0,27-32 0,-9 12 0,1 0 0,0 1 0,2 1 0,-13 38 0,22-56 0,1 0 0,0 1 0,0-1 0,0 1 0,1 0 0,0-1 0,0 1 0,0-1 0,1 1 0,-1-1 0,4 10 0,-3-11 0,1-1 0,0 1 0,0 0 0,0-1 0,0 0 0,1 0 0,-1 1 0,1-1 0,0-1 0,0 1 0,0 0 0,0-1 0,1 1 0,-1-1 0,1 0 0,-1 0 0,1-1 0,4 2 0,-2 0 0,0-2 0,1 1 0,-1-1 0,1 0 0,-1 0 0,1-1 0,0 0 0,-1 0 0,1 0 0,-1-1 0,1 0 0,-1 0 0,1-1 0,-1 0 0,0 0 0,0 0 0,1-1 0,-2 0 0,1 0 0,0-1 0,-1 1 0,1-1 0,-1 0 0,0-1 0,7-7 0,-2 1 0,0 0 0,0-1 0,-1 0 0,-1 0 0,0-1 0,-1 0 0,0-1 0,-1 0 0,0 0 0,4-20 0,-8 30-54,-1 0-1,0 0 0,-1-1 1,1 1-1,-1 0 1,0 0-1,0-1 0,0 1 1,0 0-1,-1-1 1,0 1-1,0 0 0,0 0 1,0 0-1,-1 0 0,1 0 1,-1 0-1,0 0 1,0 0-1,-1 1 0,1-1 1,-1 1-1,0 0 1,-4-5-1,-19-10-6771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04.551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70 63 24575,'-5'0'0,"-8"8"0,-4 12 0,2 6 0,4 7 0,3 2 0,7-4 0,13-8 0,16-8 0,12-19 0,12-21 0,1-20 0,-8-14 0,-12-5 0,-11 7-8191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55.95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36 16 24575,'0'-8'0,"0"1"0,0 6 0,0 8 0,0 6 0,-4 10 0,-2 9 0,1 8 0,0 9 0,2 9 0,1 8 0,1 4 0,1 0 0,0-9 0,-4-6 0,-1-12-8191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56.969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79 152 24575,'-5'-21'0,"4"20"0,1 1 0,0 0 0,-1 0 0,1 0 0,-1 0 0,1 0 0,0 0 0,-1-1 0,1 1 0,-1 0 0,1 0 0,0 0 0,-1 0 0,1 0 0,-1 0 0,1 1 0,0-1 0,-1 0 0,1 0 0,-1 0 0,1 0 0,0 0 0,-1 1 0,1-1 0,0 0 0,-1 0 0,1 1 0,0-1 0,-1 0 0,1 1 0,-3 1 0,1 1 0,-1 0 0,1 0 0,0 0 0,0 0 0,0 0 0,0 0 0,0 0 0,-1 7 0,-9 38 0,2 2 0,2 0 0,3 0 0,1 0 0,7 100 0,-2-146 0,-1-1 0,1 1 0,-1-1 0,1 1 0,0-1 0,0 0 0,0 1 0,1-1 0,-1 0 0,1 0 0,0 0 0,0 0 0,0 0 0,0-1 0,0 1 0,1 0 0,-1-1 0,4 3 0,-1-2 0,1 1 0,-1-1 0,1 0 0,0-1 0,0 1 0,0-1 0,0 0 0,0-1 0,10 2 0,-2-2 0,0 0 0,0 0 0,0-2 0,0 0 0,0 0 0,0-1 0,0-1 0,23-8 0,-30 8 0,0-1 0,0 0 0,-1 0 0,1-1 0,-1 0 0,0 0 0,-1 0 0,1-1 0,-1 1 0,0-1 0,-1-1 0,1 1 0,-1-1 0,0 0 0,2-7 0,6-12 0,-2-1 0,12-48 0,-17 54 0,0 0 0,-2-1 0,0 1 0,-2-1 0,0 0 0,-1 1 0,-1-1 0,-1 0 0,-8-32 0,8 45 0,-1 0 0,0 0 0,-1 0 0,0 1 0,0-1 0,-1 1 0,0 0 0,0 0 0,-1 1 0,1-1 0,-2 1 0,1 1 0,-1-1 0,0 1 0,-1 0 0,1 1 0,-1 0 0,0 0 0,-1 0 0,1 1 0,-1 1 0,0-1 0,0 1 0,-11-2 0,12 3-62,1 1 0,-1 0 0,1 0 0,-1 1 0,1 0 0,-1 0 0,1 1 0,-1 0 0,1 0 0,-1 0 0,1 1 0,0 0-1,-1 1 1,1 0 0,0 0 0,1 0 0,-1 1 0,1 0 0,-1 0 0,1 1 0,-7 6 0,-14 16-6764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33.0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29 0 24575,'-4'0'0,"-10"3"0,10 19 0,-2 337 0,9-200 0,-5 249 0,5 349 0,8-380 0,3 197 0,-17-214 0,6 374 0,8-508 0,2 98 0,-9-250 0,17 100 0,4 46 0,0 168-1365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6:58.30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119 104 24575,'-3'1'0,"1"-1"0,0 1 0,0-1 0,0 1 0,0 0 0,0 0 0,0 0 0,0 0 0,0 0 0,1 0 0,-1 0 0,0 1 0,1-1 0,-1 1 0,0-1 0,1 1 0,0-1 0,-1 1 0,1 0 0,0 0 0,0 0 0,0 0 0,-1 4 0,-20 58 0,16-41 0,0-7 0,1 1 0,1-1 0,1 1 0,0 0 0,1 0 0,1 1 0,1-1 0,0 0 0,1 0 0,1 1 0,0-1 0,2-1 0,0 1 0,1 0 0,0-1 0,1 0 0,12 22 0,-14-33 0,0 0 0,0-1 0,0 0 0,1 0 0,0 0 0,-1 0 0,1-1 0,1 1 0,-1-1 0,0-1 0,1 1 0,-1-1 0,1 0 0,0 0 0,0-1 0,0 1 0,0-1 0,0-1 0,6 1 0,0 0 0,0 0 0,0-2 0,0 1 0,-1-1 0,1-1 0,0 0 0,0-1 0,20-7 0,-24 6 0,0-1 0,0 0 0,0-1 0,-1 0 0,0 0 0,0-1 0,-1 1 0,0-1 0,0-1 0,9-14 0,0-3 0,-1 0 0,12-34 0,-20 44 0,0 0 0,-1 0 0,-1 0 0,0-1 0,-1 0 0,-1 0 0,-1 0 0,0-22 0,-2 31 0,1-1 0,-2 0 0,1 1 0,-1-1 0,0 1 0,-1 0 0,0 0 0,0 0 0,0 0 0,-1 0 0,0 1 0,0-1 0,-1 1 0,0 0 0,0 0 0,0 1 0,-1 0 0,0 0 0,-9-7 0,-6-2 0,-1 0 0,0 1 0,0 2 0,-1 0 0,-1 2 0,-28-9 0,46 16 0,-1 1 0,1-1 0,-1 1 0,0 0 0,0 1 0,1 0 0,-1 0 0,0 0 0,1 1 0,-1 0 0,0 0 0,1 0 0,-1 1 0,1 0 0,-1 0 0,1 1 0,0 0 0,0 0 0,0 1 0,1-1 0,-1 1 0,1 0 0,0 1 0,0-1 0,0 1 0,0 0 0,1 0 0,-4 7 0,-12 18-1365,1 0-5461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14.045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1 210 24575,'0'-14'0,"0"0"0,1 0 0,0 1 0,1-1 0,6-23 0,-6 31 0,1 1 0,0-1 0,0 1 0,0 0 0,0 0 0,1 0 0,0 1 0,0-1 0,0 1 0,0 0 0,1 0 0,0 0 0,0 0 0,0 1 0,9-5 0,-5 4 0,0 0 0,0 0 0,0 1 0,0 0 0,0 1 0,1 0 0,-1 0 0,1 1 0,0 0 0,-1 1 0,1 0 0,0 0 0,10 3 0,-15-2 0,0 0 0,0 0 0,0 1 0,0-1 0,-1 1 0,1 0 0,0 1 0,-1-1 0,0 1 0,0 0 0,0 0 0,0 0 0,0 1 0,-1-1 0,1 1 0,-1 0 0,0 0 0,0 0 0,0 0 0,-1 0 0,1 1 0,-1-1 0,0 1 0,0 0 0,-1 0 0,2 9 0,1 21 0,-2-1 0,-1 1 0,-2 0 0,-1 0 0,-2-1 0,-1 1 0,-2-1 0,-15 46 0,9-45 0,-2-1 0,-1 0 0,-24 36 0,-26 57 0,-14 29 0,79-155 0,0 0 0,0 1 0,0-1 0,0 1 0,0-1 0,1 1 0,-1 0 0,1-1 0,-1 1 0,1-1 0,-1 1 0,1 0 0,0 0 0,0-1 0,0 1 0,0 0 0,0-1 0,0 1 0,1 0 0,-1-1 0,0 1 0,1 0 0,-1-1 0,1 1 0,0-1 0,0 1 0,-1-1 0,1 1 0,0-1 0,0 1 0,0-1 0,1 0 0,-1 0 0,0 0 0,0 1 0,1-1 0,-1 0 0,0 0 0,3 0 0,4 3 0,1-2 0,0 1 0,1-1 0,-1-1 0,0 1 0,11-1 0,3 1 0,21 1-33,-31-2-189,-1-1 0,1 2 0,0-1 0,-1 2 0,23 7 0,-13 1-6604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08.34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128 216 24575,'-1'0'0,"-1"0"0,1 0 0,-1 0 0,0 0 0,1-1 0,-1 1 0,1-1 0,-1 1 0,1-1 0,0 0 0,-1 1 0,1-1 0,0 0 0,-1 0 0,1 0 0,0 0 0,0 0 0,0 0 0,0 0 0,0 0 0,-1-2 0,-1-1 0,1 0 0,1 0 0,-1 0 0,0 0 0,1 0 0,0 0 0,0 0 0,0-4 0,0-2 0,0 1 0,0 0 0,1-1 0,1 1 0,0-1 0,3-15 0,-2 20 0,-1 1 0,1 0 0,0 0 0,-1 0 0,2 0 0,-1 0 0,0 0 0,1 0 0,0 1 0,0-1 0,0 1 0,0 0 0,1 0 0,-1 0 0,1 0 0,0 1 0,-1-1 0,1 1 0,0 0 0,1 0 0,-1 1 0,0-1 0,0 1 0,1 0 0,-1 0 0,1 0 0,-1 1 0,1-1 0,-1 1 0,1 0 0,-1 1 0,1-1 0,-1 1 0,1 0 0,-1 0 0,0 0 0,1 0 0,-1 1 0,0 0 0,0 0 0,0 0 0,0 0 0,0 1 0,-1-1 0,1 1 0,-1 0 0,1 0 0,-1 0 0,0 1 0,0-1 0,-1 1 0,1 0 0,-1 0 0,4 7 0,1 8 0,-2 0 0,0 0 0,-1 1 0,-1 0 0,-1 0 0,0 39 0,-4-12 0,-15 87 0,8-95 0,-2 0 0,-2 0 0,-2-2 0,-1 0 0,-2 0 0,-1-2 0,-2 0 0,-1-1 0,-2-2 0,-53 57 0,31-48 0,46-41 0,0 0 0,0 0 0,0 0 0,0 1 0,0-1 0,-1 0 0,1 0 0,0 0 0,0 0 0,0 0 0,0 1 0,0-1 0,0 0 0,0 0 0,0 0 0,1 0 0,-1 0 0,0 1 0,0-1 0,0 0 0,0 0 0,0 0 0,0 0 0,0 0 0,0 0 0,0 0 0,0 1 0,0-1 0,0 0 0,1 0 0,-1 0 0,0 0 0,0 0 0,0 0 0,0 0 0,0 0 0,0 0 0,0 0 0,1 0 0,-1 1 0,0-1 0,0 0 0,0 0 0,0 0 0,0 0 0,1 0 0,-1 0 0,0 0 0,0 0 0,0 0 0,0 0 0,0 0 0,0 0 0,1-1 0,-1 1 0,0 0 0,0 0 0,0 0 0,0 0 0,0 0 0,0 0 0,1 0 0,-1 0 0,21 0 0,25-2 0,1-1 0,-1 1 0,1 3 0,64 9 0,-78-6-1365,-3 0-5461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09.59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69 152 24575,'-2'169'0,"4"183"0,-1-334 0,0 0 0,1 1 0,8 30 0,-9-45 0,0 0 0,0-1 0,0 1 0,1 0 0,-1-1 0,1 1 0,0-1 0,0 1 0,0-1 0,0 0 0,1 0 0,-1 0 0,1 0 0,0 0 0,0-1 0,0 1 0,0-1 0,0 0 0,1 0 0,-1 0 0,1 0 0,-1-1 0,1 1 0,4 0 0,2 0 0,0-1 0,1 0 0,-1-1 0,0 0 0,0 0 0,0-1 0,0 0 0,0-1 0,0 0 0,-1-1 0,1 0 0,0 0 0,-1-1 0,0-1 0,0 1 0,0-1 0,-1-1 0,1 0 0,-1 0 0,-1 0 0,1-1 0,-1 0 0,0-1 0,-1 0 0,0 0 0,0 0 0,-1 0 0,9-19 0,-6 3 0,-1-1 0,-1 1 0,-1-1 0,3-45 0,-8-104 0,-1 87 0,1 78 0,0 1 0,0 0 0,-1 0 0,1-1 0,-2 1 0,1 0 0,-1 0 0,-1 0 0,0 0 0,0 1 0,0-1 0,-1 1 0,0-1 0,0 1 0,-1 1 0,0-1 0,0 1 0,0-1 0,-1 1 0,0 1 0,-10-8 0,-4-4 0,-1 1 0,-1 1 0,-1 1 0,0 1 0,-30-12 0,44 21 0,1 2 0,0-1 0,-1 1 0,1 1 0,-1-1 0,0 1 0,0 1 0,-15 0 0,19 1 0,-1 0 0,1 0 0,0 1 0,0-1 0,0 1 0,0 0 0,0 1 0,1-1 0,-1 1 0,1 0 0,-1 0 0,1 0 0,0 0 0,0 1 0,-6 7 0,-4 12-1365,4 3-5461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7:11.240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179 73 24575,'-4'0'0,"0"1"0,0 0 0,0 0 0,0 0 0,0 0 0,0 1 0,0-1 0,0 1 0,0 0 0,1 0 0,-1 1 0,1-1 0,0 1 0,0-1 0,0 1 0,0 0 0,0 0 0,0 1 0,1-1 0,-1 0 0,1 1 0,0 0 0,-2 4 0,-5 11 0,1 1 0,0 0 0,-5 24 0,12-39 0,-18 66 0,-12 87 0,26-125 0,2 1 0,2 0 0,1-1 0,2 1 0,5 33 0,-5-59 0,0-1 0,0 1 0,0-1 0,1 0 0,0 0 0,0 0 0,1 0 0,0 0 0,0-1 0,1 0 0,0 0 0,0 0 0,0 0 0,1-1 0,0 0 0,0 0 0,9 6 0,-10-8 0,0 0 0,0-1 0,1 0 0,-1 0 0,0 0 0,1 0 0,-1-1 0,1 0 0,-1 0 0,1-1 0,0 1 0,-1-1 0,1-1 0,0 1 0,-1-1 0,1 0 0,0 0 0,-1 0 0,0-1 0,1 0 0,-1 0 0,0 0 0,0-1 0,6-3 0,-4 1 0,0-1 0,-1 0 0,1 0 0,-1 0 0,0-1 0,-1 0 0,1 0 0,-2-1 0,1 1 0,-1-1 0,5-13 0,4-13 0,13-53 0,-15 45 0,-1-4 0,-2 0 0,-2 0 0,-3-1 0,-1 1 0,-8-89 0,6 127 0,-1 0 0,1 0 0,-2 1 0,1-1 0,-1 1 0,0-1 0,0 1 0,-1 0 0,0 0 0,-1 0 0,1 0 0,-1 0 0,-1 1 0,1 0 0,-1 0 0,0 0 0,0 0 0,-1 1 0,0 0 0,-9-6 0,5 3 0,0 1 0,-1 1 0,0 0 0,-1 0 0,1 1 0,-23-6 0,29 9 0,-1 1 0,1 1 0,0-1 0,-1 1 0,1 0 0,-1 0 0,1 1 0,-1 0 0,1 0 0,-1 0 0,1 0 0,0 1 0,0 0 0,0 0 0,0 1 0,0-1 0,0 1 0,-6 4 0,5-1-91,1 0 0,0 1 0,0-1 0,0 1 0,1 0 0,0 0 0,0 0 0,1 1 0,0 0 0,0-1 0,1 1 0,0 0 0,0 0 0,-1 10 0,-3 21-6735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19.11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89 41 24575,'-10'-23'0,"3"5"0,2 35 0,13 455 0,3-237 0,-6-44 0,18-1040 0,-21 948 0,0 446 0,-44-11 0,36-512 0,6-49 0,21-780 0,-9 668 0,-6 94 0,-2 0 0,-3-66 0,-7 87 0,5 24 0,0 1 0,0 0 0,1 0 0,-1 0 0,0 0 0,1 0 0,-1 0 0,1 0 0,-1 0 0,1 0 0,-1 0 0,1 1 0,0-1 0,-1 0 0,1 0 0,0 0 0,0 0 0,0 1 0,0-1 0,0 0 0,0 0 0,0 0 0,1 2 0,-14 476 0,14-325 0,0 457 0,74-1558 0,-67 896 0,-3 23 0,-2 1 0,1-36 0,-4 55 0,0 1 0,-1-1 0,0 0 0,0 1 0,-1-1 0,0 1 0,-1-1 0,1 1 0,-1 0 0,-1 0 0,1 0 0,-8-10 0,7 12 0,-23-27 0,27 32 0,-1-1 0,1 1 0,0-1 0,-1 1 0,1-1 0,-1 1 0,1 0 0,0-1 0,-1 1 0,1-1 0,-1 1 0,1 0 0,-1 0 0,1-1 0,-1 1 0,0 0 0,1 0 0,-1 0 0,1-1 0,-1 1 0,1 0 0,-1 0 0,1 0 0,-1 0 0,0 0 0,1 0 0,-1 0 0,1 0 0,-1 1 0,1-1 0,-1 0 0,0 0 0,1 0 0,-1 1 0,1-1 0,-1 0 0,1 0 0,-1 1 0,1-1 0,-1 1 0,1-1 0,0 0 0,-1 1 0,1-1 0,-1 1 0,1-1 0,0 1 0,0-1 0,-1 1 0,1-1 0,0 1 0,0-1 0,-1 1 0,1-1 0,0 1 0,0 1 0,-4 18 0,1 1 0,0 0 0,2 1 0,2 38 0,0-12 0,26 324 0,-13-248 0,-3 182 0,-11-292 0,-1-1 0,0 0 0,-1 1 0,-1-1 0,0 0 0,-1 0 0,-10 22 0,14-34 0,0-1 0,0 0 0,0 1 0,0-1 0,0 0 0,0 0 0,0 1 0,0-1 0,0 0 0,0 0 0,0 1 0,0-1 0,-1 0 0,1 0 0,0 0 0,0 1 0,0-1 0,0 0 0,-1 0 0,1 0 0,0 1 0,0-1 0,0 0 0,-1 0 0,1 0 0,0 0 0,0 0 0,-1 1 0,1-1 0,0 0 0,-1 0 0,1 0 0,0 0 0,0 0 0,-1 0 0,1 0 0,0 0 0,0 0 0,-1 0 0,1 0 0,0 0 0,0 0 0,-1 0 0,1 0 0,-1-1 0,-5-14 0,2-26 0,-1-593 0,8 345 0,-7 222 0,4 67 0,0-1 0,0 1 0,0 0 0,0 0 0,0 0 0,0 0 0,0 0 0,0-1 0,1 1 0,-1 0 0,0 0 0,0 0 0,0 0 0,0 0 0,0-1 0,0 1 0,0 0 0,0 0 0,0 0 0,0 0 0,0-1 0,0 1 0,0 0 0,-1 0 0,1 0 0,0 0 0,0 0 0,0-1 0,0 1 0,0 0 0,0 0 0,0 0 0,0 0 0,0 0 0,-1 0 0,1-1 0,0 1 0,0 0 0,0 0 0,0 0 0,0 0 0,0 0 0,-1 0 0,1 0 0,0 0 0,0 0 0,0 0 0,0 0 0,0 0 0,-1 0 0,1 0 0,0 0 0,0 0 0,0 0 0,0 0 0,-1 0 0,1 0 0,0 0 0,0 0 0,0 0 0,0 0 0,-1 0 0,1 0 0,0 0 0,0 0 0,-5 16 0,0 26 0,-3 730 0,11-511 0,-3-242 0,-2-40 0,-9-92 0,-24-278 0,31 280 0,14-171 0,-3 237 0,-4 43 0,-1 11 0,3 80 0,-5-38 0,-1 636 0,1-661 0,0-15 0,1 0 0,-2 0 0,1 0 0,-2 0 0,1 0 0,-2 0 0,-5 17 0,1-57 0,2-416 0,7 255 0,22-165 0,-26 392 0,3 52 0,-2 35 0,-14 3-1365,-6 0-5461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26.987"/>
    </inkml:context>
    <inkml:brush xml:id="br0">
      <inkml:brushProperty name="width" value="0.05" units="cm"/>
      <inkml:brushProperty name="height" value="0.05" units="cm"/>
      <inkml:brushProperty name="color" value="#004F8B"/>
    </inkml:brush>
  </inkml:definitions>
  <inkml:trace contextRef="#ctx0" brushRef="#br0">300 1 24575,'-154'178'0,"16"-20"0,138-157 0,-1 0 0,0-1 0,1 1 0,-1 0 0,0 0 0,1 0 0,-1-1 0,1 1 0,0 0 0,-1 0 0,1 0 0,0 0 0,-1 0 0,1 0 0,0 0 0,0 0 0,0 0 0,0 0 0,0 0 0,0 0 0,0 0 0,0 0 0,0 0 0,1 0 0,-1 0 0,0 0 0,1 1 0,0-1 0,1 1 0,-1-1 0,1 1 0,-1-1 0,1 0 0,-1 1 0,1-1 0,0 0 0,-1 0 0,1 0 0,0-1 0,3 2 0,8 2 0,-1-1 0,1-1 0,15 2 0,-26-4 0,142 25 0,-102-15 0,1-3 0,73 4 0,-96-10 0,-14 0 0,1-1 0,0 1 0,0-1 0,-1-1 0,1 1 0,0-1 0,0 0 0,-1-1 0,1 1 0,-1-1 0,1-1 0,9-4 0,-15 6 0,0 0 0,0 0 0,0 0 0,-1 0 0,1 0 0,0 0 0,-1-1 0,1 1 0,0 0 0,-1 0 0,0-1 0,1 1 0,-1 0 0,0-1 0,1 1 0,-1 0 0,0-1 0,0 1 0,0 0 0,0-1 0,-1 1 0,1 0 0,0-1 0,0 1 0,-1 0 0,1-1 0,-1 1 0,1 0 0,-1 0 0,0 0 0,1-1 0,-2 0 0,-30-41 0,25 35 0,-78-79 0,60 65 0,2-1 0,-33-42 0,40 38-21,14 22-113,-1-1-1,0 1 1,0 0-1,0 0 1,-1 1 0,1-1-1,-1 1 1,0-1-1,-7-4 1,0 5-6692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42.3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1309 24575,'0'-39'0,"1"-14"0,-2 0 0,-3 0 0,-12-62 0,2 27 0,4-2 0,4 1 0,6-110 0,0 98 0,2 87 0,1-1 0,0 1 0,1 0 0,0 0 0,1 1 0,0-1 0,1 1 0,1 0 0,0 1 0,1-1 0,0 1 0,1 1 0,0 0 0,1 0 0,0 1 0,1 0 0,12-9 0,-9 12 0,0 0 0,0 0 0,1 2 0,0-1 0,0 2 0,29-5 0,36-12 0,-53 12 0,1 2 0,0 1 0,0 0 0,53-1 0,120 9 0,-81 1 0,72-1 0,242-5 0,-321-8 0,19-2 0,135-11 0,-227 21 0,-1-2 0,45-12 0,-41 8 0,59-6 0,-49 14 0,0 1 0,-1 3 0,1 3 0,-1 2 0,0 2 0,-1 2 0,0 2 0,-1 3 0,70 33 0,-55-24 0,130 33 0,-103-33 0,-48-17 0,1-3 0,-1-1 0,1-2 0,0-2 0,57-5 0,9 0 0,948 4 0,-1048 0 0,-1 1 0,1 0 0,-1 0 0,1 1 0,-1 1 0,0-1 0,16 8 0,-23-9 0,-1 0 0,0 0 0,1 0 0,-1 0 0,0 1 0,0-1 0,0 1 0,0-1 0,0 1 0,0 0 0,0 0 0,-1 0 0,1 0 0,-1 0 0,1 0 0,-1 1 0,0-1 0,0 0 0,0 1 0,0-1 0,0 1 0,0-1 0,-1 1 0,1-1 0,-1 1 0,0-1 0,0 1 0,0 0 0,0-1 0,0 1 0,-1-1 0,1 1 0,-1-1 0,1 1 0,-1-1 0,-1 4 0,-17 26-1365,-7-4-5461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45.0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138 7 24575,'3'-7'0,"4"18"0,3 18 0,-3 48 0,-3 1 0,-7 78 0,1-33 0,2 1338 0,-2-1421 0,-1 0 0,-2 0 0,-2 0 0,-1 0 0,-22 61 0,19-67 0,1 1 0,2 0 0,1 0 0,2 1 0,-1 54 0,-5 69 0,0 5 0,12-81 0,1-29 0,-2 1 0,-3-1 0,-16 93 0,19-146-10,-6 24-329,0 0 1,2 1-1,-1 27 0,6-21-6487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8:50.00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4484 24575,'0'18'0,"1"0"0,1 0 0,0 0 0,1 0 0,1-1 0,1 1 0,1-1 0,0 0 0,1 0 0,10 18 0,-11-25 0,1-1 0,0 1 0,0-1 0,1 0 0,0 0 0,1-1 0,0-1 0,0 1 0,0-1 0,1-1 0,0 0 0,0 0 0,1-1 0,0 0 0,0-1 0,18 5 0,17-1 0,1-2 0,0-3 0,0-1 0,83-8 0,-12 1 0,222-10 0,-103 1 0,-18 3 0,165-13 0,-309 14 0,80-21 0,-95 21 0,1 2 0,0 3 0,0 3 0,74 6 0,-11-1 0,68-5 0,173 4 0,-172 23 0,-136-15 0,115 6 0,-72-14 0,-25 0 0,87-9 0,-131 1 0,-1 0 0,44-17 0,-44 13 0,0 2 0,44-8 0,59 11 0,-104 6 0,1-1 0,-1-2 0,0-1 0,54-12 0,-46 6 0,-1 2 0,1 2 0,0 1 0,44 2 0,-44 2 0,0-2 0,0-1 0,-1-2 0,41-11 0,-64 12 0,-1-1 0,0 0 0,0-1 0,-1 0 0,0-1 0,0 0 0,0-1 0,-1 0 0,0 0 0,-1-1 0,0 0 0,0-1 0,-1 0 0,0-1 0,-1 1 0,0-2 0,6-12 0,3-7 0,-10 20 0,-1 0 0,0 0 0,0-1 0,-1 1 0,0-1 0,4-24 0,-3-321 0,-8 190 0,4 33 0,-3-155 0,-8 192 0,6 69 0,1 0 0,1 0 0,1-1 0,6-52 0,7-33 0,-4 0 0,-10-135 0,0 85 0,-1-122 0,6-301 0,9 435 0,2-66 0,-15-756 0,2 968 0,-1 0 0,0-1 0,0 1 0,-1 0 0,0 0 0,0-1 0,0 1 0,0 0 0,-1 0 0,0 0 0,-1 1 0,1-1 0,-1 0 0,0 1 0,0 0 0,-1 0 0,0 0 0,0 0 0,0 0 0,0 1 0,-1-1 0,0 1 0,0 1 0,0-1 0,-10-5 0,2 0 0,-1 1 0,0 0 0,-1 1 0,0 1 0,-26-8 0,15 7 0,-1 1 0,1 2 0,-1 1 0,1 0 0,-40 3 0,-3 5-1365,-3 0-5461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33.95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99 24575,'1386'0'0,"-1292"-4"0,100-18 0,87-4 0,206 48 0,-341-16 0,1-7 0,178-23 0,-175 4 0,108-10 0,-130 31 0,219 31 0,-249-20 0,-85-10-114,-4-1 1,-1 1-1,1-1 0,0-1 0,-1 0 1,1 0-1,0 0 0,-1-1 0,1-1 0,0 1 1,8-4-1,3-6-6712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3.3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52 0 24575,'-8'0'0,"-3"4"0,0 6 0,3 10 0,1 4 0,4 4 0,1 5 0,1 5 0,5 1 0,2-3 0,0 6 0,-1 3 0,-2-5-8191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3.88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42 24575,'0'13'0,"0"12"0,0 10 0,0 4 0,8 3 0,7-5 0,10-9 0,0-18 0,-4-19 0,-6-12 0,-5-6 0,-4-8 0,-8-10 0,-3-1 0,-5 6 0,-6 11 0,1 10-8191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4.2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35 0 24575,'-2'1'0,"0"-1"0,1 1 0,-1 0 0,0-1 0,1 1 0,-1 0 0,1 0 0,-1 0 0,1 0 0,-1 0 0,1 0 0,0 1 0,0-1 0,-1 0 0,1 1 0,0-1 0,0 1 0,0-1 0,1 1 0,-1-1 0,0 1 0,1 0 0,-1-1 0,1 1 0,-1 0 0,1 0 0,0-1 0,-1 1 0,1 3 0,-2 54 0,3-44 0,1-1 0,1 0 0,0 0 0,1 0 0,5 15 0,-8-26 0,0 1 0,1-1 0,-1 1 0,1-1 0,0 0 0,0 0 0,0 0 0,0 0 0,0 0 0,1 0 0,-1-1 0,1 1 0,0-1 0,0 1 0,0-1 0,0 0 0,0 0 0,0 0 0,0-1 0,1 1 0,-1-1 0,1 0 0,-1 0 0,8 1 0,-9-2 0,1-1 0,-1 1 0,1-1 0,-1 0 0,1 0 0,-1 0 0,0 0 0,1 0 0,-1-1 0,0 1 0,0-1 0,0 1 0,0-1 0,0 0 0,0 0 0,0 0 0,-1 0 0,1 0 0,-1 0 0,1 0 0,-1 0 0,0-1 0,0 1 0,0 0 0,0-1 0,0 1 0,-1-1 0,1 0 0,0-4 0,1-3 0,-1 0 0,1 0 0,-1 0 0,-1 0 0,0 0 0,-3-16 0,3 22-97,-1 0-1,-1 0 1,1 0-1,0 0 1,-1 1-1,0-1 1,0 0-1,0 1 1,0-1-1,-1 1 1,0 0-1,1 0 0,-4-3 1,-14-9-6729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4.70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31 0 24575,'0'4'0,"0"6"0,0 10 0,-9 13 0,-2 6 0,1-4-8191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5.12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 24575,'0'8'0,"0"16"0,0 7 0,0 3 0,0 0 0,0 3 0,4 2 0,1-4-8191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5.49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20 24575,'3'65'0,"20"110"0,-21-164 0,0-1 0,0 0 0,1 0 0,5 10 0,-8-19 0,0 0 0,1 0 0,-1 0 0,1 0 0,-1 1 0,1-1 0,-1 0 0,1 0 0,0 0 0,-1 0 0,1 0 0,0-1 0,0 1 0,0 0 0,0 0 0,-1 0 0,1-1 0,0 1 0,0 0 0,1-1 0,-1 1 0,0-1 0,0 1 0,0-1 0,0 0 0,0 1 0,1-1 0,-1 0 0,0 0 0,0 0 0,0 0 0,1 0 0,-1 0 0,0 0 0,0 0 0,0-1 0,0 1 0,1 0 0,-1-1 0,0 1 0,0 0 0,0-1 0,0 0 0,0 1 0,0-1 0,2-1 0,3-4 0,1-1 0,-1 1 0,0-2 0,0 1 0,-1 0 0,0-1 0,0 0 0,-1 0 0,0-1 0,-1 1 0,0-1 0,3-12 0,0-1 0,-1 0 0,-2 0 0,2-45 0,-4 62-114,-1-1 1,-1 1-1,1 0 0,-1 0 0,0 0 1,0 0-1,0-1 0,-1 1 0,1 1 1,-1-1-1,-5-8 0,-10-8-6712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5.84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20 118 24575,'-1'1'0,"0"1"0,-1-1 0,1 0 0,0 1 0,0 0 0,0-1 0,0 1 0,0 0 0,1-1 0,-1 1 0,0 0 0,1 0 0,-1 0 0,1 0 0,0-1 0,-1 1 0,1 0 0,0 3 0,0-2 0,-3 17 0,2 0 0,0 0 0,1 0 0,3 21 0,-2-30 0,1 1 0,0-1 0,0 0 0,1 0 0,1 0 0,0 0 0,1 0 0,7 13 0,-12-24 0,0 1 0,0-1 0,1 1 0,-1-1 0,1 1 0,-1-1 0,0 1 0,1-1 0,-1 1 0,1-1 0,-1 0 0,1 1 0,-1-1 0,1 1 0,-1-1 0,1 0 0,-1 0 0,1 1 0,0-1 0,-1 0 0,1 0 0,0 0 0,-1 0 0,1 0 0,-1 0 0,1 1 0,0-2 0,-1 1 0,1 0 0,0 0 0,-1 0 0,1 0 0,-1 0 0,2-1 0,17-19 0,7-35 0,-15 24 0,-2 0 0,7-38 0,-14 56 0,0 0 0,-1 0 0,0 0 0,-1 0 0,0 0 0,-1 0 0,-1 0 0,-4-17 0,-11-3-1365,-5 9-5461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6.1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24575,'0'8'0,"0"12"0,0 10 0,0 0-8191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6.6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24575,'0'5'0,"0"9"0,0 15 0,5 19 0,0 15 0,1 4 0,-2-5 0,-1-4 0,7-13 0,2-17 0,-1-23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6.99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 56 24575,'-1'79'0,"2"89"0,-1-165 0,0-1 0,0 1 0,1 0 0,-1 0 0,1-1 0,-1 1 0,1 0 0,0-1 0,0 1 0,0 0 0,0-1 0,1 1 0,-1-1 0,0 0 0,1 1 0,0-1 0,0 0 0,0 0 0,0 0 0,0 0 0,0 0 0,3 1 0,-3-2 0,0-1 0,0 0 0,0 1 0,0-1 0,0 0 0,0 0 0,0 0 0,0-1 0,0 1 0,0 0 0,0-1 0,-1 1 0,1-1 0,0 0 0,0 1 0,0-1 0,0 0 0,-1 0 0,1 0 0,0-1 0,-1 1 0,1 0 0,-1 0 0,1-1 0,-1 1 0,0-1 0,0 0 0,1 1 0,-1-1 0,0 0 0,0-1 0,8-12 0,0-1 0,-2 0 0,1 0 0,-2 0 0,-1-1 0,0 0 0,-1 0 0,0 0 0,-2-1 0,0 1 0,-1-1 0,-2-32 0,0 46-59,1 0 0,-1 0-1,-1 0 1,1 0-1,0 0 1,-1 1 0,0-1-1,0 1 1,0-1 0,0 1-1,-1 0 1,1-1 0,-1 1-1,0 0 1,0 1-1,0-1 1,0 1 0,0-1-1,-1 1 1,1 0 0,-1 0-1,-7-3 1,-18-4-6767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35.9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24575,'3504'0'0,"-3443"4"0,109 19 0,-10 0 0,340 2 0,-469-23 0,-1 1 0,0 1 0,33 10 0,54 7 0,47-13 0,39 4 0,97-1-631,-264-11-103,-10-1-6092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7.34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47 24575,'0'8'0,"0"7"0,0 6 0,0 7 0,0 3 0,0 0 0,8 4 0,7-4 0,6-8 0,11-16 0,1-13 0,-6-14 0,-7-13 0,-7-8 0,-6-10 0,-8 0 0,-9 8 0,-1 11-8191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7.85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1 137 24575,'2'23'0,"1"-1"0,2 1 0,0-1 0,1 1 0,2-2 0,18 40 0,-13-30 0,-10-23 0,1 0 0,0-1 0,0 1 0,0-1 0,1 0 0,0-1 0,1 1 0,9 8 0,-14-14 0,0 1 0,1-1 0,-1 0 0,1 0 0,0 0 0,-1 0 0,1-1 0,0 1 0,-1 0 0,1-1 0,0 1 0,0-1 0,0 1 0,0-1 0,-1 0 0,1 0 0,0 0 0,0 0 0,0 0 0,0 0 0,0-1 0,-1 1 0,1 0 0,0-1 0,0 0 0,0 1 0,-1-1 0,1 0 0,0 0 0,-1 0 0,1 0 0,-1 0 0,1 0 0,-1-1 0,0 1 0,1 0 0,-1-1 0,0 1 0,0-1 0,0 1 0,0-1 0,0 0 0,1-2 0,7-12 0,0 0 0,-1-1 0,-1 0 0,-1 0 0,0-1 0,-1 0 0,-1 0 0,2-25 0,-4 30 0,-1 0 0,-1 1 0,0-1 0,0 0 0,-2 1 0,1-1 0,-2 0 0,1 1 0,-2 0 0,0 0 0,0 0 0,-13-23 0,15 31-59,-1 0 0,0 0-1,0 0 1,-1 1-1,1-1 1,-1 1 0,0 0-1,0 0 1,0 0 0,0 0-1,0 1 1,-1 0 0,1-1-1,-1 2 1,1-1-1,-1 0 1,0 1 0,0 0-1,0 0 1,1 1 0,-1-1-1,-7 1 1,-18 4-6767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8.231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49 1 24575,'0'4'0,"0"10"0,0 11 0,0 13 0,-21 10 0,-6-4-8191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19.35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60 0 24575,'-8'9'0,"-3"10"0,-4 7 0,1 7 0,2-2-8191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0.274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74 103 24575,'-1'0'0,"1"0"0,-1 1 0,0-1 0,0 0 0,0 1 0,1-1 0,-1 1 0,0 0 0,0-1 0,1 1 0,-1 0 0,0-1 0,1 1 0,-1 0 0,1 0 0,-1-1 0,1 1 0,-1 0 0,1 0 0,0 0 0,-1 0 0,1 0 0,0-1 0,0 1 0,0 0 0,0 0 0,0 2 0,-4 33 0,4-29 0,-3 107 0,14 132 0,-6-169 0,16 131 0,-16-191 0,-2-26 0,-1-34 0,-26-585 0,22 607 0,0 1 0,-1-1 0,-2 1 0,-8-26 0,13 45 0,0 0 0,-1 0 0,1-1 0,0 1 0,-1 0 0,1 0 0,-1 0 0,0 0 0,1 0 0,-1 0 0,0 0 0,0 0 0,0 0 0,0 0 0,1 0 0,-1 1 0,0-1 0,0 0 0,-2 0 0,2 1 0,0 0 0,1 0 0,-1 0 0,0 1 0,1-1 0,-1 0 0,0 1 0,1-1 0,-1 1 0,1-1 0,-1 0 0,1 1 0,-1-1 0,1 1 0,-1 0 0,1-1 0,0 1 0,-1-1 0,1 1 0,0 0 0,-1-1 0,1 1 0,0 0 0,0 0 0,-13 56 0,6 29 0,4 0 0,3 0 0,4 0 0,17 89 0,-21-170-41,1 8-79,1 0 0,0 1-1,1-1 1,1 0-1,0-1 1,0 1 0,1-1-1,1 0 1,0 0-1,13 19 1,0-14-6706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0.88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76 125 24575,'-2'0'0,"1"1"0,-1 0 0,0 0 0,1 0 0,-1 0 0,1 0 0,-1 0 0,1 1 0,0-1 0,-1 0 0,1 1 0,0-1 0,0 1 0,0-1 0,0 1 0,0 0 0,0-1 0,1 1 0,-2 2 0,-13 37 0,4 3 0,2-1 0,3 2 0,1-1 0,2 85 0,3-123 0,0-1 0,0 1 0,1-1 0,0 1 0,0-1 0,0 1 0,0-1 0,1 1 0,0-1 0,4 8 0,-5-12 0,-1-1 0,1 1 0,0 0 0,0 0 0,-1 0 0,1-1 0,0 1 0,0 0 0,0-1 0,0 1 0,0 0 0,0-1 0,0 0 0,0 1 0,0-1 0,0 1 0,0-1 0,0 0 0,0 0 0,1 0 0,0 0 0,1 0 0,-1-1 0,1 1 0,0-1 0,-1 0 0,1 0 0,-1 0 0,1 0 0,-1 0 0,0 0 0,1-1 0,-1 1 0,3-3 0,7-7 0,-1 0 0,0 0 0,-1-1 0,0 0 0,-1-1 0,-1 0 0,0 0 0,0-1 0,-1 0 0,7-21 0,-3 2 0,-1 1 0,-2-1 0,7-62 0,-13 78 20,-1-1 0,-1 1 0,0 0 0,-2-1 0,-4-21 0,6 35-71,-1 0 0,0 0-1,0 0 1,0 0 0,0 0 0,-1 0 0,1 1-1,-1-1 1,0 0 0,0 1 0,-1-1 0,1 1-1,-1 0 1,1 0 0,-1 0 0,0 0-1,0 0 1,0 1 0,-1-1 0,1 1 0,-1 0-1,1 0 1,-1 0 0,0 0 0,0 1 0,0 0-1,0-1 1,-4 1 0,-11 1-6775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1.25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 92 24575,'-1'91'0,"-1"-27"0,10 100 0,-8-159 0,1 0 0,0-1 0,0 1 0,1 0 0,-1 0 0,1-1 0,0 1 0,0 0 0,1-1 0,-1 0 0,1 0 0,0 0 0,5 5 0,-7-8 0,0 0 0,0 0 0,0 0 0,0-1 0,0 1 0,0 0 0,1-1 0,-1 1 0,0-1 0,0 0 0,1 1 0,-1-1 0,0 0 0,1 0 0,-1 1 0,0-1 0,0 0 0,1 0 0,-1-1 0,3 1 0,-2-1 0,1 0 0,-1-1 0,1 1 0,-1 0 0,1-1 0,-1 0 0,0 1 0,1-1 0,-1 0 0,0 0 0,0 0 0,-1-1 0,3-2 0,4-7 0,-2 0 0,1 0 0,-2 0 0,0-1 0,0 0 0,-1 0 0,-1 0 0,0 0 0,2-23 0,1-129 0,-6 141 0,0 14-108,-5-59 350,5 67-294,0 0 0,0 1 1,0-1-1,-1 0 0,1 0 1,-1 0-1,1 0 0,-1 0 1,0 1-1,0-1 0,0 0 0,0 1 1,0-1-1,0 0 0,0 1 1,-1 0-1,1-1 0,0 1 1,-1 0-1,1-1 0,-1 1 1,0 0-1,1 0 0,-1 0 1,0 0-1,0 1 0,1-1 1,-4 0-1,-10 3-6774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1.6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121 0 24575,'-4'13'0,"-10"12"0,-11 19 0,-13 14 0,-1-2-8191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3.00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 16 24575,'0'-8'0,"0"1"0,0 10 0,-4 9 0,-2 10 0,1 11 0,-4 7 0,9-6 0,8-10 0,12-9 0,10-7 0,0 0 0,-1-2 0,-5-2-8191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3.4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0 429 24575,'1'-14'0,"1"1"0,0 0 0,0 0 0,1 0 0,1 0 0,0 1 0,9-18 0,48-83 0,-52 97 0,5-8 0,1 0 0,0 0 0,2 2 0,1 0 0,33-32 0,-50 54 0,-1-1 0,1 0 0,-1 1 0,1-1 0,0 0 0,-1 1 0,1-1 0,0 1 0,0-1 0,-1 1 0,1-1 0,0 1 0,0 0 0,0-1 0,0 1 0,0 0 0,-1 0 0,1 0 0,0 0 0,0 0 0,0-1 0,0 2 0,0-1 0,0 0 0,0 0 0,0 0 0,-1 0 0,1 0 0,0 1 0,0-1 0,0 0 0,0 1 0,-1-1 0,1 1 0,0-1 0,0 1 0,-1-1 0,1 1 0,0 0 0,-1-1 0,1 1 0,-1 0 0,1-1 0,-1 1 0,1 0 0,-1 0 0,1 0 0,-1-1 0,0 1 0,1 0 0,-1 0 0,0 0 0,1 1 0,6 55 0,-7-54 0,3 67 0,-4-1 0,-10 81 0,6-116 0,-2-1 0,-1 1 0,-1-1 0,-2 0 0,-1-1 0,-23 42 0,-23 24 0,58-97 0,-1 0 0,0 1 0,1-1 0,-1 0 0,1 0 0,-1 0 0,1 0 0,0 0 0,-1 1 0,1-1 0,0 0 0,0 0 0,0 0 0,0 1 0,0-1 0,0 0 0,0 0 0,0 0 0,1 1 0,-1-1 0,0 0 0,1 0 0,-1 0 0,1 0 0,-1 1 0,1-1 0,0 0 0,-1 0 0,2 1 0,1 0 0,-1 0 0,1-1 0,0 1 0,0-1 0,-1 0 0,1 0 0,0 0 0,0 0 0,0 0 0,0-1 0,6 1 0,11 0 0,-1-1 0,37-5 0,-52 5 0,13-2-170,0-1-1,-1-1 0,1-1 1,-1 0-1,0-1 0,0 0 1,23-14-1,-7-2-6655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36.87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173 1 24575,'-2'25'0,"-1"1"0,-1-1 0,-2 0 0,0 0 0,-15 35 0,-11 48 0,20-41 0,2 0 0,1 79 0,11 139 0,2-110 0,-5 135 0,3 227 0,10-318 0,1 79 0,-13-211 0,-16 689 0,9-316 0,-12 135 0,16-568-273,-1 0 0,-1-1 0,-1 0 0,-18 46 0,9-40-6553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3.89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74 202 24575,'-2'0'0,"0"1"0,1-1 0,-1 1 0,0 0 0,0-1 0,0 1 0,1 0 0,-1 0 0,0 0 0,1 0 0,-1 1 0,1-1 0,-1 0 0,1 1 0,0-1 0,-1 1 0,1-1 0,0 1 0,-1 2 0,-17 35 0,14-25 0,0 0 0,2 0 0,0 0 0,0 0 0,1 0 0,1 1 0,1-1 0,0 0 0,3 26 0,-3-39 0,0 0 0,0 1 0,1-1 0,-1 0 0,0 1 0,1-1 0,-1 0 0,0 0 0,1 1 0,0-1 0,-1 0 0,1 0 0,0 0 0,-1 0 0,1 0 0,0 0 0,0 0 0,0 0 0,0 0 0,0 0 0,0 0 0,0-1 0,0 1 0,0 0 0,0-1 0,2 1 0,-1-1 0,0 0 0,-1 0 0,1-1 0,0 1 0,-1-1 0,1 1 0,-1-1 0,1 1 0,0-1 0,-1 0 0,1 0 0,-1 0 0,0 0 0,1 0 0,-1 0 0,3-3 0,4-5 0,0-1 0,0 0 0,0 0 0,7-15 0,6-15 0,24-65 0,-38 86 0,-1-1 0,-1 1 0,-1-1 0,-1 0 0,2-37 0,-5 53-80,0 0 0,-1 0-1,1 0 1,-1 1 0,0-1-1,0 0 1,0 0 0,0 1-1,-1-1 1,1 1 0,-1-1 0,0 1-1,0 0 1,0-1 0,-1 1-1,-3-4 1,-16-10-6746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4.42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26 84 24575,'-13'147'0,"8"-100"0,-1 58 0,5-103 0,1 0 0,0 0 0,0 0 0,0 0 0,0 0 0,0 0 0,0 1 0,1-1 0,-1 0 0,0 0 0,1 0 0,0 0 0,0-1 0,-1 1 0,1 0 0,0 0 0,0 0 0,1-1 0,-1 1 0,2 1 0,-2-3 0,0 0 0,0 0 0,0 0 0,0 0 0,1 0 0,-1 0 0,0-1 0,0 1 0,0 0 0,0-1 0,0 1 0,0-1 0,0 1 0,0-1 0,0 0 0,0 1 0,0-1 0,0 0 0,0 0 0,0 1 0,0-1 0,-1 0 0,1 0 0,0-1 0,10-12 0,-1 0 0,0-1 0,9-19 0,-1-3 60,25-73 0,-39 98-195,-1 0 0,0 0 0,0-1 0,-1 1 0,-1-1 0,0 0 0,-1 0 0,0 1 0,-1-1 0,-3-16 0,-9-4-6691</inkml:trace>
  <inkml:trace contextRef="#ctx0" brushRef="#br0" timeOffset="1">371 379 24575,'0'8'0,"0"12"0,0 6 0,0 3 0,-5 9 0,-8 3 0,-12-6 0,-1-9-8191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5.18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1 194 24575,'0'-8'0,"1"0"0,0 1 0,0-1 0,1 1 0,0 0 0,0-1 0,1 1 0,0 0 0,0 0 0,1 1 0,0-1 0,0 1 0,9-12 0,-4 9 0,0 0 0,0 0 0,1 0 0,0 1 0,0 1 0,1 0 0,15-8 0,-24 14 0,0 0 0,-1-1 0,1 1 0,0 1 0,0-1 0,0 0 0,0 0 0,0 1 0,0-1 0,0 1 0,0 0 0,0-1 0,0 1 0,0 0 0,0 0 0,0 1 0,0-1 0,0 0 0,0 1 0,0-1 0,0 1 0,0-1 0,0 1 0,0 0 0,0 0 0,0 0 0,-1 0 0,1 0 0,0 0 0,-1 1 0,1-1 0,-1 0 0,1 1 0,-1-1 0,0 1 0,0 0 0,1-1 0,-1 1 0,0 0 0,0 0 0,-1 0 0,2 2 0,1 5 0,-1 0 0,0 0 0,0 0 0,-1 0 0,0 1 0,0-1 0,-1 0 0,-2 13 0,-7 29 0,-2 0 0,-2-1 0,-2-1 0,-3 0 0,-24 47 0,-36 108 0,77-200 0,0 0 0,0-1 0,0 1 0,0 0 0,1 0 0,-1 0 0,1 0 0,0-1 0,0 1 0,2 7 0,-2-10 0,1 0 0,-1 0 0,1 0 0,0 1 0,0-1 0,-1 0 0,1 0 0,0 0 0,0 0 0,0-1 0,0 1 0,0 0 0,0 0 0,1-1 0,-1 1 0,0 0 0,0-1 0,0 1 0,1-1 0,-1 0 0,0 1 0,0-1 0,1 0 0,-1 0 0,0 0 0,1 0 0,-1 0 0,0 0 0,1 0 0,-1 0 0,0 0 0,3-2 0,10-1-124,0-1 0,0-1 0,0-1 0,-1 0 0,0 0 0,0-1-1,-1-1 1,1 0 0,-2-1 0,18-16 0,16-17-6702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5.54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76 24575,'-2'1'0,"0"0"0,1 1 0,-1-1 0,1 0 0,-1 1 0,1-1 0,0 1 0,-1-1 0,1 1 0,0 0 0,0-1 0,0 1 0,1 0 0,-1 0 0,0 0 0,1 0 0,-1 0 0,1 0 0,-1 0 0,1 0 0,0 2 0,-2 2 0,-7 43 0,1 1 0,2-1 0,3 1 0,3 66 0,0-111 0,1 1 0,-1-1 0,1 1 0,0-1 0,1 1 0,-1-1 0,1 1 0,0-1 0,4 7 0,-6-11 0,1 1 0,0-1 0,0 0 0,0 0 0,1 0 0,-1 1 0,0-1 0,0 0 0,0 0 0,1-1 0,-1 1 0,1 0 0,-1 0 0,1-1 0,-1 1 0,1-1 0,-1 1 0,1-1 0,-1 1 0,1-1 0,-1 0 0,1 0 0,0 0 0,-1 0 0,1 0 0,-1 0 0,1-1 0,0 1 0,-1 0 0,1-1 0,-1 1 0,1-1 0,-1 0 0,1 1 0,-1-1 0,2-1 0,9-5 0,-1-1 0,1 0 0,-1 0 0,-1-1 0,0-1 0,0 0 0,-1 0 0,0-1 0,-1 0 0,0 0 0,9-19 0,-4 6 0,-2 0 0,-1 0 0,0-1 0,-2-1 0,5-27 0,-11 44 11,-1 0 0,0 1 0,0-1 0,-1 0 0,0 0 0,0 0-1,-1 1 1,0-1 0,-1 0 0,-4-13 0,4 17-98,0 0-1,-1 0 1,0 0 0,0 0-1,0 0 1,-1 0 0,0 1-1,1-1 1,-2 1-1,1 0 1,0 1 0,-1-1-1,0 1 1,1-1 0,-1 2-1,-10-5 1,-17-6-6739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6.0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51 120 24575,'-2'40'0,"-2"0"0,-13 57 0,5-62 0,9-27 0,0 0 0,0 1 0,1-1 0,0 0 0,-1 12 0,3-18 0,0 0 0,0-1 0,0 1 0,1 0 0,-1 0 0,0 0 0,1-1 0,-1 1 0,1 0 0,-1 0 0,1-1 0,0 1 0,0-1 0,0 1 0,0-1 0,0 1 0,0-1 0,0 1 0,1-1 0,-1 0 0,0 0 0,1 1 0,-1-1 0,1 0 0,-1 0 0,1-1 0,0 1 0,-1 0 0,4 1 0,1 0 0,-1 0 0,1-1 0,0 1 0,0-1 0,0 0 0,0-1 0,0 1 0,0-1 0,-1 0 0,1-1 0,0 1 0,0-1 0,0 0 0,0-1 0,0 0 0,-1 0 0,1 0 0,-1 0 0,1-1 0,-1 0 0,0 0 0,0 0 0,0-1 0,-1 1 0,1-1 0,-1 0 0,0-1 0,0 1 0,5-8 0,-1 1 0,-1-1 0,0 0 0,-1 0 0,-1 0 0,0-1 0,0 0 0,-1 0 0,-1-1 0,0 1 0,-1 0 0,1-27 0,-2 24 0,0-1 0,-1 0 0,0 0 0,-1 0 0,-1 0 0,0 1 0,-2-1 0,-5-18 0,8 33-57,-1-1 0,1 1 1,-1-1-1,0 1 0,0-1 0,0 1 0,0 0 0,0 0 0,0 0 0,0 0 1,-1 0-1,1 1 0,-1-1 0,1 1 0,-1-1 0,0 1 0,0 0 0,1 0 0,-1 0 1,0 1-1,0-1 0,0 1 0,-6-1 0,-12 2-6769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6.437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73 1 24575,'0'8'0,"4"7"0,2 6 0,-1 7 0,0 7 0,-10 2 0,-13-5 0,-16-9 0,-1-7-8191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7.13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0 142 24575,'1'-5'0,"-1"1"0,1 0 0,0-1 0,1 1 0,-1 0 0,1 0 0,0 0 0,0 0 0,0 0 0,0 0 0,1 1 0,-1-1 0,1 1 0,0 0 0,0 0 0,1 0 0,-1 0 0,0 0 0,6-3 0,5-3 0,-1 1 0,1 1 0,29-12 0,-33 15 0,1 0 0,0 0 0,0 2 0,0-1 0,0 1 0,1 1 0,10-1 0,-18 3 0,0-1 0,0 0 0,0 1 0,0 0 0,0 0 0,0 0 0,0 1 0,-1-1 0,1 1 0,-1 0 0,1 0 0,-1 0 0,0 0 0,1 1 0,-1-1 0,0 1 0,-1 0 0,1 0 0,0 0 0,-1 0 0,0 0 0,1 0 0,1 7 0,0-2 0,0 1 0,-1 1 0,-1-1 0,0 0 0,0 1 0,-1-1 0,0 1 0,0-1 0,-1 1 0,-1-1 0,1 1 0,-1 0 0,-5 17 0,-5 12 0,-29 73 0,34-97 0,-150 314 0,152-321 0,2-4 0,0 1 0,0 0 0,0-1 0,1 1 0,-1 0 0,0 8 0,2-13 0,0 1 0,0-1 0,0 1 0,0-1 0,0 0 0,0 1 0,0-1 0,0 1 0,0-1 0,0 1 0,0-1 0,0 1 0,1-1 0,-1 1 0,0-1 0,0 0 0,1 1 0,-1-1 0,0 1 0,0-1 0,1 0 0,-1 1 0,0-1 0,1 0 0,-1 0 0,0 1 0,2-1 0,-1 1 0,0-1 0,0 0 0,1 0 0,-1 0 0,0-1 0,0 1 0,1 0 0,-1 0 0,0-1 0,0 1 0,0-1 0,0 1 0,1-1 0,-1 1 0,2-2 0,8-6-201,1-1 0,-1 0-1,-1-1 1,15-16 0,-21 22-158,34-39-6467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7.478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74 227 24575,'1'0'0,"-1"-1"0,0 0 0,0 1 0,0-1 0,0 0 0,0 1 0,0-1 0,0 0 0,-1 1 0,1-1 0,0 0 0,0 1 0,0-1 0,-1 0 0,1 1 0,0-1 0,-1 0 0,1 1 0,-1-1 0,1 1 0,0-1 0,-1 1 0,1-1 0,-1 1 0,1-1 0,-1 1 0,0 0 0,1-1 0,-1 1 0,1 0 0,-1-1 0,-1 1 0,1 0 0,0 0 0,0 0 0,0 0 0,1 1 0,-1-1 0,0 0 0,0 1 0,0-1 0,0 0 0,0 1 0,1-1 0,-1 1 0,0-1 0,0 1 0,1 0 0,-1-1 0,0 1 0,1 0 0,-1 0 0,0-1 0,1 1 0,-1 0 0,1 0 0,-1 1 0,-7 18 0,0 0 0,2 0 0,0 1 0,2-1 0,0 1 0,1 0 0,0 34 0,2-53 0,1 0 0,0 0 0,0 0 0,0-1 0,0 1 0,0 0 0,0 0 0,0 0 0,0 0 0,1 0 0,-1 0 0,1 0 0,-1-1 0,1 1 0,0 0 0,0 0 0,0-1 0,0 1 0,0 0 0,0-1 0,0 1 0,3 1 0,-3-2 0,1-1 0,0 0 0,-1 0 0,1 0 0,-1 0 0,1 0 0,-1-1 0,1 1 0,-1 0 0,1-1 0,-1 1 0,1-1 0,-1 0 0,1 1 0,-1-1 0,0 0 0,1 0 0,-1 0 0,0 0 0,0 0 0,1-1 0,12-11 0,-1 0 0,0-1 0,13-19 0,-5 4 0,-1-2 0,26-52 0,-40 70 0,0 0 0,-1-1 0,0 0 0,-1 0 0,-1 0 0,0 0 0,-1-1 0,0 1 0,-1-20 0,-2 30-91,1 0 0,-1 0 0,1 0 0,-1 0 0,0 0 0,-1 0 0,1 0 0,-1 0 0,0 1 0,0-1 0,0 0 0,0 1 0,0 0 0,-6-6 0,-11-6-6735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7.83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45 1 24575,'0'4'0,"0"10"0,-4 11 0,-2 9 0,1 8 0,-3 5 0,-1 2 0,2 2 0,2-3 0,5-11 0,12-15 0,8-16 0,5-17 0,-3-19 0,5-18 0,-4-12 0,-4-5 0,-7 8-8191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8.19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170 1 24575,'0'12'0,"-8"17"0,-16 13 0,-8 6 0,-2-4 0,-4-10 0,4-10-8191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37.93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49 24575,'1'-2'0,"-1"0"0,0 0 0,1 1 0,-1-1 0,1 0 0,0 0 0,0 1 0,-1-1 0,1 0 0,0 1 0,1-1 0,-1 1 0,0-1 0,0 1 0,1 0 0,-1-1 0,0 1 0,1 0 0,-1 0 0,1 0 0,0 0 0,-1 0 0,1 0 0,0 0 0,0 1 0,-1-1 0,1 1 0,3-1 0,58-9 0,-57 10 0,403-1 0,-290 18 0,-98-19-1365,-8-5-5461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8.63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10 15 24575,'9'-4'0,"6"-1"0,5-1 0,0 6 0,-4 11 0,-5 16 0,-4 21 0,-12 22 0,-9 17 0,-2 5 0,-11-3 0,-1-14 0,13-19 0,12-19 0,17-24 0,13-19 0,2-8-8191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9.009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59 1 24575,'-1'18'0,"-1"-1"0,-1 1 0,-1 0 0,-1-1 0,-6 18 0,-5 19 0,11-39 0,-6 36 0,11-49 0,-1 1 0,1 0 0,0 0 0,0 0 0,0 0 0,1 0 0,-1-1 0,0 1 0,1 0 0,0 0 0,0 0 0,0-1 0,0 1 0,2 3 0,-2-5 0,0 0 0,-1-1 0,1 1 0,0 0 0,0-1 0,0 1 0,-1 0 0,1-1 0,0 1 0,0-1 0,0 1 0,0-1 0,0 0 0,0 0 0,0 1 0,0-1 0,0 0 0,0 0 0,1 0 0,-1 0 0,0 0 0,0 0 0,0 0 0,0 0 0,0-1 0,0 1 0,0 0 0,0 0 0,0-1 0,0 1 0,0-1 0,0 1 0,0-1 0,-1 0 0,1 1 0,0-1 0,0 0 0,1-1 0,30-30 0,-21 18 20,-1 0 0,-1 0 0,0-1 0,-1 0 0,8-21 0,-13 30-98,-1 0 0,0 1 0,-1-1-1,0 0 1,1 0 0,-2 0 0,1 0 0,-1 0 0,0 0-1,0 0 1,0 1 0,-1-1 0,0 0 0,0 0 0,-1 0-1,1 0 1,-1 1 0,-5-10 0,-8-5-6748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9.366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0 24575,'1'223'0,"-1"-219"0,0-1 0,0 1 0,1 0 0,-1-1 0,1 1 0,0-1 0,0 1 0,0-1 0,0 1 0,1-1 0,-1 0 0,1 1 0,0-1 0,0 0 0,0 0 0,1 0 0,-1-1 0,1 1 0,-1-1 0,1 1 0,0-1 0,0 0 0,0 0 0,0 0 0,0 0 0,7 2 0,-6-3 0,1 0 0,-1 0 0,1-1 0,-1 0 0,1 0 0,-1 0 0,1 0 0,-1-1 0,1 0 0,-1 1 0,1-2 0,-1 1 0,0 0 0,0-1 0,1 0 0,-1 0 0,0 0 0,-1-1 0,1 1 0,0-1 0,4-4 0,0-1-68,-2-1 0,1 1-1,-1-1 1,0 0 0,0-1 0,-1 1-1,-1-1 1,0 0 0,0 0 0,-1 0-1,0-1 1,0 1 0,-1-1 0,-1 0-1,0 1 1,0-1 0,-1 0 0,-1 0-1,-2-18 1,-7-9-6758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29.74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21 0 24575,'0'8'0,"0"12"0,-9 2 0,-2-3-8191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31.75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50 420 24575,'-2'-1'0,"0"1"0,1-1 0,-1 0 0,1 0 0,-1 0 0,1 0 0,-1 0 0,1 0 0,0 0 0,-1 0 0,1-1 0,0 1 0,0 0 0,0-1 0,0 1 0,0-1 0,0 1 0,0-1 0,1 1 0,-1-1 0,0 0 0,0-2 0,-11-40 0,8 23 0,1 1 0,1 0 0,1-1 0,2-32 0,0 44 0,0 0 0,1 0 0,1 0 0,-1 0 0,1 0 0,0 0 0,1 1 0,0 0 0,1 0 0,0 0 0,0 0 0,9-10 0,-2 4 0,32-33 0,-41 44 0,0 0 0,0 1 0,1-1 0,-1 1 0,1-1 0,0 1 0,-1 0 0,1 1 0,0-1 0,0 1 0,7-2 0,-9 3 0,-1 0 0,0 0 0,1 0 0,-1 0 0,1 0 0,-1 0 0,0 1 0,1-1 0,-1 1 0,0-1 0,1 1 0,-1-1 0,0 1 0,0 0 0,1 0 0,-1-1 0,0 1 0,0 0 0,0 0 0,0 0 0,0 0 0,0 1 0,0-1 0,-1 0 0,1 0 0,0 0 0,-1 1 0,1-1 0,0 0 0,-1 1 0,0-1 0,1 0 0,-1 2 0,7 53 0,-7-48 0,0 32 0,-1-1 0,-3 0 0,-15 74 0,-47 110 0,65-220 7,-1 0 0,1 0-1,0 0 1,0 0 0,1 1-1,-1-1 1,0 0-1,1 0 1,0 1 0,0-1-1,0 0 1,0 1 0,1-1-1,-1 0 1,1 0 0,0 1-1,1 3 1,0-5-60,-1-1 0,1 0 0,-1 1 0,1-1 0,0 0 0,0 0 0,0 0 0,-1 0 0,1 0 0,0 0 0,0-1 0,0 1-1,0-1 1,0 1 0,0-1 0,1 0 0,-1 0 0,0 0 0,0 0 0,0 0 0,0 0 0,0-1 0,0 1 0,0 0 0,0-1 0,0 0 0,3-1 0,17-5-6773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32.312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64 1 24575,'0'4'0,"-4"10"0,-2 11 0,1 9 0,-7 4 0,-3 3 0,3-1 0,2-3 0,12-8 0,10-9 0,10-16 0,7-21 0,-2-17 0,3-10 0,-4-6 0,-6-4 0,-11 8 0,-7 12-8191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32.693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1 24575,'0'4'0,"0"6"0,0 13 0,0 12 0,0 8 0,0 5 0,0-1 0,0-1 0,0-3 0,4-10 0,14-18 0,13-21 0,4-17 0,-3-13 0,-7-9 0,-8-5 0,-6-3 0,-6 8-8191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37.970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247 402 24575,'0'-2'0,"1"-6"0,-1 1 0,1-1 0,-2 1 0,1-1 0,-1 1 0,0-1 0,-1 1 0,0 0 0,0 0 0,0-1 0,-1 2 0,-4-9 0,7 15 0,0 0 0,-1 0 0,1 0 0,0-1 0,0 1 0,0 0 0,-1 0 0,1 0 0,0 0 0,-1 0 0,1 0 0,0 0 0,0 0 0,-1 0 0,1 0 0,0 0 0,0 0 0,-1 0 0,1 0 0,0 0 0,-1 0 0,1 0 0,0 0 0,0 0 0,-1 0 0,1 0 0,0 0 0,0 1 0,-1-1 0,1 0 0,0 0 0,0 0 0,0 0 0,-1 1 0,1-1 0,0 0 0,0 0 0,0 0 0,0 1 0,-1-1 0,1 0 0,0 0 0,0 1 0,0-1 0,0 0 0,0 0 0,0 1 0,0-1 0,0 0 0,0 1 0,0-1 0,0 0 0,0 0 0,0 1 0,0-1 0,0 0 0,0 1 0,-9 32 0,2 0 0,1 1 0,-3 50 0,1-2 0,-8 43 0,-41 278 0,44-339 0,6-49 0,3-16 0,-1-26 0,16-329 0,-6 285 0,32-269 0,-29 305 0,-4 34 0,-1 20 0,2 103 0,-6-1 0,-17 130 0,15-219 0,-4 48 0,1 7 0,-31 149 0,20-184 0,17-52 0,0-1 0,0 1 0,0 0 0,0 0 0,0-1 0,-1 1 0,1 0 0,0 0 0,0-1 0,0 1 0,0 0 0,0 0 0,0 0 0,-1-1 0,1 1 0,0 0 0,0 0 0,0 0 0,-1 0 0,1-1 0,0 1 0,0 0 0,0 0 0,-1 0 0,1 0 0,0 0 0,0 0 0,-1 0 0,1 0 0,0 0 0,0 0 0,-1 0 0,1-1 0,0 1 0,0 1 0,-1-1 0,1 0 0,0 0 0,0 0 0,0 0 0,-1 0 0,1 0 0,0 0 0,0 0 0,-1 0 0,1 0 0,0 0 0,0 1 0,0-1 0,-1 0 0,1 0 0,0 0 0,0 0 0,0 1 0,0-1 0,-1 0 0,1 0 0,0 0 0,0 1 0,0-1 0,0 0 0,0 1 0,-5-29 0,1 1 0,2-1 0,1 0 0,1 0 0,2 0 0,5-30 0,-2-2 0,90-913 0,-94 967 0,1 9 0,-1 22 0,0 42 0,-12 177 0,-48 261 0,47-440 0,2-43 0,5-35 0,0-41 0,3-573 0,5 310 0,-3 882 0,-4-636 0,-17-92 0,7 66 0,9 66 0,5 31 0,0 0 0,0 0 0,0 0 0,0 0 0,0 1 0,0-1 0,0 0 0,0 0 0,0 0 0,0 0 0,0 0 0,-1 0 0,1 0 0,0 0 0,0 0 0,0 0 0,0 0 0,0 1 0,0-1 0,0 0 0,0 0 0,0 0 0,0 0 0,-1 0 0,1 0 0,0 0 0,0 0 0,0 0 0,0 0 0,0 0 0,0 0 0,0 0 0,0 0 0,0 0 0,-1 0 0,1 0 0,0 0 0,0 0 0,0 0 0,0 0 0,0 0 0,0 0 0,0 0 0,0 0 0,-1 0 0,-2 55 0,4 621-1365,-1-611-5461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53.03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515 1 24575,'-4'0'0,"1"1"0,-1 0 0,1 0 0,-1 1 0,1-1 0,0 1 0,0 0 0,-1-1 0,1 1 0,-5 5 0,-3 1 0,-35 24 0,-61 55 0,5-2 0,84-69 0,1 1 0,1 0 0,1 2 0,0 0 0,-18 32 0,-7 7 0,32-47 0,1-1 0,0 1 0,1 0 0,0 0 0,0 1 0,-4 13 0,9-23 0,1 1 0,-1-1 0,1 1 0,0-1 0,-1 0 0,1 1 0,0-1 0,1 1 0,-1-1 0,0 1 0,1-1 0,-1 0 0,1 1 0,0-1 0,0 0 0,0 0 0,0 1 0,0-1 0,0 0 0,0 0 0,1 0 0,-1 0 0,1 0 0,0-1 0,-1 1 0,1 0 0,0-1 0,0 1 0,0-1 0,0 0 0,0 1 0,0-1 0,1 0 0,-1 0 0,0-1 0,1 1 0,-1 0 0,0-1 0,1 0 0,2 1 0,24 4 0,2-1 0,-1-2 0,0-1 0,0-1 0,38-6 0,6 2 0,-23 3 0,57 7 0,-105-6 0,-1 0 0,1 1 0,-1-2 0,1 1 0,-1 0 0,1 0 0,-1-1 0,0 1 0,1-1 0,-1 0 0,1 0 0,-1 0 0,0 0 0,0 0 0,0-1 0,1 1 0,-1 0 0,-1-1 0,1 0 0,0 1 0,0-1 0,0 0 0,-1 0 0,1 0 0,-1 0 0,0 0 0,0 0 0,1-1 0,-1 1 0,-1 0 0,1-1 0,0 1 0,0-1 0,-1 1 0,0 0 0,1-4 0,1-10 0,-1 0 0,0 0 0,-1-1 0,-3-20 0,2 31 0,-6-36-44,-2 0-1,-2 0 1,-2 1-1,-2 0 1,-26-51-1,13 26-1053,15 35-5728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19:56.585"/>
    </inkml:context>
    <inkml:brush xml:id="br0">
      <inkml:brushProperty name="width" value="0.05" units="cm"/>
      <inkml:brushProperty name="height" value="0.05" units="cm"/>
      <inkml:brushProperty name="color" value="#CC0066"/>
    </inkml:brush>
  </inkml:definitions>
  <inkml:trace contextRef="#ctx0" brushRef="#br0">0 3786 24575,'1'-4'0,"0"0"0,1 1 0,-1-1 0,1 1 0,0 0 0,0-1 0,0 1 0,0 0 0,1 0 0,3-4 0,5-7 0,346-561 0,-290 448 0,-6-3 0,76-239 0,-93 217 0,0-4 0,104-247 0,-68 184 0,-8 19 0,113-207 0,-174 378 0,0-1 0,-2-1 0,-2 1 0,7-52 0,7-32 0,5 30 0,39-88 0,-19 56 0,-13 35 0,-23 61 0,0-2 0,-2 1 0,0-1 0,-2 0 0,0 0 0,-1-1 0,2-39 0,-7 62 0,0 0 0,0-1 0,0 1 0,0 0 0,0-1 0,0 1 0,0 0 0,0-1 0,0 1 0,0 0 0,0-1 0,-1 1 0,1 0 0,0-1 0,0 1 0,0 0 0,0-1 0,-1 1 0,1 0 0,0 0 0,0-1 0,-1 1 0,1 0 0,0 0 0,0-1 0,-1 1 0,1 0 0,0 0 0,-1 0 0,1 0 0,0-1 0,-1 1 0,1 0 0,0 0 0,-1 0 0,1 0 0,-1 0 0,1 0 0,0 0 0,-1 0 0,1 0 0,0 0 0,-1 0 0,1 0 0,0 0 0,-1 0 0,1 1 0,0-1 0,-1 0 0,1 0 0,0 0 0,-1 0 0,1 1 0,0-1 0,0 0 0,-1 0 0,1 1 0,-1-1 0,-24 18 0,19-13 0,-122 104 0,-177 194 0,262-258 0,15-15 0,26-27 0,6-6 0,45-51 0,102-148 0,9-11 0,-159 211 0,0 1 0,0-1 0,0 1 0,0 0 0,0 0 0,0-1 0,1 1 0,-1 0 0,0 0 0,1 0 0,-1 1 0,1-1 0,-1 0 0,1 1 0,-1-1 0,1 0 0,0 1 0,2-1 0,-2 1 0,-1 1 0,0-1 0,0 0 0,1 1 0,-1-1 0,0 1 0,0-1 0,0 1 0,0 0 0,0-1 0,0 1 0,0 0 0,0 0 0,0 0 0,0 0 0,0 0 0,0 0 0,-1 0 0,2 1 0,4 9 0,-2-1 0,1 1 0,-1 0 0,4 18 0,-5-18 0,53 277-17,-38-177-1331,-4-25-5478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0T03:54:40.36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56 24575,'692'0'0,"-588"6"0,202 36 0,-194-22 0,156 8 0,-132-29 0,0-5 0,221-38 0,-256 32 0,2 4 0,122 5 0,78-3 0,-214-5 0,101-24 0,-115 23 0,1 4 0,1 3 0,126 8 0,-64 0 0,386 12 0,-195-9 0,-33-1 0,-263 0 120,-20 2-321,-13-6 167,-1-1 0,0 0 1,0 0-1,0 1 0,0-1 0,0 0 0,1 1 1,-1-1-1,0 0 0,0 1 0,0-1 1,0 0-1,0 1 0,0-1 0,0 0 0,0 1 1,0-1-1,0 0 0,0 1 0,-1-1 0,1 0 1,0 1-1,0-1 0,0 0 0,0 1 0,0-1 1,-1 0-1,1 0 0,0 1 0,0-1 0,0 0 1,-1 0-1,1 1 0,0-1 0,0 0 1,-1 0-1,0 1 0,-14 8-6792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16.88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29 24575,'9'0'0,"15"0"0,11 0 0,5 0 0,-1 0 0,2 0 0,-2 0 0,1 0 0,-7-12 0,-8-5-8191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17.31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31 1 24575,'-2'0'0,"1"0"0,0 0 0,-1 1 0,1-1 0,-1 1 0,1-1 0,0 1 0,0-1 0,-1 1 0,1 0 0,0-1 0,0 1 0,0 0 0,-1 0 0,1 0 0,0 0 0,0 0 0,1 0 0,-1 0 0,0 0 0,0 1 0,0-1 0,1 0 0,-1 0 0,1 1 0,-1-1 0,1 0 0,-1 1 0,1-1 0,0 1 0,0-1 0,0 0 0,-1 1 0,1-1 0,1 3 0,3 57 0,-3-53 0,9 41 0,29 90 0,-2-14 0,-16-35 0,-5 0 0,-3 1 0,2 151 0,-15-197-100,1-2-532,-9 73-1,3-86-6193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17.8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1 24575,'0'8'0,"0"7"0,0 14 0,0 6 0,0-3-8191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19.452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52 1 24575,'-8'0'0,"-3"8"0,0 7 0,3 6 0,2 7 0,2 7 0,2 10 0,1 11 0,1 3 0,0-3 0,5-8 0,1-3 0,-1-6 0,8-4 0,6-9 0,-1-8-8191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0.18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27 211 24575,'0'0'0,"0"-1"0,-1 1 0,1 0 0,0 0 0,0 0 0,0 0 0,-1 0 0,1 0 0,0 0 0,0 0 0,-1 0 0,1 0 0,0-1 0,0 1 0,0 0 0,-1 0 0,1 0 0,0 0 0,0 1 0,-1-1 0,1 0 0,0 0 0,0 0 0,-1 0 0,1 0 0,0 0 0,0 0 0,0 0 0,-1 0 0,1 1 0,0-1 0,0 0 0,0 0 0,-1 0 0,1 0 0,0 1 0,0-1 0,0 0 0,0 0 0,0 0 0,0 1 0,-1-1 0,1 0 0,0 0 0,0 0 0,0 1 0,0-1 0,0 0 0,0 0 0,0 1 0,0-1 0,0 1 0,-11-24 0,9 7 0,0 0 0,0 0 0,2 0 0,1-21 0,-1 32 0,0 0 0,1 1 0,0-1 0,0 0 0,0 0 0,0 1 0,1-1 0,0 1 0,0-1 0,0 1 0,0 0 0,1 0 0,0 0 0,0 0 0,0 0 0,0 0 0,0 1 0,6-5 0,-7 7 0,-1 1 0,0-1 0,0 0 0,1 1 0,-1-1 0,0 1 0,1-1 0,-1 1 0,1 0 0,-1 0 0,1 0 0,-1 0 0,0 0 0,1 0 0,-1 0 0,1 0 0,-1 0 0,1 0 0,-1 1 0,0-1 0,1 1 0,-1-1 0,0 1 0,1 0 0,-1-1 0,0 1 0,0 0 0,0 0 0,0 0 0,1 0 0,0 2 0,30 42 0,-26-36 0,31 59 53,36 93-1,-46-97-542,2-2 0,42 67 0,-47-96-6336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0.561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121 0 24575,'0'4'0,"0"14"0,0 9 0,-8 3 0,-3 5 0,0 9 0,-2 14 0,2 10 0,2 2 0,-6-8 0,0-9 0,2-6 0,4-14 0,3-14-8191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1.70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24575,'5'9'0,"9"10"0,6 11 0,9 13 0,-1 12 0,0 13 0,-6 12 0,-6 9 0,-11 6 0,-9 8 0,-18-1 0,-12-5 0,-2-19-8191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2.18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33 24575,'4'0'0,"6"0"0,5 0 0,8-4 0,5-2 0,2 1 0,4-4 0,-4 1-8191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2.56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20 24575,'4'0'0,"10"0"0,11 0 0,10 0 0,10 0 0,12 0 0,4 0 0,-9-9 0,-13-2-8191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0-27T02:22:23.075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24575,'8'8'0,"3"16"0,0 24 0,6 38 0,0 29 0,-2 29 0,-5 7 0,-3-10 0,-3-17 0,-2-16 0,-2-22 0,0-27-8191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72967-266B-4EE2-9F8A-2F21B8585375}" type="datetimeFigureOut">
              <a:rPr lang="zh-CN" altLang="en-US" smtClean="0"/>
              <a:t>2022/10/27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3C7238-25EE-4108-A178-570B5A73462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0.png"/><Relationship Id="rId18" Type="http://schemas.openxmlformats.org/officeDocument/2006/relationships/customXml" Target="../ink/ink207.xml"/><Relationship Id="rId26" Type="http://schemas.openxmlformats.org/officeDocument/2006/relationships/customXml" Target="../ink/ink211.xml"/><Relationship Id="rId39" Type="http://schemas.openxmlformats.org/officeDocument/2006/relationships/image" Target="../media/image223.png"/><Relationship Id="rId21" Type="http://schemas.openxmlformats.org/officeDocument/2006/relationships/image" Target="../media/image214.png"/><Relationship Id="rId34" Type="http://schemas.openxmlformats.org/officeDocument/2006/relationships/customXml" Target="../ink/ink215.xml"/><Relationship Id="rId42" Type="http://schemas.openxmlformats.org/officeDocument/2006/relationships/customXml" Target="../ink/ink219.xml"/><Relationship Id="rId47" Type="http://schemas.openxmlformats.org/officeDocument/2006/relationships/image" Target="../media/image227.png"/><Relationship Id="rId50" Type="http://schemas.openxmlformats.org/officeDocument/2006/relationships/customXml" Target="../ink/ink223.xml"/><Relationship Id="rId7" Type="http://schemas.openxmlformats.org/officeDocument/2006/relationships/image" Target="../media/image207.png"/><Relationship Id="rId2" Type="http://schemas.openxmlformats.org/officeDocument/2006/relationships/customXml" Target="../ink/ink199.xml"/><Relationship Id="rId16" Type="http://schemas.openxmlformats.org/officeDocument/2006/relationships/customXml" Target="../ink/ink206.xml"/><Relationship Id="rId29" Type="http://schemas.openxmlformats.org/officeDocument/2006/relationships/image" Target="../media/image218.png"/><Relationship Id="rId11" Type="http://schemas.openxmlformats.org/officeDocument/2006/relationships/image" Target="../media/image209.png"/><Relationship Id="rId24" Type="http://schemas.openxmlformats.org/officeDocument/2006/relationships/customXml" Target="../ink/ink210.xml"/><Relationship Id="rId32" Type="http://schemas.openxmlformats.org/officeDocument/2006/relationships/customXml" Target="../ink/ink214.xml"/><Relationship Id="rId37" Type="http://schemas.openxmlformats.org/officeDocument/2006/relationships/image" Target="../media/image222.png"/><Relationship Id="rId40" Type="http://schemas.openxmlformats.org/officeDocument/2006/relationships/customXml" Target="../ink/ink218.xml"/><Relationship Id="rId45" Type="http://schemas.openxmlformats.org/officeDocument/2006/relationships/image" Target="../media/image226.png"/><Relationship Id="rId5" Type="http://schemas.openxmlformats.org/officeDocument/2006/relationships/image" Target="../media/image206.png"/><Relationship Id="rId15" Type="http://schemas.openxmlformats.org/officeDocument/2006/relationships/image" Target="../media/image211.png"/><Relationship Id="rId23" Type="http://schemas.openxmlformats.org/officeDocument/2006/relationships/image" Target="../media/image215.png"/><Relationship Id="rId28" Type="http://schemas.openxmlformats.org/officeDocument/2006/relationships/customXml" Target="../ink/ink212.xml"/><Relationship Id="rId36" Type="http://schemas.openxmlformats.org/officeDocument/2006/relationships/customXml" Target="../ink/ink216.xml"/><Relationship Id="rId49" Type="http://schemas.openxmlformats.org/officeDocument/2006/relationships/image" Target="../media/image228.png"/><Relationship Id="rId10" Type="http://schemas.openxmlformats.org/officeDocument/2006/relationships/customXml" Target="../ink/ink203.xml"/><Relationship Id="rId19" Type="http://schemas.openxmlformats.org/officeDocument/2006/relationships/image" Target="../media/image213.png"/><Relationship Id="rId31" Type="http://schemas.openxmlformats.org/officeDocument/2006/relationships/image" Target="../media/image219.png"/><Relationship Id="rId44" Type="http://schemas.openxmlformats.org/officeDocument/2006/relationships/customXml" Target="../ink/ink220.xml"/><Relationship Id="rId4" Type="http://schemas.openxmlformats.org/officeDocument/2006/relationships/customXml" Target="../ink/ink200.xml"/><Relationship Id="rId9" Type="http://schemas.openxmlformats.org/officeDocument/2006/relationships/image" Target="../media/image208.png"/><Relationship Id="rId14" Type="http://schemas.openxmlformats.org/officeDocument/2006/relationships/customXml" Target="../ink/ink205.xml"/><Relationship Id="rId22" Type="http://schemas.openxmlformats.org/officeDocument/2006/relationships/customXml" Target="../ink/ink209.xml"/><Relationship Id="rId27" Type="http://schemas.openxmlformats.org/officeDocument/2006/relationships/image" Target="../media/image217.png"/><Relationship Id="rId30" Type="http://schemas.openxmlformats.org/officeDocument/2006/relationships/customXml" Target="../ink/ink213.xml"/><Relationship Id="rId35" Type="http://schemas.openxmlformats.org/officeDocument/2006/relationships/image" Target="../media/image221.png"/><Relationship Id="rId43" Type="http://schemas.openxmlformats.org/officeDocument/2006/relationships/image" Target="../media/image225.png"/><Relationship Id="rId48" Type="http://schemas.openxmlformats.org/officeDocument/2006/relationships/customXml" Target="../ink/ink222.xml"/><Relationship Id="rId8" Type="http://schemas.openxmlformats.org/officeDocument/2006/relationships/customXml" Target="../ink/ink202.xml"/><Relationship Id="rId51" Type="http://schemas.openxmlformats.org/officeDocument/2006/relationships/image" Target="../media/image229.png"/><Relationship Id="rId3" Type="http://schemas.openxmlformats.org/officeDocument/2006/relationships/image" Target="../media/image205.png"/><Relationship Id="rId12" Type="http://schemas.openxmlformats.org/officeDocument/2006/relationships/customXml" Target="../ink/ink204.xml"/><Relationship Id="rId17" Type="http://schemas.openxmlformats.org/officeDocument/2006/relationships/image" Target="../media/image212.png"/><Relationship Id="rId25" Type="http://schemas.openxmlformats.org/officeDocument/2006/relationships/image" Target="../media/image216.png"/><Relationship Id="rId33" Type="http://schemas.openxmlformats.org/officeDocument/2006/relationships/image" Target="../media/image220.png"/><Relationship Id="rId38" Type="http://schemas.openxmlformats.org/officeDocument/2006/relationships/customXml" Target="../ink/ink217.xml"/><Relationship Id="rId46" Type="http://schemas.openxmlformats.org/officeDocument/2006/relationships/customXml" Target="../ink/ink221.xml"/><Relationship Id="rId20" Type="http://schemas.openxmlformats.org/officeDocument/2006/relationships/customXml" Target="../ink/ink208.xml"/><Relationship Id="rId41" Type="http://schemas.openxmlformats.org/officeDocument/2006/relationships/image" Target="../media/image224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85.png"/><Relationship Id="rId21" Type="http://schemas.openxmlformats.org/officeDocument/2006/relationships/image" Target="../media/image238.png"/><Relationship Id="rId42" Type="http://schemas.openxmlformats.org/officeDocument/2006/relationships/image" Target="../media/image248.png"/><Relationship Id="rId63" Type="http://schemas.openxmlformats.org/officeDocument/2006/relationships/customXml" Target="../ink/ink255.xml"/><Relationship Id="rId84" Type="http://schemas.openxmlformats.org/officeDocument/2006/relationships/customXml" Target="../ink/ink266.xml"/><Relationship Id="rId138" Type="http://schemas.openxmlformats.org/officeDocument/2006/relationships/customXml" Target="../ink/ink293.xml"/><Relationship Id="rId159" Type="http://schemas.openxmlformats.org/officeDocument/2006/relationships/customXml" Target="../ink/ink305.xml"/><Relationship Id="rId170" Type="http://schemas.openxmlformats.org/officeDocument/2006/relationships/customXml" Target="../ink/ink311.xml"/><Relationship Id="rId191" Type="http://schemas.openxmlformats.org/officeDocument/2006/relationships/image" Target="../media/image319.png"/><Relationship Id="rId205" Type="http://schemas.openxmlformats.org/officeDocument/2006/relationships/image" Target="../media/image326.png"/><Relationship Id="rId226" Type="http://schemas.openxmlformats.org/officeDocument/2006/relationships/customXml" Target="../ink/ink341.xml"/><Relationship Id="rId247" Type="http://schemas.openxmlformats.org/officeDocument/2006/relationships/image" Target="../media/image346.png"/><Relationship Id="rId107" Type="http://schemas.openxmlformats.org/officeDocument/2006/relationships/image" Target="../media/image280.png"/><Relationship Id="rId11" Type="http://schemas.openxmlformats.org/officeDocument/2006/relationships/image" Target="../media/image233.png"/><Relationship Id="rId32" Type="http://schemas.openxmlformats.org/officeDocument/2006/relationships/customXml" Target="../ink/ink239.xml"/><Relationship Id="rId53" Type="http://schemas.openxmlformats.org/officeDocument/2006/relationships/customXml" Target="../ink/ink250.xml"/><Relationship Id="rId74" Type="http://schemas.openxmlformats.org/officeDocument/2006/relationships/customXml" Target="../ink/ink261.xml"/><Relationship Id="rId128" Type="http://schemas.openxmlformats.org/officeDocument/2006/relationships/customXml" Target="../ink/ink288.xml"/><Relationship Id="rId149" Type="http://schemas.openxmlformats.org/officeDocument/2006/relationships/customXml" Target="../ink/ink300.xml"/><Relationship Id="rId5" Type="http://schemas.openxmlformats.org/officeDocument/2006/relationships/image" Target="../media/image230.png"/><Relationship Id="rId95" Type="http://schemas.openxmlformats.org/officeDocument/2006/relationships/image" Target="../media/image274.png"/><Relationship Id="rId160" Type="http://schemas.openxmlformats.org/officeDocument/2006/relationships/image" Target="../media/image305.png"/><Relationship Id="rId181" Type="http://schemas.openxmlformats.org/officeDocument/2006/relationships/customXml" Target="../ink/ink317.xml"/><Relationship Id="rId216" Type="http://schemas.openxmlformats.org/officeDocument/2006/relationships/customXml" Target="../ink/ink336.xml"/><Relationship Id="rId237" Type="http://schemas.openxmlformats.org/officeDocument/2006/relationships/image" Target="../media/image341.png"/><Relationship Id="rId22" Type="http://schemas.openxmlformats.org/officeDocument/2006/relationships/customXml" Target="../ink/ink234.xml"/><Relationship Id="rId43" Type="http://schemas.openxmlformats.org/officeDocument/2006/relationships/customXml" Target="../ink/ink245.xml"/><Relationship Id="rId64" Type="http://schemas.openxmlformats.org/officeDocument/2006/relationships/image" Target="../media/image259.png"/><Relationship Id="rId118" Type="http://schemas.openxmlformats.org/officeDocument/2006/relationships/customXml" Target="../ink/ink283.xml"/><Relationship Id="rId139" Type="http://schemas.openxmlformats.org/officeDocument/2006/relationships/image" Target="../media/image296.png"/><Relationship Id="rId85" Type="http://schemas.openxmlformats.org/officeDocument/2006/relationships/image" Target="../media/image269.png"/><Relationship Id="rId150" Type="http://schemas.openxmlformats.org/officeDocument/2006/relationships/image" Target="../media/image300.png"/><Relationship Id="rId171" Type="http://schemas.openxmlformats.org/officeDocument/2006/relationships/image" Target="../media/image310.png"/><Relationship Id="rId192" Type="http://schemas.openxmlformats.org/officeDocument/2006/relationships/customXml" Target="../ink/ink323.xml"/><Relationship Id="rId206" Type="http://schemas.openxmlformats.org/officeDocument/2006/relationships/customXml" Target="../ink/ink330.xml"/><Relationship Id="rId227" Type="http://schemas.openxmlformats.org/officeDocument/2006/relationships/image" Target="../media/image336.png"/><Relationship Id="rId248" Type="http://schemas.openxmlformats.org/officeDocument/2006/relationships/customXml" Target="../ink/ink352.xml"/><Relationship Id="rId12" Type="http://schemas.openxmlformats.org/officeDocument/2006/relationships/customXml" Target="../ink/ink229.xml"/><Relationship Id="rId33" Type="http://schemas.openxmlformats.org/officeDocument/2006/relationships/customXml" Target="../ink/ink240.xml"/><Relationship Id="rId108" Type="http://schemas.openxmlformats.org/officeDocument/2006/relationships/customXml" Target="../ink/ink278.xml"/><Relationship Id="rId129" Type="http://schemas.openxmlformats.org/officeDocument/2006/relationships/image" Target="../media/image291.png"/><Relationship Id="rId54" Type="http://schemas.openxmlformats.org/officeDocument/2006/relationships/image" Target="../media/image254.png"/><Relationship Id="rId75" Type="http://schemas.openxmlformats.org/officeDocument/2006/relationships/image" Target="../media/image264.png"/><Relationship Id="rId96" Type="http://schemas.openxmlformats.org/officeDocument/2006/relationships/customXml" Target="../ink/ink272.xml"/><Relationship Id="rId140" Type="http://schemas.openxmlformats.org/officeDocument/2006/relationships/customXml" Target="../ink/ink294.xml"/><Relationship Id="rId161" Type="http://schemas.openxmlformats.org/officeDocument/2006/relationships/customXml" Target="../ink/ink306.xml"/><Relationship Id="rId182" Type="http://schemas.openxmlformats.org/officeDocument/2006/relationships/image" Target="../media/image315.png"/><Relationship Id="rId217" Type="http://schemas.openxmlformats.org/officeDocument/2006/relationships/image" Target="../media/image331.png"/><Relationship Id="rId6" Type="http://schemas.openxmlformats.org/officeDocument/2006/relationships/customXml" Target="../ink/ink226.xml"/><Relationship Id="rId238" Type="http://schemas.openxmlformats.org/officeDocument/2006/relationships/customXml" Target="../ink/ink347.xml"/><Relationship Id="rId23" Type="http://schemas.openxmlformats.org/officeDocument/2006/relationships/image" Target="../media/image239.png"/><Relationship Id="rId119" Type="http://schemas.openxmlformats.org/officeDocument/2006/relationships/image" Target="../media/image286.png"/><Relationship Id="rId44" Type="http://schemas.openxmlformats.org/officeDocument/2006/relationships/image" Target="../media/image249.png"/><Relationship Id="rId65" Type="http://schemas.openxmlformats.org/officeDocument/2006/relationships/customXml" Target="../ink/ink256.xml"/><Relationship Id="rId86" Type="http://schemas.openxmlformats.org/officeDocument/2006/relationships/customXml" Target="../ink/ink267.xml"/><Relationship Id="rId130" Type="http://schemas.openxmlformats.org/officeDocument/2006/relationships/customXml" Target="../ink/ink289.xml"/><Relationship Id="rId151" Type="http://schemas.openxmlformats.org/officeDocument/2006/relationships/customXml" Target="../ink/ink301.xml"/><Relationship Id="rId172" Type="http://schemas.openxmlformats.org/officeDocument/2006/relationships/customXml" Target="../ink/ink312.xml"/><Relationship Id="rId193" Type="http://schemas.openxmlformats.org/officeDocument/2006/relationships/image" Target="../media/image320.png"/><Relationship Id="rId207" Type="http://schemas.openxmlformats.org/officeDocument/2006/relationships/image" Target="../media/image327.png"/><Relationship Id="rId228" Type="http://schemas.openxmlformats.org/officeDocument/2006/relationships/customXml" Target="../ink/ink342.xml"/><Relationship Id="rId249" Type="http://schemas.openxmlformats.org/officeDocument/2006/relationships/image" Target="../media/image347.png"/><Relationship Id="rId13" Type="http://schemas.openxmlformats.org/officeDocument/2006/relationships/image" Target="../media/image234.png"/><Relationship Id="rId109" Type="http://schemas.openxmlformats.org/officeDocument/2006/relationships/image" Target="../media/image281.png"/><Relationship Id="rId34" Type="http://schemas.openxmlformats.org/officeDocument/2006/relationships/image" Target="../media/image244.png"/><Relationship Id="rId55" Type="http://schemas.openxmlformats.org/officeDocument/2006/relationships/customXml" Target="../ink/ink251.xml"/><Relationship Id="rId76" Type="http://schemas.openxmlformats.org/officeDocument/2006/relationships/customXml" Target="../ink/ink262.xml"/><Relationship Id="rId97" Type="http://schemas.openxmlformats.org/officeDocument/2006/relationships/image" Target="../media/image275.png"/><Relationship Id="rId120" Type="http://schemas.openxmlformats.org/officeDocument/2006/relationships/customXml" Target="../ink/ink284.xml"/><Relationship Id="rId141" Type="http://schemas.openxmlformats.org/officeDocument/2006/relationships/image" Target="../media/image297.png"/><Relationship Id="rId7" Type="http://schemas.openxmlformats.org/officeDocument/2006/relationships/image" Target="../media/image231.png"/><Relationship Id="rId162" Type="http://schemas.openxmlformats.org/officeDocument/2006/relationships/customXml" Target="../ink/ink307.xml"/><Relationship Id="rId183" Type="http://schemas.openxmlformats.org/officeDocument/2006/relationships/customXml" Target="../ink/ink318.xml"/><Relationship Id="rId218" Type="http://schemas.openxmlformats.org/officeDocument/2006/relationships/customXml" Target="../ink/ink337.xml"/><Relationship Id="rId239" Type="http://schemas.openxmlformats.org/officeDocument/2006/relationships/image" Target="../media/image342.png"/><Relationship Id="rId250" Type="http://schemas.openxmlformats.org/officeDocument/2006/relationships/customXml" Target="../ink/ink353.xml"/><Relationship Id="rId24" Type="http://schemas.openxmlformats.org/officeDocument/2006/relationships/customXml" Target="../ink/ink235.xml"/><Relationship Id="rId45" Type="http://schemas.openxmlformats.org/officeDocument/2006/relationships/customXml" Target="../ink/ink246.xml"/><Relationship Id="rId66" Type="http://schemas.openxmlformats.org/officeDocument/2006/relationships/image" Target="../media/image260.png"/><Relationship Id="rId87" Type="http://schemas.openxmlformats.org/officeDocument/2006/relationships/image" Target="../media/image270.png"/><Relationship Id="rId110" Type="http://schemas.openxmlformats.org/officeDocument/2006/relationships/customXml" Target="../ink/ink279.xml"/><Relationship Id="rId131" Type="http://schemas.openxmlformats.org/officeDocument/2006/relationships/image" Target="../media/image292.png"/><Relationship Id="rId152" Type="http://schemas.openxmlformats.org/officeDocument/2006/relationships/image" Target="../media/image301.png"/><Relationship Id="rId173" Type="http://schemas.openxmlformats.org/officeDocument/2006/relationships/customXml" Target="../ink/ink313.xml"/><Relationship Id="rId194" Type="http://schemas.openxmlformats.org/officeDocument/2006/relationships/customXml" Target="../ink/ink324.xml"/><Relationship Id="rId208" Type="http://schemas.openxmlformats.org/officeDocument/2006/relationships/customXml" Target="../ink/ink331.xml"/><Relationship Id="rId229" Type="http://schemas.openxmlformats.org/officeDocument/2006/relationships/image" Target="../media/image337.png"/><Relationship Id="rId240" Type="http://schemas.openxmlformats.org/officeDocument/2006/relationships/customXml" Target="../ink/ink348.xml"/><Relationship Id="rId14" Type="http://schemas.openxmlformats.org/officeDocument/2006/relationships/customXml" Target="../ink/ink230.xml"/><Relationship Id="rId35" Type="http://schemas.openxmlformats.org/officeDocument/2006/relationships/customXml" Target="../ink/ink241.xml"/><Relationship Id="rId56" Type="http://schemas.openxmlformats.org/officeDocument/2006/relationships/image" Target="../media/image255.png"/><Relationship Id="rId77" Type="http://schemas.openxmlformats.org/officeDocument/2006/relationships/image" Target="../media/image265.png"/><Relationship Id="rId100" Type="http://schemas.openxmlformats.org/officeDocument/2006/relationships/customXml" Target="../ink/ink274.xml"/><Relationship Id="rId8" Type="http://schemas.openxmlformats.org/officeDocument/2006/relationships/customXml" Target="../ink/ink227.xml"/><Relationship Id="rId98" Type="http://schemas.openxmlformats.org/officeDocument/2006/relationships/customXml" Target="../ink/ink273.xml"/><Relationship Id="rId121" Type="http://schemas.openxmlformats.org/officeDocument/2006/relationships/image" Target="../media/image287.png"/><Relationship Id="rId142" Type="http://schemas.openxmlformats.org/officeDocument/2006/relationships/customXml" Target="../ink/ink295.xml"/><Relationship Id="rId163" Type="http://schemas.openxmlformats.org/officeDocument/2006/relationships/image" Target="../media/image306.png"/><Relationship Id="rId184" Type="http://schemas.openxmlformats.org/officeDocument/2006/relationships/image" Target="../media/image316.png"/><Relationship Id="rId219" Type="http://schemas.openxmlformats.org/officeDocument/2006/relationships/image" Target="../media/image332.png"/><Relationship Id="rId230" Type="http://schemas.openxmlformats.org/officeDocument/2006/relationships/customXml" Target="../ink/ink343.xml"/><Relationship Id="rId251" Type="http://schemas.openxmlformats.org/officeDocument/2006/relationships/image" Target="../media/image348.png"/><Relationship Id="rId25" Type="http://schemas.openxmlformats.org/officeDocument/2006/relationships/image" Target="../media/image240.png"/><Relationship Id="rId46" Type="http://schemas.openxmlformats.org/officeDocument/2006/relationships/image" Target="../media/image250.png"/><Relationship Id="rId67" Type="http://schemas.openxmlformats.org/officeDocument/2006/relationships/customXml" Target="../ink/ink257.xml"/><Relationship Id="rId88" Type="http://schemas.openxmlformats.org/officeDocument/2006/relationships/customXml" Target="../ink/ink268.xml"/><Relationship Id="rId111" Type="http://schemas.openxmlformats.org/officeDocument/2006/relationships/image" Target="../media/image282.png"/><Relationship Id="rId132" Type="http://schemas.openxmlformats.org/officeDocument/2006/relationships/customXml" Target="../ink/ink290.xml"/><Relationship Id="rId153" Type="http://schemas.openxmlformats.org/officeDocument/2006/relationships/customXml" Target="../ink/ink302.xml"/><Relationship Id="rId174" Type="http://schemas.openxmlformats.org/officeDocument/2006/relationships/image" Target="../media/image311.png"/><Relationship Id="rId195" Type="http://schemas.openxmlformats.org/officeDocument/2006/relationships/image" Target="../media/image321.png"/><Relationship Id="rId209" Type="http://schemas.openxmlformats.org/officeDocument/2006/relationships/customXml" Target="../ink/ink332.xml"/><Relationship Id="rId220" Type="http://schemas.openxmlformats.org/officeDocument/2006/relationships/customXml" Target="../ink/ink338.xml"/><Relationship Id="rId241" Type="http://schemas.openxmlformats.org/officeDocument/2006/relationships/image" Target="../media/image343.png"/><Relationship Id="rId15" Type="http://schemas.openxmlformats.org/officeDocument/2006/relationships/image" Target="../media/image235.png"/><Relationship Id="rId36" Type="http://schemas.openxmlformats.org/officeDocument/2006/relationships/image" Target="../media/image245.png"/><Relationship Id="rId57" Type="http://schemas.openxmlformats.org/officeDocument/2006/relationships/customXml" Target="../ink/ink252.xml"/><Relationship Id="rId78" Type="http://schemas.openxmlformats.org/officeDocument/2006/relationships/customXml" Target="../ink/ink263.xml"/><Relationship Id="rId99" Type="http://schemas.openxmlformats.org/officeDocument/2006/relationships/image" Target="../media/image276.png"/><Relationship Id="rId101" Type="http://schemas.openxmlformats.org/officeDocument/2006/relationships/image" Target="../media/image277.png"/><Relationship Id="rId122" Type="http://schemas.openxmlformats.org/officeDocument/2006/relationships/customXml" Target="../ink/ink285.xml"/><Relationship Id="rId143" Type="http://schemas.openxmlformats.org/officeDocument/2006/relationships/customXml" Target="../ink/ink296.xml"/><Relationship Id="rId164" Type="http://schemas.openxmlformats.org/officeDocument/2006/relationships/customXml" Target="../ink/ink308.xml"/><Relationship Id="rId185" Type="http://schemas.openxmlformats.org/officeDocument/2006/relationships/customXml" Target="../ink/ink319.xml"/><Relationship Id="rId9" Type="http://schemas.openxmlformats.org/officeDocument/2006/relationships/image" Target="../media/image232.png"/><Relationship Id="rId210" Type="http://schemas.openxmlformats.org/officeDocument/2006/relationships/customXml" Target="../ink/ink333.xml"/><Relationship Id="rId26" Type="http://schemas.openxmlformats.org/officeDocument/2006/relationships/customXml" Target="../ink/ink236.xml"/><Relationship Id="rId231" Type="http://schemas.openxmlformats.org/officeDocument/2006/relationships/image" Target="../media/image338.png"/><Relationship Id="rId252" Type="http://schemas.openxmlformats.org/officeDocument/2006/relationships/customXml" Target="../ink/ink354.xml"/><Relationship Id="rId47" Type="http://schemas.openxmlformats.org/officeDocument/2006/relationships/customXml" Target="../ink/ink247.xml"/><Relationship Id="rId68" Type="http://schemas.openxmlformats.org/officeDocument/2006/relationships/image" Target="../media/image261.png"/><Relationship Id="rId89" Type="http://schemas.openxmlformats.org/officeDocument/2006/relationships/image" Target="../media/image271.png"/><Relationship Id="rId112" Type="http://schemas.openxmlformats.org/officeDocument/2006/relationships/customXml" Target="../ink/ink280.xml"/><Relationship Id="rId133" Type="http://schemas.openxmlformats.org/officeDocument/2006/relationships/image" Target="../media/image293.png"/><Relationship Id="rId154" Type="http://schemas.openxmlformats.org/officeDocument/2006/relationships/image" Target="../media/image302.png"/><Relationship Id="rId175" Type="http://schemas.openxmlformats.org/officeDocument/2006/relationships/customXml" Target="../ink/ink314.xml"/><Relationship Id="rId196" Type="http://schemas.openxmlformats.org/officeDocument/2006/relationships/customXml" Target="../ink/ink325.xml"/><Relationship Id="rId200" Type="http://schemas.openxmlformats.org/officeDocument/2006/relationships/customXml" Target="../ink/ink327.xml"/><Relationship Id="rId16" Type="http://schemas.openxmlformats.org/officeDocument/2006/relationships/customXml" Target="../ink/ink231.xml"/><Relationship Id="rId221" Type="http://schemas.openxmlformats.org/officeDocument/2006/relationships/image" Target="../media/image333.png"/><Relationship Id="rId242" Type="http://schemas.openxmlformats.org/officeDocument/2006/relationships/customXml" Target="../ink/ink349.xml"/><Relationship Id="rId37" Type="http://schemas.openxmlformats.org/officeDocument/2006/relationships/customXml" Target="../ink/ink242.xml"/><Relationship Id="rId58" Type="http://schemas.openxmlformats.org/officeDocument/2006/relationships/image" Target="../media/image256.png"/><Relationship Id="rId79" Type="http://schemas.openxmlformats.org/officeDocument/2006/relationships/image" Target="../media/image266.png"/><Relationship Id="rId102" Type="http://schemas.openxmlformats.org/officeDocument/2006/relationships/customXml" Target="../ink/ink275.xml"/><Relationship Id="rId123" Type="http://schemas.openxmlformats.org/officeDocument/2006/relationships/image" Target="../media/image288.png"/><Relationship Id="rId144" Type="http://schemas.openxmlformats.org/officeDocument/2006/relationships/image" Target="../media/image298.png"/><Relationship Id="rId90" Type="http://schemas.openxmlformats.org/officeDocument/2006/relationships/customXml" Target="../ink/ink269.xml"/><Relationship Id="rId165" Type="http://schemas.openxmlformats.org/officeDocument/2006/relationships/image" Target="../media/image307.png"/><Relationship Id="rId186" Type="http://schemas.openxmlformats.org/officeDocument/2006/relationships/image" Target="../media/image317.png"/><Relationship Id="rId211" Type="http://schemas.openxmlformats.org/officeDocument/2006/relationships/image" Target="../media/image328.png"/><Relationship Id="rId232" Type="http://schemas.openxmlformats.org/officeDocument/2006/relationships/customXml" Target="../ink/ink344.xml"/><Relationship Id="rId253" Type="http://schemas.openxmlformats.org/officeDocument/2006/relationships/image" Target="../media/image349.png"/><Relationship Id="rId27" Type="http://schemas.openxmlformats.org/officeDocument/2006/relationships/image" Target="../media/image241.png"/><Relationship Id="rId48" Type="http://schemas.openxmlformats.org/officeDocument/2006/relationships/image" Target="../media/image251.png"/><Relationship Id="rId69" Type="http://schemas.openxmlformats.org/officeDocument/2006/relationships/customXml" Target="../ink/ink258.xml"/><Relationship Id="rId113" Type="http://schemas.openxmlformats.org/officeDocument/2006/relationships/image" Target="../media/image283.png"/><Relationship Id="rId134" Type="http://schemas.openxmlformats.org/officeDocument/2006/relationships/customXml" Target="../ink/ink291.xml"/><Relationship Id="rId80" Type="http://schemas.openxmlformats.org/officeDocument/2006/relationships/customXml" Target="../ink/ink264.xml"/><Relationship Id="rId155" Type="http://schemas.openxmlformats.org/officeDocument/2006/relationships/customXml" Target="../ink/ink303.xml"/><Relationship Id="rId176" Type="http://schemas.openxmlformats.org/officeDocument/2006/relationships/image" Target="../media/image312.png"/><Relationship Id="rId197" Type="http://schemas.openxmlformats.org/officeDocument/2006/relationships/image" Target="../media/image322.png"/><Relationship Id="rId201" Type="http://schemas.openxmlformats.org/officeDocument/2006/relationships/image" Target="../media/image324.png"/><Relationship Id="rId222" Type="http://schemas.openxmlformats.org/officeDocument/2006/relationships/customXml" Target="../ink/ink339.xml"/><Relationship Id="rId243" Type="http://schemas.openxmlformats.org/officeDocument/2006/relationships/image" Target="../media/image344.png"/><Relationship Id="rId17" Type="http://schemas.openxmlformats.org/officeDocument/2006/relationships/image" Target="../media/image236.png"/><Relationship Id="rId38" Type="http://schemas.openxmlformats.org/officeDocument/2006/relationships/image" Target="../media/image246.png"/><Relationship Id="rId59" Type="http://schemas.openxmlformats.org/officeDocument/2006/relationships/customXml" Target="../ink/ink253.xml"/><Relationship Id="rId103" Type="http://schemas.openxmlformats.org/officeDocument/2006/relationships/image" Target="../media/image278.png"/><Relationship Id="rId124" Type="http://schemas.openxmlformats.org/officeDocument/2006/relationships/customXml" Target="../ink/ink286.xml"/><Relationship Id="rId70" Type="http://schemas.openxmlformats.org/officeDocument/2006/relationships/image" Target="../media/image262.png"/><Relationship Id="rId91" Type="http://schemas.openxmlformats.org/officeDocument/2006/relationships/image" Target="../media/image272.png"/><Relationship Id="rId145" Type="http://schemas.openxmlformats.org/officeDocument/2006/relationships/customXml" Target="../ink/ink297.xml"/><Relationship Id="rId166" Type="http://schemas.openxmlformats.org/officeDocument/2006/relationships/customXml" Target="../ink/ink309.xml"/><Relationship Id="rId187" Type="http://schemas.openxmlformats.org/officeDocument/2006/relationships/customXml" Target="../ink/ink320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334.xml"/><Relationship Id="rId233" Type="http://schemas.openxmlformats.org/officeDocument/2006/relationships/image" Target="../media/image339.png"/><Relationship Id="rId28" Type="http://schemas.openxmlformats.org/officeDocument/2006/relationships/customXml" Target="../ink/ink237.xml"/><Relationship Id="rId49" Type="http://schemas.openxmlformats.org/officeDocument/2006/relationships/customXml" Target="../ink/ink248.xml"/><Relationship Id="rId114" Type="http://schemas.openxmlformats.org/officeDocument/2006/relationships/customXml" Target="../ink/ink281.xml"/><Relationship Id="rId60" Type="http://schemas.openxmlformats.org/officeDocument/2006/relationships/image" Target="../media/image257.png"/><Relationship Id="rId81" Type="http://schemas.openxmlformats.org/officeDocument/2006/relationships/image" Target="../media/image267.png"/><Relationship Id="rId135" Type="http://schemas.openxmlformats.org/officeDocument/2006/relationships/image" Target="../media/image294.png"/><Relationship Id="rId156" Type="http://schemas.openxmlformats.org/officeDocument/2006/relationships/image" Target="../media/image303.png"/><Relationship Id="rId177" Type="http://schemas.openxmlformats.org/officeDocument/2006/relationships/customXml" Target="../ink/ink315.xml"/><Relationship Id="rId198" Type="http://schemas.openxmlformats.org/officeDocument/2006/relationships/customXml" Target="../ink/ink326.xml"/><Relationship Id="rId202" Type="http://schemas.openxmlformats.org/officeDocument/2006/relationships/customXml" Target="../ink/ink328.xml"/><Relationship Id="rId223" Type="http://schemas.openxmlformats.org/officeDocument/2006/relationships/image" Target="../media/image334.png"/><Relationship Id="rId244" Type="http://schemas.openxmlformats.org/officeDocument/2006/relationships/customXml" Target="../ink/ink350.xml"/><Relationship Id="rId18" Type="http://schemas.openxmlformats.org/officeDocument/2006/relationships/customXml" Target="../ink/ink232.xml"/><Relationship Id="rId39" Type="http://schemas.openxmlformats.org/officeDocument/2006/relationships/customXml" Target="../ink/ink243.xml"/><Relationship Id="rId50" Type="http://schemas.openxmlformats.org/officeDocument/2006/relationships/image" Target="../media/image252.png"/><Relationship Id="rId104" Type="http://schemas.openxmlformats.org/officeDocument/2006/relationships/customXml" Target="../ink/ink276.xml"/><Relationship Id="rId125" Type="http://schemas.openxmlformats.org/officeDocument/2006/relationships/image" Target="../media/image289.png"/><Relationship Id="rId146" Type="http://schemas.openxmlformats.org/officeDocument/2006/relationships/image" Target="../media/image299.png"/><Relationship Id="rId167" Type="http://schemas.openxmlformats.org/officeDocument/2006/relationships/image" Target="../media/image308.png"/><Relationship Id="rId188" Type="http://schemas.openxmlformats.org/officeDocument/2006/relationships/customXml" Target="../ink/ink321.xml"/><Relationship Id="rId71" Type="http://schemas.openxmlformats.org/officeDocument/2006/relationships/customXml" Target="../ink/ink259.xml"/><Relationship Id="rId92" Type="http://schemas.openxmlformats.org/officeDocument/2006/relationships/customXml" Target="../ink/ink270.xml"/><Relationship Id="rId213" Type="http://schemas.openxmlformats.org/officeDocument/2006/relationships/image" Target="../media/image329.png"/><Relationship Id="rId234" Type="http://schemas.openxmlformats.org/officeDocument/2006/relationships/customXml" Target="../ink/ink345.xml"/><Relationship Id="rId2" Type="http://schemas.openxmlformats.org/officeDocument/2006/relationships/customXml" Target="../ink/ink224.xml"/><Relationship Id="rId29" Type="http://schemas.openxmlformats.org/officeDocument/2006/relationships/image" Target="../media/image242.png"/><Relationship Id="rId40" Type="http://schemas.openxmlformats.org/officeDocument/2006/relationships/image" Target="../media/image247.png"/><Relationship Id="rId115" Type="http://schemas.openxmlformats.org/officeDocument/2006/relationships/image" Target="../media/image284.png"/><Relationship Id="rId136" Type="http://schemas.openxmlformats.org/officeDocument/2006/relationships/customXml" Target="../ink/ink292.xml"/><Relationship Id="rId157" Type="http://schemas.openxmlformats.org/officeDocument/2006/relationships/customXml" Target="../ink/ink304.xml"/><Relationship Id="rId178" Type="http://schemas.openxmlformats.org/officeDocument/2006/relationships/image" Target="../media/image313.png"/><Relationship Id="rId61" Type="http://schemas.openxmlformats.org/officeDocument/2006/relationships/customXml" Target="../ink/ink254.xml"/><Relationship Id="rId82" Type="http://schemas.openxmlformats.org/officeDocument/2006/relationships/customXml" Target="../ink/ink265.xml"/><Relationship Id="rId199" Type="http://schemas.openxmlformats.org/officeDocument/2006/relationships/image" Target="../media/image323.png"/><Relationship Id="rId203" Type="http://schemas.openxmlformats.org/officeDocument/2006/relationships/image" Target="../media/image325.png"/><Relationship Id="rId19" Type="http://schemas.openxmlformats.org/officeDocument/2006/relationships/image" Target="../media/image237.png"/><Relationship Id="rId224" Type="http://schemas.openxmlformats.org/officeDocument/2006/relationships/customXml" Target="../ink/ink340.xml"/><Relationship Id="rId245" Type="http://schemas.openxmlformats.org/officeDocument/2006/relationships/image" Target="../media/image345.png"/><Relationship Id="rId30" Type="http://schemas.openxmlformats.org/officeDocument/2006/relationships/customXml" Target="../ink/ink238.xml"/><Relationship Id="rId105" Type="http://schemas.openxmlformats.org/officeDocument/2006/relationships/image" Target="../media/image279.png"/><Relationship Id="rId126" Type="http://schemas.openxmlformats.org/officeDocument/2006/relationships/customXml" Target="../ink/ink287.xml"/><Relationship Id="rId147" Type="http://schemas.openxmlformats.org/officeDocument/2006/relationships/customXml" Target="../ink/ink298.xml"/><Relationship Id="rId168" Type="http://schemas.openxmlformats.org/officeDocument/2006/relationships/customXml" Target="../ink/ink310.xml"/><Relationship Id="rId51" Type="http://schemas.openxmlformats.org/officeDocument/2006/relationships/customXml" Target="../ink/ink249.xml"/><Relationship Id="rId72" Type="http://schemas.openxmlformats.org/officeDocument/2006/relationships/customXml" Target="../ink/ink260.xml"/><Relationship Id="rId93" Type="http://schemas.openxmlformats.org/officeDocument/2006/relationships/image" Target="../media/image273.png"/><Relationship Id="rId189" Type="http://schemas.openxmlformats.org/officeDocument/2006/relationships/image" Target="../media/image318.png"/><Relationship Id="rId3" Type="http://schemas.openxmlformats.org/officeDocument/2006/relationships/image" Target="../media/image205.png"/><Relationship Id="rId214" Type="http://schemas.openxmlformats.org/officeDocument/2006/relationships/customXml" Target="../ink/ink335.xml"/><Relationship Id="rId235" Type="http://schemas.openxmlformats.org/officeDocument/2006/relationships/image" Target="../media/image340.png"/><Relationship Id="rId116" Type="http://schemas.openxmlformats.org/officeDocument/2006/relationships/customXml" Target="../ink/ink282.xml"/><Relationship Id="rId137" Type="http://schemas.openxmlformats.org/officeDocument/2006/relationships/image" Target="../media/image295.png"/><Relationship Id="rId158" Type="http://schemas.openxmlformats.org/officeDocument/2006/relationships/image" Target="../media/image304.png"/><Relationship Id="rId20" Type="http://schemas.openxmlformats.org/officeDocument/2006/relationships/customXml" Target="../ink/ink233.xml"/><Relationship Id="rId41" Type="http://schemas.openxmlformats.org/officeDocument/2006/relationships/customXml" Target="../ink/ink244.xml"/><Relationship Id="rId62" Type="http://schemas.openxmlformats.org/officeDocument/2006/relationships/image" Target="../media/image258.png"/><Relationship Id="rId83" Type="http://schemas.openxmlformats.org/officeDocument/2006/relationships/image" Target="../media/image268.png"/><Relationship Id="rId179" Type="http://schemas.openxmlformats.org/officeDocument/2006/relationships/customXml" Target="../ink/ink316.xml"/><Relationship Id="rId190" Type="http://schemas.openxmlformats.org/officeDocument/2006/relationships/customXml" Target="../ink/ink322.xml"/><Relationship Id="rId204" Type="http://schemas.openxmlformats.org/officeDocument/2006/relationships/customXml" Target="../ink/ink329.xml"/><Relationship Id="rId225" Type="http://schemas.openxmlformats.org/officeDocument/2006/relationships/image" Target="../media/image335.png"/><Relationship Id="rId246" Type="http://schemas.openxmlformats.org/officeDocument/2006/relationships/customXml" Target="../ink/ink351.xml"/><Relationship Id="rId106" Type="http://schemas.openxmlformats.org/officeDocument/2006/relationships/customXml" Target="../ink/ink277.xml"/><Relationship Id="rId127" Type="http://schemas.openxmlformats.org/officeDocument/2006/relationships/image" Target="../media/image290.png"/><Relationship Id="rId10" Type="http://schemas.openxmlformats.org/officeDocument/2006/relationships/customXml" Target="../ink/ink228.xml"/><Relationship Id="rId31" Type="http://schemas.openxmlformats.org/officeDocument/2006/relationships/image" Target="../media/image243.png"/><Relationship Id="rId52" Type="http://schemas.openxmlformats.org/officeDocument/2006/relationships/image" Target="../media/image253.png"/><Relationship Id="rId73" Type="http://schemas.openxmlformats.org/officeDocument/2006/relationships/image" Target="../media/image263.png"/><Relationship Id="rId94" Type="http://schemas.openxmlformats.org/officeDocument/2006/relationships/customXml" Target="../ink/ink271.xml"/><Relationship Id="rId148" Type="http://schemas.openxmlformats.org/officeDocument/2006/relationships/customXml" Target="../ink/ink299.xml"/><Relationship Id="rId169" Type="http://schemas.openxmlformats.org/officeDocument/2006/relationships/image" Target="../media/image309.png"/><Relationship Id="rId4" Type="http://schemas.openxmlformats.org/officeDocument/2006/relationships/customXml" Target="../ink/ink225.xml"/><Relationship Id="rId180" Type="http://schemas.openxmlformats.org/officeDocument/2006/relationships/image" Target="../media/image314.png"/><Relationship Id="rId215" Type="http://schemas.openxmlformats.org/officeDocument/2006/relationships/image" Target="../media/image330.png"/><Relationship Id="rId236" Type="http://schemas.openxmlformats.org/officeDocument/2006/relationships/customXml" Target="../ink/ink346.xml"/></Relationships>
</file>

<file path=ppt/slides/_rels/slide1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04.png"/><Relationship Id="rId299" Type="http://schemas.openxmlformats.org/officeDocument/2006/relationships/customXml" Target="../ink/ink507.xml"/><Relationship Id="rId21" Type="http://schemas.openxmlformats.org/officeDocument/2006/relationships/image" Target="../media/image359.png"/><Relationship Id="rId63" Type="http://schemas.openxmlformats.org/officeDocument/2006/relationships/image" Target="../media/image160.png"/><Relationship Id="rId159" Type="http://schemas.openxmlformats.org/officeDocument/2006/relationships/customXml" Target="../ink/ink435.xml"/><Relationship Id="rId324" Type="http://schemas.openxmlformats.org/officeDocument/2006/relationships/customXml" Target="../ink/ink520.xml"/><Relationship Id="rId170" Type="http://schemas.openxmlformats.org/officeDocument/2006/relationships/image" Target="../media/image427.png"/><Relationship Id="rId226" Type="http://schemas.openxmlformats.org/officeDocument/2006/relationships/image" Target="../media/image455.png"/><Relationship Id="rId268" Type="http://schemas.openxmlformats.org/officeDocument/2006/relationships/image" Target="../media/image473.png"/><Relationship Id="rId32" Type="http://schemas.openxmlformats.org/officeDocument/2006/relationships/customXml" Target="../ink/ink370.xml"/><Relationship Id="rId74" Type="http://schemas.openxmlformats.org/officeDocument/2006/relationships/customXml" Target="../ink/ink391.xml"/><Relationship Id="rId128" Type="http://schemas.openxmlformats.org/officeDocument/2006/relationships/customXml" Target="../ink/ink419.xml"/><Relationship Id="rId335" Type="http://schemas.openxmlformats.org/officeDocument/2006/relationships/image" Target="../media/image506.png"/><Relationship Id="rId5" Type="http://schemas.openxmlformats.org/officeDocument/2006/relationships/image" Target="../media/image351.png"/><Relationship Id="rId181" Type="http://schemas.openxmlformats.org/officeDocument/2006/relationships/customXml" Target="../ink/ink447.xml"/><Relationship Id="rId237" Type="http://schemas.openxmlformats.org/officeDocument/2006/relationships/customXml" Target="../ink/ink476.xml"/><Relationship Id="rId279" Type="http://schemas.openxmlformats.org/officeDocument/2006/relationships/customXml" Target="../ink/ink497.xml"/><Relationship Id="rId43" Type="http://schemas.openxmlformats.org/officeDocument/2006/relationships/image" Target="../media/image369.png"/><Relationship Id="rId139" Type="http://schemas.openxmlformats.org/officeDocument/2006/relationships/customXml" Target="../ink/ink425.xml"/><Relationship Id="rId290" Type="http://schemas.openxmlformats.org/officeDocument/2006/relationships/image" Target="../media/image484.png"/><Relationship Id="rId304" Type="http://schemas.openxmlformats.org/officeDocument/2006/relationships/image" Target="../media/image491.png"/><Relationship Id="rId85" Type="http://schemas.openxmlformats.org/officeDocument/2006/relationships/customXml" Target="../ink/ink397.xml"/><Relationship Id="rId150" Type="http://schemas.openxmlformats.org/officeDocument/2006/relationships/image" Target="../media/image419.png"/><Relationship Id="rId192" Type="http://schemas.openxmlformats.org/officeDocument/2006/relationships/image" Target="../media/image438.png"/><Relationship Id="rId206" Type="http://schemas.openxmlformats.org/officeDocument/2006/relationships/image" Target="../media/image445.png"/><Relationship Id="rId248" Type="http://schemas.openxmlformats.org/officeDocument/2006/relationships/image" Target="../media/image242.png"/><Relationship Id="rId12" Type="http://schemas.openxmlformats.org/officeDocument/2006/relationships/customXml" Target="../ink/ink360.xml"/><Relationship Id="rId108" Type="http://schemas.openxmlformats.org/officeDocument/2006/relationships/image" Target="../media/image400.png"/><Relationship Id="rId315" Type="http://schemas.openxmlformats.org/officeDocument/2006/relationships/customXml" Target="../ink/ink515.xml"/><Relationship Id="rId54" Type="http://schemas.openxmlformats.org/officeDocument/2006/relationships/customXml" Target="../ink/ink381.xml"/><Relationship Id="rId96" Type="http://schemas.openxmlformats.org/officeDocument/2006/relationships/image" Target="../media/image394.png"/><Relationship Id="rId161" Type="http://schemas.openxmlformats.org/officeDocument/2006/relationships/customXml" Target="../ink/ink436.xml"/><Relationship Id="rId217" Type="http://schemas.openxmlformats.org/officeDocument/2006/relationships/customXml" Target="../ink/ink465.xml"/><Relationship Id="rId259" Type="http://schemas.openxmlformats.org/officeDocument/2006/relationships/customXml" Target="../ink/ink487.xml"/><Relationship Id="rId23" Type="http://schemas.openxmlformats.org/officeDocument/2006/relationships/image" Target="../media/image360.png"/><Relationship Id="rId119" Type="http://schemas.openxmlformats.org/officeDocument/2006/relationships/image" Target="../media/image405.png"/><Relationship Id="rId270" Type="http://schemas.openxmlformats.org/officeDocument/2006/relationships/image" Target="../media/image474.png"/><Relationship Id="rId326" Type="http://schemas.openxmlformats.org/officeDocument/2006/relationships/customXml" Target="../ink/ink521.xml"/><Relationship Id="rId65" Type="http://schemas.openxmlformats.org/officeDocument/2006/relationships/image" Target="../media/image379.png"/><Relationship Id="rId130" Type="http://schemas.openxmlformats.org/officeDocument/2006/relationships/customXml" Target="../ink/ink420.xml"/><Relationship Id="rId172" Type="http://schemas.openxmlformats.org/officeDocument/2006/relationships/image" Target="../media/image428.png"/><Relationship Id="rId228" Type="http://schemas.openxmlformats.org/officeDocument/2006/relationships/customXml" Target="../ink/ink471.xml"/><Relationship Id="rId281" Type="http://schemas.openxmlformats.org/officeDocument/2006/relationships/customXml" Target="../ink/ink498.xml"/><Relationship Id="rId337" Type="http://schemas.openxmlformats.org/officeDocument/2006/relationships/image" Target="../media/image507.png"/><Relationship Id="rId34" Type="http://schemas.openxmlformats.org/officeDocument/2006/relationships/customXml" Target="../ink/ink371.xml"/><Relationship Id="rId76" Type="http://schemas.openxmlformats.org/officeDocument/2006/relationships/customXml" Target="../ink/ink392.xml"/><Relationship Id="rId141" Type="http://schemas.openxmlformats.org/officeDocument/2006/relationships/customXml" Target="../ink/ink426.xml"/><Relationship Id="rId7" Type="http://schemas.openxmlformats.org/officeDocument/2006/relationships/image" Target="../media/image352.png"/><Relationship Id="rId183" Type="http://schemas.openxmlformats.org/officeDocument/2006/relationships/customXml" Target="../ink/ink448.xml"/><Relationship Id="rId239" Type="http://schemas.openxmlformats.org/officeDocument/2006/relationships/customXml" Target="../ink/ink477.xml"/><Relationship Id="rId250" Type="http://schemas.openxmlformats.org/officeDocument/2006/relationships/image" Target="../media/image464.png"/><Relationship Id="rId292" Type="http://schemas.openxmlformats.org/officeDocument/2006/relationships/image" Target="../media/image485.png"/><Relationship Id="rId306" Type="http://schemas.openxmlformats.org/officeDocument/2006/relationships/image" Target="../media/image492.png"/><Relationship Id="rId45" Type="http://schemas.openxmlformats.org/officeDocument/2006/relationships/image" Target="../media/image370.png"/><Relationship Id="rId87" Type="http://schemas.openxmlformats.org/officeDocument/2006/relationships/customXml" Target="../ink/ink398.xml"/><Relationship Id="rId110" Type="http://schemas.openxmlformats.org/officeDocument/2006/relationships/image" Target="../media/image401.png"/><Relationship Id="rId152" Type="http://schemas.openxmlformats.org/officeDocument/2006/relationships/image" Target="../media/image420.png"/><Relationship Id="rId173" Type="http://schemas.openxmlformats.org/officeDocument/2006/relationships/customXml" Target="../ink/ink443.xml"/><Relationship Id="rId194" Type="http://schemas.openxmlformats.org/officeDocument/2006/relationships/image" Target="../media/image439.png"/><Relationship Id="rId208" Type="http://schemas.openxmlformats.org/officeDocument/2006/relationships/image" Target="../media/image446.png"/><Relationship Id="rId229" Type="http://schemas.openxmlformats.org/officeDocument/2006/relationships/image" Target="../media/image321.png"/><Relationship Id="rId240" Type="http://schemas.openxmlformats.org/officeDocument/2006/relationships/image" Target="../media/image460.png"/><Relationship Id="rId261" Type="http://schemas.openxmlformats.org/officeDocument/2006/relationships/customXml" Target="../ink/ink488.xml"/><Relationship Id="rId14" Type="http://schemas.openxmlformats.org/officeDocument/2006/relationships/customXml" Target="../ink/ink361.xml"/><Relationship Id="rId35" Type="http://schemas.openxmlformats.org/officeDocument/2006/relationships/image" Target="../media/image243.png"/><Relationship Id="rId56" Type="http://schemas.openxmlformats.org/officeDocument/2006/relationships/customXml" Target="../ink/ink382.xml"/><Relationship Id="rId77" Type="http://schemas.openxmlformats.org/officeDocument/2006/relationships/image" Target="../media/image385.png"/><Relationship Id="rId100" Type="http://schemas.openxmlformats.org/officeDocument/2006/relationships/image" Target="../media/image396.png"/><Relationship Id="rId282" Type="http://schemas.openxmlformats.org/officeDocument/2006/relationships/image" Target="../media/image480.png"/><Relationship Id="rId317" Type="http://schemas.openxmlformats.org/officeDocument/2006/relationships/image" Target="../media/image497.png"/><Relationship Id="rId8" Type="http://schemas.openxmlformats.org/officeDocument/2006/relationships/customXml" Target="../ink/ink358.xml"/><Relationship Id="rId98" Type="http://schemas.openxmlformats.org/officeDocument/2006/relationships/image" Target="../media/image395.png"/><Relationship Id="rId121" Type="http://schemas.openxmlformats.org/officeDocument/2006/relationships/image" Target="../media/image406.png"/><Relationship Id="rId142" Type="http://schemas.openxmlformats.org/officeDocument/2006/relationships/image" Target="../media/image415.png"/><Relationship Id="rId163" Type="http://schemas.openxmlformats.org/officeDocument/2006/relationships/customXml" Target="../ink/ink437.xml"/><Relationship Id="rId184" Type="http://schemas.openxmlformats.org/officeDocument/2006/relationships/image" Target="../media/image434.png"/><Relationship Id="rId219" Type="http://schemas.openxmlformats.org/officeDocument/2006/relationships/customXml" Target="../ink/ink466.xml"/><Relationship Id="rId230" Type="http://schemas.openxmlformats.org/officeDocument/2006/relationships/customXml" Target="../ink/ink472.xml"/><Relationship Id="rId251" Type="http://schemas.openxmlformats.org/officeDocument/2006/relationships/customXml" Target="../ink/ink483.xml"/><Relationship Id="rId25" Type="http://schemas.openxmlformats.org/officeDocument/2006/relationships/image" Target="../media/image361.png"/><Relationship Id="rId46" Type="http://schemas.openxmlformats.org/officeDocument/2006/relationships/customXml" Target="../ink/ink377.xml"/><Relationship Id="rId67" Type="http://schemas.openxmlformats.org/officeDocument/2006/relationships/image" Target="../media/image380.png"/><Relationship Id="rId272" Type="http://schemas.openxmlformats.org/officeDocument/2006/relationships/image" Target="../media/image475.png"/><Relationship Id="rId293" Type="http://schemas.openxmlformats.org/officeDocument/2006/relationships/customXml" Target="../ink/ink504.xml"/><Relationship Id="rId307" Type="http://schemas.openxmlformats.org/officeDocument/2006/relationships/customXml" Target="../ink/ink511.xml"/><Relationship Id="rId328" Type="http://schemas.openxmlformats.org/officeDocument/2006/relationships/customXml" Target="../ink/ink522.xml"/><Relationship Id="rId88" Type="http://schemas.openxmlformats.org/officeDocument/2006/relationships/image" Target="../media/image390.png"/><Relationship Id="rId111" Type="http://schemas.openxmlformats.org/officeDocument/2006/relationships/customXml" Target="../ink/ink410.xml"/><Relationship Id="rId132" Type="http://schemas.openxmlformats.org/officeDocument/2006/relationships/customXml" Target="../ink/ink421.xml"/><Relationship Id="rId153" Type="http://schemas.openxmlformats.org/officeDocument/2006/relationships/customXml" Target="../ink/ink432.xml"/><Relationship Id="rId174" Type="http://schemas.openxmlformats.org/officeDocument/2006/relationships/image" Target="../media/image429.png"/><Relationship Id="rId195" Type="http://schemas.openxmlformats.org/officeDocument/2006/relationships/customXml" Target="../ink/ink454.xml"/><Relationship Id="rId209" Type="http://schemas.openxmlformats.org/officeDocument/2006/relationships/customXml" Target="../ink/ink461.xml"/><Relationship Id="rId220" Type="http://schemas.openxmlformats.org/officeDocument/2006/relationships/image" Target="../media/image452.png"/><Relationship Id="rId241" Type="http://schemas.openxmlformats.org/officeDocument/2006/relationships/customXml" Target="../ink/ink478.xml"/><Relationship Id="rId15" Type="http://schemas.openxmlformats.org/officeDocument/2006/relationships/image" Target="../media/image356.png"/><Relationship Id="rId36" Type="http://schemas.openxmlformats.org/officeDocument/2006/relationships/customXml" Target="../ink/ink372.xml"/><Relationship Id="rId57" Type="http://schemas.openxmlformats.org/officeDocument/2006/relationships/image" Target="../media/image376.png"/><Relationship Id="rId262" Type="http://schemas.openxmlformats.org/officeDocument/2006/relationships/image" Target="../media/image470.png"/><Relationship Id="rId283" Type="http://schemas.openxmlformats.org/officeDocument/2006/relationships/customXml" Target="../ink/ink499.xml"/><Relationship Id="rId318" Type="http://schemas.openxmlformats.org/officeDocument/2006/relationships/customXml" Target="../ink/ink517.xml"/><Relationship Id="rId78" Type="http://schemas.openxmlformats.org/officeDocument/2006/relationships/customXml" Target="../ink/ink393.xml"/><Relationship Id="rId99" Type="http://schemas.openxmlformats.org/officeDocument/2006/relationships/customXml" Target="../ink/ink404.xml"/><Relationship Id="rId101" Type="http://schemas.openxmlformats.org/officeDocument/2006/relationships/customXml" Target="../ink/ink405.xml"/><Relationship Id="rId122" Type="http://schemas.openxmlformats.org/officeDocument/2006/relationships/customXml" Target="../ink/ink416.xml"/><Relationship Id="rId143" Type="http://schemas.openxmlformats.org/officeDocument/2006/relationships/customXml" Target="../ink/ink427.xml"/><Relationship Id="rId164" Type="http://schemas.openxmlformats.org/officeDocument/2006/relationships/image" Target="../media/image425.png"/><Relationship Id="rId185" Type="http://schemas.openxmlformats.org/officeDocument/2006/relationships/customXml" Target="../ink/ink449.xml"/><Relationship Id="rId9" Type="http://schemas.openxmlformats.org/officeDocument/2006/relationships/image" Target="../media/image353.png"/><Relationship Id="rId210" Type="http://schemas.openxmlformats.org/officeDocument/2006/relationships/image" Target="../media/image447.png"/><Relationship Id="rId26" Type="http://schemas.openxmlformats.org/officeDocument/2006/relationships/customXml" Target="../ink/ink367.xml"/><Relationship Id="rId231" Type="http://schemas.openxmlformats.org/officeDocument/2006/relationships/image" Target="../media/image456.png"/><Relationship Id="rId252" Type="http://schemas.openxmlformats.org/officeDocument/2006/relationships/image" Target="../media/image465.png"/><Relationship Id="rId273" Type="http://schemas.openxmlformats.org/officeDocument/2006/relationships/customXml" Target="../ink/ink494.xml"/><Relationship Id="rId294" Type="http://schemas.openxmlformats.org/officeDocument/2006/relationships/image" Target="../media/image486.png"/><Relationship Id="rId308" Type="http://schemas.openxmlformats.org/officeDocument/2006/relationships/image" Target="../media/image493.png"/><Relationship Id="rId329" Type="http://schemas.openxmlformats.org/officeDocument/2006/relationships/image" Target="../media/image503.png"/><Relationship Id="rId47" Type="http://schemas.openxmlformats.org/officeDocument/2006/relationships/image" Target="../media/image371.png"/><Relationship Id="rId68" Type="http://schemas.openxmlformats.org/officeDocument/2006/relationships/customXml" Target="../ink/ink388.xml"/><Relationship Id="rId89" Type="http://schemas.openxmlformats.org/officeDocument/2006/relationships/customXml" Target="../ink/ink399.xml"/><Relationship Id="rId112" Type="http://schemas.openxmlformats.org/officeDocument/2006/relationships/image" Target="../media/image402.png"/><Relationship Id="rId133" Type="http://schemas.openxmlformats.org/officeDocument/2006/relationships/customXml" Target="../ink/ink422.xml"/><Relationship Id="rId154" Type="http://schemas.openxmlformats.org/officeDocument/2006/relationships/image" Target="../media/image421.png"/><Relationship Id="rId175" Type="http://schemas.openxmlformats.org/officeDocument/2006/relationships/customXml" Target="../ink/ink444.xml"/><Relationship Id="rId196" Type="http://schemas.openxmlformats.org/officeDocument/2006/relationships/image" Target="../media/image440.png"/><Relationship Id="rId200" Type="http://schemas.openxmlformats.org/officeDocument/2006/relationships/image" Target="../media/image442.png"/><Relationship Id="rId16" Type="http://schemas.openxmlformats.org/officeDocument/2006/relationships/customXml" Target="../ink/ink362.xml"/><Relationship Id="rId221" Type="http://schemas.openxmlformats.org/officeDocument/2006/relationships/customXml" Target="../ink/ink467.xml"/><Relationship Id="rId242" Type="http://schemas.openxmlformats.org/officeDocument/2006/relationships/image" Target="../media/image461.png"/><Relationship Id="rId263" Type="http://schemas.openxmlformats.org/officeDocument/2006/relationships/customXml" Target="../ink/ink489.xml"/><Relationship Id="rId284" Type="http://schemas.openxmlformats.org/officeDocument/2006/relationships/image" Target="../media/image481.png"/><Relationship Id="rId319" Type="http://schemas.openxmlformats.org/officeDocument/2006/relationships/image" Target="../media/image498.png"/><Relationship Id="rId37" Type="http://schemas.openxmlformats.org/officeDocument/2006/relationships/image" Target="../media/image366.png"/><Relationship Id="rId58" Type="http://schemas.openxmlformats.org/officeDocument/2006/relationships/customXml" Target="../ink/ink383.xml"/><Relationship Id="rId79" Type="http://schemas.openxmlformats.org/officeDocument/2006/relationships/customXml" Target="../ink/ink394.xml"/><Relationship Id="rId102" Type="http://schemas.openxmlformats.org/officeDocument/2006/relationships/image" Target="../media/image397.png"/><Relationship Id="rId123" Type="http://schemas.openxmlformats.org/officeDocument/2006/relationships/image" Target="../media/image296.png"/><Relationship Id="rId144" Type="http://schemas.openxmlformats.org/officeDocument/2006/relationships/image" Target="../media/image416.png"/><Relationship Id="rId330" Type="http://schemas.openxmlformats.org/officeDocument/2006/relationships/customXml" Target="../ink/ink523.xml"/><Relationship Id="rId90" Type="http://schemas.openxmlformats.org/officeDocument/2006/relationships/image" Target="../media/image391.png"/><Relationship Id="rId165" Type="http://schemas.openxmlformats.org/officeDocument/2006/relationships/customXml" Target="../ink/ink438.xml"/><Relationship Id="rId186" Type="http://schemas.openxmlformats.org/officeDocument/2006/relationships/image" Target="../media/image435.png"/><Relationship Id="rId211" Type="http://schemas.openxmlformats.org/officeDocument/2006/relationships/customXml" Target="../ink/ink462.xml"/><Relationship Id="rId232" Type="http://schemas.openxmlformats.org/officeDocument/2006/relationships/customXml" Target="../ink/ink473.xml"/><Relationship Id="rId253" Type="http://schemas.openxmlformats.org/officeDocument/2006/relationships/customXml" Target="../ink/ink484.xml"/><Relationship Id="rId274" Type="http://schemas.openxmlformats.org/officeDocument/2006/relationships/image" Target="../media/image476.png"/><Relationship Id="rId295" Type="http://schemas.openxmlformats.org/officeDocument/2006/relationships/customXml" Target="../ink/ink505.xml"/><Relationship Id="rId309" Type="http://schemas.openxmlformats.org/officeDocument/2006/relationships/customXml" Target="../ink/ink512.xml"/><Relationship Id="rId27" Type="http://schemas.openxmlformats.org/officeDocument/2006/relationships/image" Target="../media/image362.png"/><Relationship Id="rId48" Type="http://schemas.openxmlformats.org/officeDocument/2006/relationships/customXml" Target="../ink/ink378.xml"/><Relationship Id="rId69" Type="http://schemas.openxmlformats.org/officeDocument/2006/relationships/image" Target="../media/image381.png"/><Relationship Id="rId113" Type="http://schemas.openxmlformats.org/officeDocument/2006/relationships/customXml" Target="../ink/ink411.xml"/><Relationship Id="rId134" Type="http://schemas.openxmlformats.org/officeDocument/2006/relationships/image" Target="../media/image411.png"/><Relationship Id="rId320" Type="http://schemas.openxmlformats.org/officeDocument/2006/relationships/customXml" Target="../ink/ink518.xml"/><Relationship Id="rId80" Type="http://schemas.openxmlformats.org/officeDocument/2006/relationships/image" Target="../media/image386.png"/><Relationship Id="rId155" Type="http://schemas.openxmlformats.org/officeDocument/2006/relationships/customXml" Target="../ink/ink433.xml"/><Relationship Id="rId176" Type="http://schemas.openxmlformats.org/officeDocument/2006/relationships/image" Target="../media/image430.png"/><Relationship Id="rId197" Type="http://schemas.openxmlformats.org/officeDocument/2006/relationships/customXml" Target="../ink/ink455.xml"/><Relationship Id="rId201" Type="http://schemas.openxmlformats.org/officeDocument/2006/relationships/customXml" Target="../ink/ink457.xml"/><Relationship Id="rId222" Type="http://schemas.openxmlformats.org/officeDocument/2006/relationships/image" Target="../media/image453.png"/><Relationship Id="rId243" Type="http://schemas.openxmlformats.org/officeDocument/2006/relationships/customXml" Target="../ink/ink479.xml"/><Relationship Id="rId264" Type="http://schemas.openxmlformats.org/officeDocument/2006/relationships/image" Target="../media/image471.png"/><Relationship Id="rId285" Type="http://schemas.openxmlformats.org/officeDocument/2006/relationships/customXml" Target="../ink/ink500.xml"/><Relationship Id="rId17" Type="http://schemas.openxmlformats.org/officeDocument/2006/relationships/image" Target="../media/image357.png"/><Relationship Id="rId38" Type="http://schemas.openxmlformats.org/officeDocument/2006/relationships/customXml" Target="../ink/ink373.xml"/><Relationship Id="rId59" Type="http://schemas.openxmlformats.org/officeDocument/2006/relationships/image" Target="../media/image377.png"/><Relationship Id="rId103" Type="http://schemas.openxmlformats.org/officeDocument/2006/relationships/customXml" Target="../ink/ink406.xml"/><Relationship Id="rId124" Type="http://schemas.openxmlformats.org/officeDocument/2006/relationships/customXml" Target="../ink/ink417.xml"/><Relationship Id="rId310" Type="http://schemas.openxmlformats.org/officeDocument/2006/relationships/image" Target="../media/image494.png"/><Relationship Id="rId70" Type="http://schemas.openxmlformats.org/officeDocument/2006/relationships/customXml" Target="../ink/ink389.xml"/><Relationship Id="rId91" Type="http://schemas.openxmlformats.org/officeDocument/2006/relationships/customXml" Target="../ink/ink400.xml"/><Relationship Id="rId145" Type="http://schemas.openxmlformats.org/officeDocument/2006/relationships/customXml" Target="../ink/ink428.xml"/><Relationship Id="rId166" Type="http://schemas.openxmlformats.org/officeDocument/2006/relationships/customXml" Target="../ink/ink439.xml"/><Relationship Id="rId187" Type="http://schemas.openxmlformats.org/officeDocument/2006/relationships/customXml" Target="../ink/ink450.xml"/><Relationship Id="rId331" Type="http://schemas.openxmlformats.org/officeDocument/2006/relationships/image" Target="../media/image504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448.png"/><Relationship Id="rId233" Type="http://schemas.openxmlformats.org/officeDocument/2006/relationships/image" Target="../media/image457.png"/><Relationship Id="rId254" Type="http://schemas.openxmlformats.org/officeDocument/2006/relationships/image" Target="../media/image466.png"/><Relationship Id="rId28" Type="http://schemas.openxmlformats.org/officeDocument/2006/relationships/customXml" Target="../ink/ink368.xml"/><Relationship Id="rId49" Type="http://schemas.openxmlformats.org/officeDocument/2006/relationships/image" Target="../media/image372.png"/><Relationship Id="rId114" Type="http://schemas.openxmlformats.org/officeDocument/2006/relationships/customXml" Target="../ink/ink412.xml"/><Relationship Id="rId275" Type="http://schemas.openxmlformats.org/officeDocument/2006/relationships/customXml" Target="../ink/ink495.xml"/><Relationship Id="rId296" Type="http://schemas.openxmlformats.org/officeDocument/2006/relationships/image" Target="../media/image487.png"/><Relationship Id="rId300" Type="http://schemas.openxmlformats.org/officeDocument/2006/relationships/image" Target="../media/image489.png"/><Relationship Id="rId60" Type="http://schemas.openxmlformats.org/officeDocument/2006/relationships/customXml" Target="../ink/ink384.xml"/><Relationship Id="rId81" Type="http://schemas.openxmlformats.org/officeDocument/2006/relationships/customXml" Target="../ink/ink395.xml"/><Relationship Id="rId135" Type="http://schemas.openxmlformats.org/officeDocument/2006/relationships/customXml" Target="../ink/ink423.xml"/><Relationship Id="rId156" Type="http://schemas.openxmlformats.org/officeDocument/2006/relationships/image" Target="../media/image422.png"/><Relationship Id="rId177" Type="http://schemas.openxmlformats.org/officeDocument/2006/relationships/customXml" Target="../ink/ink445.xml"/><Relationship Id="rId198" Type="http://schemas.openxmlformats.org/officeDocument/2006/relationships/image" Target="../media/image441.png"/><Relationship Id="rId321" Type="http://schemas.openxmlformats.org/officeDocument/2006/relationships/image" Target="../media/image499.png"/><Relationship Id="rId202" Type="http://schemas.openxmlformats.org/officeDocument/2006/relationships/image" Target="../media/image443.png"/><Relationship Id="rId223" Type="http://schemas.openxmlformats.org/officeDocument/2006/relationships/customXml" Target="../ink/ink468.xml"/><Relationship Id="rId244" Type="http://schemas.openxmlformats.org/officeDocument/2006/relationships/image" Target="../media/image462.png"/><Relationship Id="rId18" Type="http://schemas.openxmlformats.org/officeDocument/2006/relationships/customXml" Target="../ink/ink363.xml"/><Relationship Id="rId39" Type="http://schemas.openxmlformats.org/officeDocument/2006/relationships/image" Target="../media/image367.png"/><Relationship Id="rId265" Type="http://schemas.openxmlformats.org/officeDocument/2006/relationships/customXml" Target="../ink/ink490.xml"/><Relationship Id="rId286" Type="http://schemas.openxmlformats.org/officeDocument/2006/relationships/image" Target="../media/image482.png"/><Relationship Id="rId50" Type="http://schemas.openxmlformats.org/officeDocument/2006/relationships/customXml" Target="../ink/ink379.xml"/><Relationship Id="rId104" Type="http://schemas.openxmlformats.org/officeDocument/2006/relationships/image" Target="../media/image398.png"/><Relationship Id="rId125" Type="http://schemas.openxmlformats.org/officeDocument/2006/relationships/image" Target="../media/image407.png"/><Relationship Id="rId146" Type="http://schemas.openxmlformats.org/officeDocument/2006/relationships/image" Target="../media/image417.png"/><Relationship Id="rId167" Type="http://schemas.openxmlformats.org/officeDocument/2006/relationships/customXml" Target="../ink/ink440.xml"/><Relationship Id="rId188" Type="http://schemas.openxmlformats.org/officeDocument/2006/relationships/image" Target="../media/image436.png"/><Relationship Id="rId311" Type="http://schemas.openxmlformats.org/officeDocument/2006/relationships/customXml" Target="../ink/ink513.xml"/><Relationship Id="rId332" Type="http://schemas.openxmlformats.org/officeDocument/2006/relationships/customXml" Target="../ink/ink524.xml"/><Relationship Id="rId71" Type="http://schemas.openxmlformats.org/officeDocument/2006/relationships/image" Target="../media/image382.png"/><Relationship Id="rId92" Type="http://schemas.openxmlformats.org/officeDocument/2006/relationships/image" Target="../media/image392.png"/><Relationship Id="rId213" Type="http://schemas.openxmlformats.org/officeDocument/2006/relationships/customXml" Target="../ink/ink463.xml"/><Relationship Id="rId234" Type="http://schemas.openxmlformats.org/officeDocument/2006/relationships/customXml" Target="../ink/ink474.xml"/><Relationship Id="rId2" Type="http://schemas.openxmlformats.org/officeDocument/2006/relationships/customXml" Target="../ink/ink355.xml"/><Relationship Id="rId29" Type="http://schemas.openxmlformats.org/officeDocument/2006/relationships/image" Target="../media/image363.png"/><Relationship Id="rId255" Type="http://schemas.openxmlformats.org/officeDocument/2006/relationships/customXml" Target="../ink/ink485.xml"/><Relationship Id="rId276" Type="http://schemas.openxmlformats.org/officeDocument/2006/relationships/image" Target="../media/image477.png"/><Relationship Id="rId297" Type="http://schemas.openxmlformats.org/officeDocument/2006/relationships/customXml" Target="../ink/ink506.xml"/><Relationship Id="rId40" Type="http://schemas.openxmlformats.org/officeDocument/2006/relationships/customXml" Target="../ink/ink374.xml"/><Relationship Id="rId115" Type="http://schemas.openxmlformats.org/officeDocument/2006/relationships/image" Target="../media/image403.png"/><Relationship Id="rId136" Type="http://schemas.openxmlformats.org/officeDocument/2006/relationships/image" Target="../media/image412.png"/><Relationship Id="rId157" Type="http://schemas.openxmlformats.org/officeDocument/2006/relationships/customXml" Target="../ink/ink434.xml"/><Relationship Id="rId178" Type="http://schemas.openxmlformats.org/officeDocument/2006/relationships/image" Target="../media/image431.png"/><Relationship Id="rId301" Type="http://schemas.openxmlformats.org/officeDocument/2006/relationships/customXml" Target="../ink/ink508.xml"/><Relationship Id="rId322" Type="http://schemas.openxmlformats.org/officeDocument/2006/relationships/customXml" Target="../ink/ink519.xml"/><Relationship Id="rId61" Type="http://schemas.openxmlformats.org/officeDocument/2006/relationships/image" Target="../media/image378.png"/><Relationship Id="rId82" Type="http://schemas.openxmlformats.org/officeDocument/2006/relationships/image" Target="../media/image387.png"/><Relationship Id="rId199" Type="http://schemas.openxmlformats.org/officeDocument/2006/relationships/customXml" Target="../ink/ink456.xml"/><Relationship Id="rId203" Type="http://schemas.openxmlformats.org/officeDocument/2006/relationships/customXml" Target="../ink/ink458.xml"/><Relationship Id="rId19" Type="http://schemas.openxmlformats.org/officeDocument/2006/relationships/image" Target="../media/image358.png"/><Relationship Id="rId224" Type="http://schemas.openxmlformats.org/officeDocument/2006/relationships/image" Target="../media/image454.png"/><Relationship Id="rId245" Type="http://schemas.openxmlformats.org/officeDocument/2006/relationships/customXml" Target="../ink/ink480.xml"/><Relationship Id="rId266" Type="http://schemas.openxmlformats.org/officeDocument/2006/relationships/image" Target="../media/image472.png"/><Relationship Id="rId287" Type="http://schemas.openxmlformats.org/officeDocument/2006/relationships/customXml" Target="../ink/ink501.xml"/><Relationship Id="rId30" Type="http://schemas.openxmlformats.org/officeDocument/2006/relationships/customXml" Target="../ink/ink369.xml"/><Relationship Id="rId105" Type="http://schemas.openxmlformats.org/officeDocument/2006/relationships/customXml" Target="../ink/ink407.xml"/><Relationship Id="rId126" Type="http://schemas.openxmlformats.org/officeDocument/2006/relationships/customXml" Target="../ink/ink418.xml"/><Relationship Id="rId147" Type="http://schemas.openxmlformats.org/officeDocument/2006/relationships/customXml" Target="../ink/ink429.xml"/><Relationship Id="rId168" Type="http://schemas.openxmlformats.org/officeDocument/2006/relationships/image" Target="../media/image426.png"/><Relationship Id="rId312" Type="http://schemas.openxmlformats.org/officeDocument/2006/relationships/image" Target="../media/image495.png"/><Relationship Id="rId333" Type="http://schemas.openxmlformats.org/officeDocument/2006/relationships/image" Target="../media/image505.png"/><Relationship Id="rId51" Type="http://schemas.openxmlformats.org/officeDocument/2006/relationships/image" Target="../media/image373.png"/><Relationship Id="rId72" Type="http://schemas.openxmlformats.org/officeDocument/2006/relationships/customXml" Target="../ink/ink390.xml"/><Relationship Id="rId93" Type="http://schemas.openxmlformats.org/officeDocument/2006/relationships/customXml" Target="../ink/ink401.xml"/><Relationship Id="rId189" Type="http://schemas.openxmlformats.org/officeDocument/2006/relationships/customXml" Target="../ink/ink451.xml"/><Relationship Id="rId3" Type="http://schemas.openxmlformats.org/officeDocument/2006/relationships/image" Target="../media/image350.png"/><Relationship Id="rId214" Type="http://schemas.openxmlformats.org/officeDocument/2006/relationships/image" Target="../media/image449.png"/><Relationship Id="rId235" Type="http://schemas.openxmlformats.org/officeDocument/2006/relationships/customXml" Target="../ink/ink475.xml"/><Relationship Id="rId256" Type="http://schemas.openxmlformats.org/officeDocument/2006/relationships/image" Target="../media/image467.png"/><Relationship Id="rId277" Type="http://schemas.openxmlformats.org/officeDocument/2006/relationships/customXml" Target="../ink/ink496.xml"/><Relationship Id="rId298" Type="http://schemas.openxmlformats.org/officeDocument/2006/relationships/image" Target="../media/image488.png"/><Relationship Id="rId116" Type="http://schemas.openxmlformats.org/officeDocument/2006/relationships/customXml" Target="../ink/ink413.xml"/><Relationship Id="rId137" Type="http://schemas.openxmlformats.org/officeDocument/2006/relationships/customXml" Target="../ink/ink424.xml"/><Relationship Id="rId158" Type="http://schemas.openxmlformats.org/officeDocument/2006/relationships/image" Target="../media/image423.png"/><Relationship Id="rId302" Type="http://schemas.openxmlformats.org/officeDocument/2006/relationships/image" Target="../media/image490.png"/><Relationship Id="rId323" Type="http://schemas.openxmlformats.org/officeDocument/2006/relationships/image" Target="../media/image500.png"/><Relationship Id="rId20" Type="http://schemas.openxmlformats.org/officeDocument/2006/relationships/customXml" Target="../ink/ink364.xml"/><Relationship Id="rId41" Type="http://schemas.openxmlformats.org/officeDocument/2006/relationships/image" Target="../media/image368.png"/><Relationship Id="rId62" Type="http://schemas.openxmlformats.org/officeDocument/2006/relationships/customXml" Target="../ink/ink385.xml"/><Relationship Id="rId83" Type="http://schemas.openxmlformats.org/officeDocument/2006/relationships/customXml" Target="../ink/ink396.xml"/><Relationship Id="rId179" Type="http://schemas.openxmlformats.org/officeDocument/2006/relationships/customXml" Target="../ink/ink446.xml"/><Relationship Id="rId190" Type="http://schemas.openxmlformats.org/officeDocument/2006/relationships/image" Target="../media/image437.png"/><Relationship Id="rId204" Type="http://schemas.openxmlformats.org/officeDocument/2006/relationships/image" Target="../media/image444.png"/><Relationship Id="rId225" Type="http://schemas.openxmlformats.org/officeDocument/2006/relationships/customXml" Target="../ink/ink469.xml"/><Relationship Id="rId246" Type="http://schemas.openxmlformats.org/officeDocument/2006/relationships/image" Target="../media/image463.png"/><Relationship Id="rId267" Type="http://schemas.openxmlformats.org/officeDocument/2006/relationships/customXml" Target="../ink/ink491.xml"/><Relationship Id="rId288" Type="http://schemas.openxmlformats.org/officeDocument/2006/relationships/image" Target="../media/image483.png"/><Relationship Id="rId106" Type="http://schemas.openxmlformats.org/officeDocument/2006/relationships/image" Target="../media/image399.png"/><Relationship Id="rId127" Type="http://schemas.openxmlformats.org/officeDocument/2006/relationships/image" Target="../media/image408.png"/><Relationship Id="rId313" Type="http://schemas.openxmlformats.org/officeDocument/2006/relationships/customXml" Target="../ink/ink514.xml"/><Relationship Id="rId10" Type="http://schemas.openxmlformats.org/officeDocument/2006/relationships/customXml" Target="../ink/ink359.xml"/><Relationship Id="rId31" Type="http://schemas.openxmlformats.org/officeDocument/2006/relationships/image" Target="../media/image364.png"/><Relationship Id="rId52" Type="http://schemas.openxmlformats.org/officeDocument/2006/relationships/customXml" Target="../ink/ink380.xml"/><Relationship Id="rId73" Type="http://schemas.openxmlformats.org/officeDocument/2006/relationships/image" Target="../media/image383.png"/><Relationship Id="rId94" Type="http://schemas.openxmlformats.org/officeDocument/2006/relationships/image" Target="../media/image393.png"/><Relationship Id="rId148" Type="http://schemas.openxmlformats.org/officeDocument/2006/relationships/image" Target="../media/image418.png"/><Relationship Id="rId169" Type="http://schemas.openxmlformats.org/officeDocument/2006/relationships/customXml" Target="../ink/ink441.xml"/><Relationship Id="rId334" Type="http://schemas.openxmlformats.org/officeDocument/2006/relationships/customXml" Target="../ink/ink525.xml"/><Relationship Id="rId4" Type="http://schemas.openxmlformats.org/officeDocument/2006/relationships/customXml" Target="../ink/ink356.xml"/><Relationship Id="rId180" Type="http://schemas.openxmlformats.org/officeDocument/2006/relationships/image" Target="../media/image432.png"/><Relationship Id="rId215" Type="http://schemas.openxmlformats.org/officeDocument/2006/relationships/customXml" Target="../ink/ink464.xml"/><Relationship Id="rId236" Type="http://schemas.openxmlformats.org/officeDocument/2006/relationships/image" Target="../media/image458.png"/><Relationship Id="rId257" Type="http://schemas.openxmlformats.org/officeDocument/2006/relationships/customXml" Target="../ink/ink486.xml"/><Relationship Id="rId278" Type="http://schemas.openxmlformats.org/officeDocument/2006/relationships/image" Target="../media/image478.png"/><Relationship Id="rId303" Type="http://schemas.openxmlformats.org/officeDocument/2006/relationships/customXml" Target="../ink/ink509.xml"/><Relationship Id="rId42" Type="http://schemas.openxmlformats.org/officeDocument/2006/relationships/customXml" Target="../ink/ink375.xml"/><Relationship Id="rId84" Type="http://schemas.openxmlformats.org/officeDocument/2006/relationships/image" Target="../media/image388.png"/><Relationship Id="rId138" Type="http://schemas.openxmlformats.org/officeDocument/2006/relationships/image" Target="../media/image413.png"/><Relationship Id="rId191" Type="http://schemas.openxmlformats.org/officeDocument/2006/relationships/customXml" Target="../ink/ink452.xml"/><Relationship Id="rId205" Type="http://schemas.openxmlformats.org/officeDocument/2006/relationships/customXml" Target="../ink/ink459.xml"/><Relationship Id="rId247" Type="http://schemas.openxmlformats.org/officeDocument/2006/relationships/customXml" Target="../ink/ink481.xml"/><Relationship Id="rId107" Type="http://schemas.openxmlformats.org/officeDocument/2006/relationships/customXml" Target="../ink/ink408.xml"/><Relationship Id="rId289" Type="http://schemas.openxmlformats.org/officeDocument/2006/relationships/customXml" Target="../ink/ink502.xml"/><Relationship Id="rId11" Type="http://schemas.openxmlformats.org/officeDocument/2006/relationships/image" Target="../media/image354.png"/><Relationship Id="rId53" Type="http://schemas.openxmlformats.org/officeDocument/2006/relationships/image" Target="../media/image374.png"/><Relationship Id="rId149" Type="http://schemas.openxmlformats.org/officeDocument/2006/relationships/customXml" Target="../ink/ink430.xml"/><Relationship Id="rId314" Type="http://schemas.openxmlformats.org/officeDocument/2006/relationships/image" Target="../media/image496.png"/><Relationship Id="rId95" Type="http://schemas.openxmlformats.org/officeDocument/2006/relationships/customXml" Target="../ink/ink402.xml"/><Relationship Id="rId160" Type="http://schemas.openxmlformats.org/officeDocument/2006/relationships/image" Target="../media/image169.png"/><Relationship Id="rId216" Type="http://schemas.openxmlformats.org/officeDocument/2006/relationships/image" Target="../media/image450.png"/><Relationship Id="rId258" Type="http://schemas.openxmlformats.org/officeDocument/2006/relationships/image" Target="../media/image468.png"/><Relationship Id="rId22" Type="http://schemas.openxmlformats.org/officeDocument/2006/relationships/customXml" Target="../ink/ink365.xml"/><Relationship Id="rId64" Type="http://schemas.openxmlformats.org/officeDocument/2006/relationships/customXml" Target="../ink/ink386.xml"/><Relationship Id="rId118" Type="http://schemas.openxmlformats.org/officeDocument/2006/relationships/customXml" Target="../ink/ink414.xml"/><Relationship Id="rId325" Type="http://schemas.openxmlformats.org/officeDocument/2006/relationships/image" Target="../media/image501.png"/><Relationship Id="rId171" Type="http://schemas.openxmlformats.org/officeDocument/2006/relationships/customXml" Target="../ink/ink442.xml"/><Relationship Id="rId227" Type="http://schemas.openxmlformats.org/officeDocument/2006/relationships/customXml" Target="../ink/ink470.xml"/><Relationship Id="rId269" Type="http://schemas.openxmlformats.org/officeDocument/2006/relationships/customXml" Target="../ink/ink492.xml"/><Relationship Id="rId33" Type="http://schemas.openxmlformats.org/officeDocument/2006/relationships/image" Target="../media/image365.png"/><Relationship Id="rId129" Type="http://schemas.openxmlformats.org/officeDocument/2006/relationships/image" Target="../media/image409.png"/><Relationship Id="rId280" Type="http://schemas.openxmlformats.org/officeDocument/2006/relationships/image" Target="../media/image479.png"/><Relationship Id="rId336" Type="http://schemas.openxmlformats.org/officeDocument/2006/relationships/customXml" Target="../ink/ink526.xml"/><Relationship Id="rId75" Type="http://schemas.openxmlformats.org/officeDocument/2006/relationships/image" Target="../media/image384.png"/><Relationship Id="rId140" Type="http://schemas.openxmlformats.org/officeDocument/2006/relationships/image" Target="../media/image414.png"/><Relationship Id="rId182" Type="http://schemas.openxmlformats.org/officeDocument/2006/relationships/image" Target="../media/image433.png"/><Relationship Id="rId6" Type="http://schemas.openxmlformats.org/officeDocument/2006/relationships/customXml" Target="../ink/ink357.xml"/><Relationship Id="rId238" Type="http://schemas.openxmlformats.org/officeDocument/2006/relationships/image" Target="../media/image459.png"/><Relationship Id="rId291" Type="http://schemas.openxmlformats.org/officeDocument/2006/relationships/customXml" Target="../ink/ink503.xml"/><Relationship Id="rId305" Type="http://schemas.openxmlformats.org/officeDocument/2006/relationships/customXml" Target="../ink/ink510.xml"/><Relationship Id="rId44" Type="http://schemas.openxmlformats.org/officeDocument/2006/relationships/customXml" Target="../ink/ink376.xml"/><Relationship Id="rId86" Type="http://schemas.openxmlformats.org/officeDocument/2006/relationships/image" Target="../media/image389.png"/><Relationship Id="rId151" Type="http://schemas.openxmlformats.org/officeDocument/2006/relationships/customXml" Target="../ink/ink431.xml"/><Relationship Id="rId193" Type="http://schemas.openxmlformats.org/officeDocument/2006/relationships/customXml" Target="../ink/ink453.xml"/><Relationship Id="rId207" Type="http://schemas.openxmlformats.org/officeDocument/2006/relationships/customXml" Target="../ink/ink460.xml"/><Relationship Id="rId249" Type="http://schemas.openxmlformats.org/officeDocument/2006/relationships/customXml" Target="../ink/ink482.xml"/><Relationship Id="rId13" Type="http://schemas.openxmlformats.org/officeDocument/2006/relationships/image" Target="../media/image355.png"/><Relationship Id="rId109" Type="http://schemas.openxmlformats.org/officeDocument/2006/relationships/customXml" Target="../ink/ink409.xml"/><Relationship Id="rId260" Type="http://schemas.openxmlformats.org/officeDocument/2006/relationships/image" Target="../media/image469.png"/><Relationship Id="rId316" Type="http://schemas.openxmlformats.org/officeDocument/2006/relationships/customXml" Target="../ink/ink516.xml"/><Relationship Id="rId55" Type="http://schemas.openxmlformats.org/officeDocument/2006/relationships/image" Target="../media/image375.png"/><Relationship Id="rId97" Type="http://schemas.openxmlformats.org/officeDocument/2006/relationships/customXml" Target="../ink/ink403.xml"/><Relationship Id="rId120" Type="http://schemas.openxmlformats.org/officeDocument/2006/relationships/customXml" Target="../ink/ink415.xml"/><Relationship Id="rId162" Type="http://schemas.openxmlformats.org/officeDocument/2006/relationships/image" Target="../media/image424.png"/><Relationship Id="rId218" Type="http://schemas.openxmlformats.org/officeDocument/2006/relationships/image" Target="../media/image451.png"/><Relationship Id="rId271" Type="http://schemas.openxmlformats.org/officeDocument/2006/relationships/customXml" Target="../ink/ink493.xml"/><Relationship Id="rId24" Type="http://schemas.openxmlformats.org/officeDocument/2006/relationships/customXml" Target="../ink/ink366.xml"/><Relationship Id="rId66" Type="http://schemas.openxmlformats.org/officeDocument/2006/relationships/customXml" Target="../ink/ink387.xml"/><Relationship Id="rId131" Type="http://schemas.openxmlformats.org/officeDocument/2006/relationships/image" Target="../media/image410.png"/><Relationship Id="rId327" Type="http://schemas.openxmlformats.org/officeDocument/2006/relationships/image" Target="../media/image502.png"/></Relationships>
</file>

<file path=ppt/slides/_rels/slide1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58.png"/><Relationship Id="rId299" Type="http://schemas.openxmlformats.org/officeDocument/2006/relationships/customXml" Target="../ink/ink678.xml"/><Relationship Id="rId21" Type="http://schemas.openxmlformats.org/officeDocument/2006/relationships/image" Target="../media/image512.png"/><Relationship Id="rId63" Type="http://schemas.openxmlformats.org/officeDocument/2006/relationships/image" Target="../media/image533.png"/><Relationship Id="rId159" Type="http://schemas.openxmlformats.org/officeDocument/2006/relationships/customXml" Target="../ink/ink608.xml"/><Relationship Id="rId324" Type="http://schemas.openxmlformats.org/officeDocument/2006/relationships/customXml" Target="../ink/ink691.xml"/><Relationship Id="rId366" Type="http://schemas.openxmlformats.org/officeDocument/2006/relationships/image" Target="../media/image677.png"/><Relationship Id="rId170" Type="http://schemas.openxmlformats.org/officeDocument/2006/relationships/image" Target="../media/image583.png"/><Relationship Id="rId226" Type="http://schemas.openxmlformats.org/officeDocument/2006/relationships/image" Target="../media/image610.png"/><Relationship Id="rId268" Type="http://schemas.openxmlformats.org/officeDocument/2006/relationships/image" Target="../media/image629.png"/><Relationship Id="rId32" Type="http://schemas.openxmlformats.org/officeDocument/2006/relationships/customXml" Target="../ink/ink544.xml"/><Relationship Id="rId74" Type="http://schemas.openxmlformats.org/officeDocument/2006/relationships/customXml" Target="../ink/ink565.xml"/><Relationship Id="rId128" Type="http://schemas.openxmlformats.org/officeDocument/2006/relationships/customXml" Target="../ink/ink592.xml"/><Relationship Id="rId335" Type="http://schemas.openxmlformats.org/officeDocument/2006/relationships/image" Target="../media/image662.png"/><Relationship Id="rId377" Type="http://schemas.openxmlformats.org/officeDocument/2006/relationships/customXml" Target="../ink/ink718.xml"/><Relationship Id="rId5" Type="http://schemas.openxmlformats.org/officeDocument/2006/relationships/customXml" Target="../ink/ink529.xml"/><Relationship Id="rId181" Type="http://schemas.openxmlformats.org/officeDocument/2006/relationships/customXml" Target="../ink/ink619.xml"/><Relationship Id="rId237" Type="http://schemas.openxmlformats.org/officeDocument/2006/relationships/customXml" Target="../ink/ink647.xml"/><Relationship Id="rId279" Type="http://schemas.openxmlformats.org/officeDocument/2006/relationships/customXml" Target="../ink/ink668.xml"/><Relationship Id="rId43" Type="http://schemas.openxmlformats.org/officeDocument/2006/relationships/image" Target="../media/image523.png"/><Relationship Id="rId139" Type="http://schemas.openxmlformats.org/officeDocument/2006/relationships/image" Target="../media/image569.png"/><Relationship Id="rId290" Type="http://schemas.openxmlformats.org/officeDocument/2006/relationships/image" Target="../media/image640.png"/><Relationship Id="rId304" Type="http://schemas.openxmlformats.org/officeDocument/2006/relationships/image" Target="../media/image647.png"/><Relationship Id="rId346" Type="http://schemas.openxmlformats.org/officeDocument/2006/relationships/customXml" Target="../ink/ink702.xml"/><Relationship Id="rId388" Type="http://schemas.openxmlformats.org/officeDocument/2006/relationships/image" Target="../media/image688.png"/><Relationship Id="rId85" Type="http://schemas.openxmlformats.org/officeDocument/2006/relationships/image" Target="../media/image543.png"/><Relationship Id="rId150" Type="http://schemas.openxmlformats.org/officeDocument/2006/relationships/image" Target="../media/image573.png"/><Relationship Id="rId192" Type="http://schemas.openxmlformats.org/officeDocument/2006/relationships/image" Target="../media/image594.png"/><Relationship Id="rId206" Type="http://schemas.openxmlformats.org/officeDocument/2006/relationships/image" Target="../media/image600.png"/><Relationship Id="rId248" Type="http://schemas.openxmlformats.org/officeDocument/2006/relationships/image" Target="../media/image620.png"/><Relationship Id="rId12" Type="http://schemas.openxmlformats.org/officeDocument/2006/relationships/customXml" Target="../ink/ink534.xml"/><Relationship Id="rId108" Type="http://schemas.openxmlformats.org/officeDocument/2006/relationships/customXml" Target="../ink/ink582.xml"/><Relationship Id="rId315" Type="http://schemas.openxmlformats.org/officeDocument/2006/relationships/customXml" Target="../ink/ink686.xml"/><Relationship Id="rId357" Type="http://schemas.openxmlformats.org/officeDocument/2006/relationships/customXml" Target="../ink/ink708.xml"/><Relationship Id="rId54" Type="http://schemas.openxmlformats.org/officeDocument/2006/relationships/customXml" Target="../ink/ink555.xml"/><Relationship Id="rId96" Type="http://schemas.openxmlformats.org/officeDocument/2006/relationships/customXml" Target="../ink/ink576.xml"/><Relationship Id="rId161" Type="http://schemas.openxmlformats.org/officeDocument/2006/relationships/customXml" Target="../ink/ink609.xml"/><Relationship Id="rId217" Type="http://schemas.openxmlformats.org/officeDocument/2006/relationships/customXml" Target="../ink/ink637.xml"/><Relationship Id="rId259" Type="http://schemas.openxmlformats.org/officeDocument/2006/relationships/customXml" Target="../ink/ink658.xml"/><Relationship Id="rId23" Type="http://schemas.openxmlformats.org/officeDocument/2006/relationships/image" Target="../media/image513.png"/><Relationship Id="rId119" Type="http://schemas.openxmlformats.org/officeDocument/2006/relationships/image" Target="../media/image559.png"/><Relationship Id="rId270" Type="http://schemas.openxmlformats.org/officeDocument/2006/relationships/image" Target="../media/image630.png"/><Relationship Id="rId326" Type="http://schemas.openxmlformats.org/officeDocument/2006/relationships/customXml" Target="../ink/ink692.xml"/><Relationship Id="rId65" Type="http://schemas.openxmlformats.org/officeDocument/2006/relationships/image" Target="../media/image534.png"/><Relationship Id="rId130" Type="http://schemas.openxmlformats.org/officeDocument/2006/relationships/customXml" Target="../ink/ink593.xml"/><Relationship Id="rId368" Type="http://schemas.openxmlformats.org/officeDocument/2006/relationships/image" Target="../media/image678.png"/><Relationship Id="rId172" Type="http://schemas.openxmlformats.org/officeDocument/2006/relationships/image" Target="../media/image584.png"/><Relationship Id="rId228" Type="http://schemas.openxmlformats.org/officeDocument/2006/relationships/image" Target="../media/image611.png"/><Relationship Id="rId281" Type="http://schemas.openxmlformats.org/officeDocument/2006/relationships/customXml" Target="../ink/ink669.xml"/><Relationship Id="rId337" Type="http://schemas.openxmlformats.org/officeDocument/2006/relationships/image" Target="../media/image663.png"/><Relationship Id="rId34" Type="http://schemas.openxmlformats.org/officeDocument/2006/relationships/customXml" Target="../ink/ink545.xml"/><Relationship Id="rId76" Type="http://schemas.openxmlformats.org/officeDocument/2006/relationships/customXml" Target="../ink/ink566.xml"/><Relationship Id="rId141" Type="http://schemas.openxmlformats.org/officeDocument/2006/relationships/image" Target="../media/image570.png"/><Relationship Id="rId379" Type="http://schemas.openxmlformats.org/officeDocument/2006/relationships/customXml" Target="../ink/ink719.xml"/><Relationship Id="rId7" Type="http://schemas.openxmlformats.org/officeDocument/2006/relationships/customXml" Target="../ink/ink531.xml"/><Relationship Id="rId183" Type="http://schemas.openxmlformats.org/officeDocument/2006/relationships/customXml" Target="../ink/ink620.xml"/><Relationship Id="rId239" Type="http://schemas.openxmlformats.org/officeDocument/2006/relationships/customXml" Target="../ink/ink648.xml"/><Relationship Id="rId390" Type="http://schemas.openxmlformats.org/officeDocument/2006/relationships/image" Target="../media/image689.png"/><Relationship Id="rId250" Type="http://schemas.openxmlformats.org/officeDocument/2006/relationships/image" Target="../media/image621.png"/><Relationship Id="rId292" Type="http://schemas.openxmlformats.org/officeDocument/2006/relationships/image" Target="../media/image641.png"/><Relationship Id="rId306" Type="http://schemas.openxmlformats.org/officeDocument/2006/relationships/image" Target="../media/image648.png"/><Relationship Id="rId45" Type="http://schemas.openxmlformats.org/officeDocument/2006/relationships/image" Target="../media/image524.png"/><Relationship Id="rId87" Type="http://schemas.openxmlformats.org/officeDocument/2006/relationships/image" Target="../media/image544.png"/><Relationship Id="rId110" Type="http://schemas.openxmlformats.org/officeDocument/2006/relationships/customXml" Target="../ink/ink583.xml"/><Relationship Id="rId348" Type="http://schemas.openxmlformats.org/officeDocument/2006/relationships/image" Target="../media/image668.png"/><Relationship Id="rId152" Type="http://schemas.openxmlformats.org/officeDocument/2006/relationships/image" Target="../media/image574.png"/><Relationship Id="rId194" Type="http://schemas.openxmlformats.org/officeDocument/2006/relationships/image" Target="../media/image595.png"/><Relationship Id="rId208" Type="http://schemas.openxmlformats.org/officeDocument/2006/relationships/image" Target="../media/image601.png"/><Relationship Id="rId261" Type="http://schemas.openxmlformats.org/officeDocument/2006/relationships/customXml" Target="../ink/ink659.xml"/><Relationship Id="rId14" Type="http://schemas.openxmlformats.org/officeDocument/2006/relationships/customXml" Target="../ink/ink535.xml"/><Relationship Id="rId56" Type="http://schemas.openxmlformats.org/officeDocument/2006/relationships/customXml" Target="../ink/ink556.xml"/><Relationship Id="rId317" Type="http://schemas.openxmlformats.org/officeDocument/2006/relationships/image" Target="../media/image653.png"/><Relationship Id="rId359" Type="http://schemas.openxmlformats.org/officeDocument/2006/relationships/customXml" Target="../ink/ink709.xml"/><Relationship Id="rId98" Type="http://schemas.openxmlformats.org/officeDocument/2006/relationships/customXml" Target="../ink/ink577.xml"/><Relationship Id="rId121" Type="http://schemas.openxmlformats.org/officeDocument/2006/relationships/image" Target="../media/image560.png"/><Relationship Id="rId163" Type="http://schemas.openxmlformats.org/officeDocument/2006/relationships/customXml" Target="../ink/ink610.xml"/><Relationship Id="rId219" Type="http://schemas.openxmlformats.org/officeDocument/2006/relationships/customXml" Target="../ink/ink638.xml"/><Relationship Id="rId370" Type="http://schemas.openxmlformats.org/officeDocument/2006/relationships/image" Target="../media/image679.png"/><Relationship Id="rId230" Type="http://schemas.openxmlformats.org/officeDocument/2006/relationships/image" Target="../media/image612.png"/><Relationship Id="rId25" Type="http://schemas.openxmlformats.org/officeDocument/2006/relationships/image" Target="../media/image514.png"/><Relationship Id="rId67" Type="http://schemas.openxmlformats.org/officeDocument/2006/relationships/image" Target="../media/image308.png"/><Relationship Id="rId272" Type="http://schemas.openxmlformats.org/officeDocument/2006/relationships/image" Target="../media/image631.png"/><Relationship Id="rId328" Type="http://schemas.openxmlformats.org/officeDocument/2006/relationships/customXml" Target="../ink/ink693.xml"/><Relationship Id="rId132" Type="http://schemas.openxmlformats.org/officeDocument/2006/relationships/customXml" Target="../ink/ink594.xml"/><Relationship Id="rId174" Type="http://schemas.openxmlformats.org/officeDocument/2006/relationships/image" Target="../media/image585.png"/><Relationship Id="rId381" Type="http://schemas.openxmlformats.org/officeDocument/2006/relationships/customXml" Target="../ink/ink720.xml"/><Relationship Id="rId241" Type="http://schemas.openxmlformats.org/officeDocument/2006/relationships/customXml" Target="../ink/ink649.xml"/><Relationship Id="rId36" Type="http://schemas.openxmlformats.org/officeDocument/2006/relationships/customXml" Target="../ink/ink546.xml"/><Relationship Id="rId283" Type="http://schemas.openxmlformats.org/officeDocument/2006/relationships/customXml" Target="../ink/ink670.xml"/><Relationship Id="rId339" Type="http://schemas.openxmlformats.org/officeDocument/2006/relationships/image" Target="../media/image664.png"/><Relationship Id="rId78" Type="http://schemas.openxmlformats.org/officeDocument/2006/relationships/customXml" Target="../ink/ink567.xml"/><Relationship Id="rId101" Type="http://schemas.openxmlformats.org/officeDocument/2006/relationships/image" Target="../media/image550.png"/><Relationship Id="rId143" Type="http://schemas.openxmlformats.org/officeDocument/2006/relationships/image" Target="../media/image205.png"/><Relationship Id="rId185" Type="http://schemas.openxmlformats.org/officeDocument/2006/relationships/customXml" Target="../ink/ink621.xml"/><Relationship Id="rId350" Type="http://schemas.openxmlformats.org/officeDocument/2006/relationships/image" Target="../media/image669.png"/><Relationship Id="rId9" Type="http://schemas.openxmlformats.org/officeDocument/2006/relationships/image" Target="../media/image508.png"/><Relationship Id="rId210" Type="http://schemas.openxmlformats.org/officeDocument/2006/relationships/image" Target="../media/image602.png"/><Relationship Id="rId392" Type="http://schemas.openxmlformats.org/officeDocument/2006/relationships/image" Target="../media/image690.png"/><Relationship Id="rId252" Type="http://schemas.openxmlformats.org/officeDocument/2006/relationships/image" Target="../media/image243.png"/><Relationship Id="rId294" Type="http://schemas.openxmlformats.org/officeDocument/2006/relationships/image" Target="../media/image642.png"/><Relationship Id="rId308" Type="http://schemas.openxmlformats.org/officeDocument/2006/relationships/image" Target="../media/image649.png"/><Relationship Id="rId47" Type="http://schemas.openxmlformats.org/officeDocument/2006/relationships/image" Target="../media/image525.png"/><Relationship Id="rId89" Type="http://schemas.openxmlformats.org/officeDocument/2006/relationships/image" Target="../media/image545.png"/><Relationship Id="rId112" Type="http://schemas.openxmlformats.org/officeDocument/2006/relationships/customXml" Target="../ink/ink584.xml"/><Relationship Id="rId154" Type="http://schemas.openxmlformats.org/officeDocument/2006/relationships/image" Target="../media/image575.png"/><Relationship Id="rId361" Type="http://schemas.openxmlformats.org/officeDocument/2006/relationships/customXml" Target="../ink/ink710.xml"/><Relationship Id="rId196" Type="http://schemas.openxmlformats.org/officeDocument/2006/relationships/image" Target="../media/image596.png"/><Relationship Id="rId16" Type="http://schemas.openxmlformats.org/officeDocument/2006/relationships/customXml" Target="../ink/ink536.xml"/><Relationship Id="rId221" Type="http://schemas.openxmlformats.org/officeDocument/2006/relationships/customXml" Target="../ink/ink639.xml"/><Relationship Id="rId242" Type="http://schemas.openxmlformats.org/officeDocument/2006/relationships/image" Target="../media/image618.png"/><Relationship Id="rId263" Type="http://schemas.openxmlformats.org/officeDocument/2006/relationships/customXml" Target="../ink/ink660.xml"/><Relationship Id="rId284" Type="http://schemas.openxmlformats.org/officeDocument/2006/relationships/image" Target="../media/image637.png"/><Relationship Id="rId319" Type="http://schemas.openxmlformats.org/officeDocument/2006/relationships/image" Target="../media/image654.png"/><Relationship Id="rId37" Type="http://schemas.openxmlformats.org/officeDocument/2006/relationships/image" Target="../media/image520.png"/><Relationship Id="rId58" Type="http://schemas.openxmlformats.org/officeDocument/2006/relationships/customXml" Target="../ink/ink557.xml"/><Relationship Id="rId79" Type="http://schemas.openxmlformats.org/officeDocument/2006/relationships/image" Target="../media/image540.png"/><Relationship Id="rId102" Type="http://schemas.openxmlformats.org/officeDocument/2006/relationships/customXml" Target="../ink/ink579.xml"/><Relationship Id="rId123" Type="http://schemas.openxmlformats.org/officeDocument/2006/relationships/image" Target="../media/image561.png"/><Relationship Id="rId144" Type="http://schemas.openxmlformats.org/officeDocument/2006/relationships/customXml" Target="../ink/ink600.xml"/><Relationship Id="rId330" Type="http://schemas.openxmlformats.org/officeDocument/2006/relationships/customXml" Target="../ink/ink694.xml"/><Relationship Id="rId90" Type="http://schemas.openxmlformats.org/officeDocument/2006/relationships/customXml" Target="../ink/ink573.xml"/><Relationship Id="rId165" Type="http://schemas.openxmlformats.org/officeDocument/2006/relationships/customXml" Target="../ink/ink611.xml"/><Relationship Id="rId186" Type="http://schemas.openxmlformats.org/officeDocument/2006/relationships/image" Target="../media/image591.png"/><Relationship Id="rId351" Type="http://schemas.openxmlformats.org/officeDocument/2006/relationships/customXml" Target="../ink/ink705.xml"/><Relationship Id="rId372" Type="http://schemas.openxmlformats.org/officeDocument/2006/relationships/image" Target="../media/image680.png"/><Relationship Id="rId393" Type="http://schemas.openxmlformats.org/officeDocument/2006/relationships/customXml" Target="../ink/ink726.xml"/><Relationship Id="rId211" Type="http://schemas.openxmlformats.org/officeDocument/2006/relationships/customXml" Target="../ink/ink634.xml"/><Relationship Id="rId232" Type="http://schemas.openxmlformats.org/officeDocument/2006/relationships/image" Target="../media/image613.png"/><Relationship Id="rId253" Type="http://schemas.openxmlformats.org/officeDocument/2006/relationships/customXml" Target="../ink/ink655.xml"/><Relationship Id="rId274" Type="http://schemas.openxmlformats.org/officeDocument/2006/relationships/image" Target="../media/image632.png"/><Relationship Id="rId295" Type="http://schemas.openxmlformats.org/officeDocument/2006/relationships/customXml" Target="../ink/ink676.xml"/><Relationship Id="rId309" Type="http://schemas.openxmlformats.org/officeDocument/2006/relationships/customXml" Target="../ink/ink683.xml"/><Relationship Id="rId27" Type="http://schemas.openxmlformats.org/officeDocument/2006/relationships/image" Target="../media/image515.png"/><Relationship Id="rId48" Type="http://schemas.openxmlformats.org/officeDocument/2006/relationships/customXml" Target="../ink/ink552.xml"/><Relationship Id="rId69" Type="http://schemas.openxmlformats.org/officeDocument/2006/relationships/image" Target="../media/image535.png"/><Relationship Id="rId113" Type="http://schemas.openxmlformats.org/officeDocument/2006/relationships/image" Target="../media/image556.png"/><Relationship Id="rId134" Type="http://schemas.openxmlformats.org/officeDocument/2006/relationships/customXml" Target="../ink/ink595.xml"/><Relationship Id="rId320" Type="http://schemas.openxmlformats.org/officeDocument/2006/relationships/customXml" Target="../ink/ink689.xml"/><Relationship Id="rId80" Type="http://schemas.openxmlformats.org/officeDocument/2006/relationships/customXml" Target="../ink/ink568.xml"/><Relationship Id="rId155" Type="http://schemas.openxmlformats.org/officeDocument/2006/relationships/customXml" Target="../ink/ink606.xml"/><Relationship Id="rId176" Type="http://schemas.openxmlformats.org/officeDocument/2006/relationships/image" Target="../media/image586.png"/><Relationship Id="rId197" Type="http://schemas.openxmlformats.org/officeDocument/2006/relationships/customXml" Target="../ink/ink627.xml"/><Relationship Id="rId341" Type="http://schemas.openxmlformats.org/officeDocument/2006/relationships/image" Target="../media/image665.png"/><Relationship Id="rId362" Type="http://schemas.openxmlformats.org/officeDocument/2006/relationships/image" Target="../media/image675.png"/><Relationship Id="rId383" Type="http://schemas.openxmlformats.org/officeDocument/2006/relationships/customXml" Target="../ink/ink721.xml"/><Relationship Id="rId201" Type="http://schemas.openxmlformats.org/officeDocument/2006/relationships/customXml" Target="../ink/ink629.xml"/><Relationship Id="rId222" Type="http://schemas.openxmlformats.org/officeDocument/2006/relationships/image" Target="../media/image608.png"/><Relationship Id="rId243" Type="http://schemas.openxmlformats.org/officeDocument/2006/relationships/customXml" Target="../ink/ink650.xml"/><Relationship Id="rId264" Type="http://schemas.openxmlformats.org/officeDocument/2006/relationships/image" Target="../media/image627.png"/><Relationship Id="rId285" Type="http://schemas.openxmlformats.org/officeDocument/2006/relationships/customXml" Target="../ink/ink671.xml"/><Relationship Id="rId17" Type="http://schemas.openxmlformats.org/officeDocument/2006/relationships/image" Target="../media/image511.png"/><Relationship Id="rId38" Type="http://schemas.openxmlformats.org/officeDocument/2006/relationships/customXml" Target="../ink/ink547.xml"/><Relationship Id="rId59" Type="http://schemas.openxmlformats.org/officeDocument/2006/relationships/image" Target="../media/image531.png"/><Relationship Id="rId103" Type="http://schemas.openxmlformats.org/officeDocument/2006/relationships/image" Target="../media/image551.png"/><Relationship Id="rId124" Type="http://schemas.openxmlformats.org/officeDocument/2006/relationships/customXml" Target="../ink/ink590.xml"/><Relationship Id="rId310" Type="http://schemas.openxmlformats.org/officeDocument/2006/relationships/image" Target="../media/image650.png"/><Relationship Id="rId70" Type="http://schemas.openxmlformats.org/officeDocument/2006/relationships/customXml" Target="../ink/ink563.xml"/><Relationship Id="rId91" Type="http://schemas.openxmlformats.org/officeDocument/2006/relationships/image" Target="../media/image546.png"/><Relationship Id="rId145" Type="http://schemas.openxmlformats.org/officeDocument/2006/relationships/customXml" Target="../ink/ink601.xml"/><Relationship Id="rId166" Type="http://schemas.openxmlformats.org/officeDocument/2006/relationships/image" Target="../media/image581.png"/><Relationship Id="rId187" Type="http://schemas.openxmlformats.org/officeDocument/2006/relationships/customXml" Target="../ink/ink622.xml"/><Relationship Id="rId331" Type="http://schemas.openxmlformats.org/officeDocument/2006/relationships/image" Target="../media/image660.png"/><Relationship Id="rId352" Type="http://schemas.openxmlformats.org/officeDocument/2006/relationships/image" Target="../media/image670.png"/><Relationship Id="rId373" Type="http://schemas.openxmlformats.org/officeDocument/2006/relationships/customXml" Target="../ink/ink716.xml"/><Relationship Id="rId394" Type="http://schemas.openxmlformats.org/officeDocument/2006/relationships/image" Target="../media/image691.png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603.png"/><Relationship Id="rId233" Type="http://schemas.openxmlformats.org/officeDocument/2006/relationships/customXml" Target="../ink/ink645.xml"/><Relationship Id="rId254" Type="http://schemas.openxmlformats.org/officeDocument/2006/relationships/image" Target="../media/image622.png"/><Relationship Id="rId28" Type="http://schemas.openxmlformats.org/officeDocument/2006/relationships/customXml" Target="../ink/ink542.xml"/><Relationship Id="rId49" Type="http://schemas.openxmlformats.org/officeDocument/2006/relationships/image" Target="../media/image526.png"/><Relationship Id="rId114" Type="http://schemas.openxmlformats.org/officeDocument/2006/relationships/customXml" Target="../ink/ink585.xml"/><Relationship Id="rId275" Type="http://schemas.openxmlformats.org/officeDocument/2006/relationships/customXml" Target="../ink/ink666.xml"/><Relationship Id="rId296" Type="http://schemas.openxmlformats.org/officeDocument/2006/relationships/image" Target="../media/image643.png"/><Relationship Id="rId300" Type="http://schemas.openxmlformats.org/officeDocument/2006/relationships/image" Target="../media/image645.png"/><Relationship Id="rId60" Type="http://schemas.openxmlformats.org/officeDocument/2006/relationships/customXml" Target="../ink/ink558.xml"/><Relationship Id="rId81" Type="http://schemas.openxmlformats.org/officeDocument/2006/relationships/image" Target="../media/image541.png"/><Relationship Id="rId135" Type="http://schemas.openxmlformats.org/officeDocument/2006/relationships/image" Target="../media/image567.png"/><Relationship Id="rId156" Type="http://schemas.openxmlformats.org/officeDocument/2006/relationships/image" Target="../media/image576.png"/><Relationship Id="rId177" Type="http://schemas.openxmlformats.org/officeDocument/2006/relationships/customXml" Target="../ink/ink617.xml"/><Relationship Id="rId198" Type="http://schemas.openxmlformats.org/officeDocument/2006/relationships/image" Target="../media/image597.png"/><Relationship Id="rId321" Type="http://schemas.openxmlformats.org/officeDocument/2006/relationships/image" Target="../media/image655.png"/><Relationship Id="rId342" Type="http://schemas.openxmlformats.org/officeDocument/2006/relationships/customXml" Target="../ink/ink700.xml"/><Relationship Id="rId363" Type="http://schemas.openxmlformats.org/officeDocument/2006/relationships/customXml" Target="../ink/ink711.xml"/><Relationship Id="rId384" Type="http://schemas.openxmlformats.org/officeDocument/2006/relationships/image" Target="../media/image686.png"/><Relationship Id="rId202" Type="http://schemas.openxmlformats.org/officeDocument/2006/relationships/image" Target="../media/image599.png"/><Relationship Id="rId223" Type="http://schemas.openxmlformats.org/officeDocument/2006/relationships/customXml" Target="../ink/ink640.xml"/><Relationship Id="rId244" Type="http://schemas.openxmlformats.org/officeDocument/2006/relationships/image" Target="../media/image164.png"/><Relationship Id="rId18" Type="http://schemas.openxmlformats.org/officeDocument/2006/relationships/customXml" Target="../ink/ink537.xml"/><Relationship Id="rId39" Type="http://schemas.openxmlformats.org/officeDocument/2006/relationships/image" Target="../media/image521.png"/><Relationship Id="rId265" Type="http://schemas.openxmlformats.org/officeDocument/2006/relationships/customXml" Target="../ink/ink661.xml"/><Relationship Id="rId286" Type="http://schemas.openxmlformats.org/officeDocument/2006/relationships/image" Target="../media/image638.png"/><Relationship Id="rId50" Type="http://schemas.openxmlformats.org/officeDocument/2006/relationships/customXml" Target="../ink/ink553.xml"/><Relationship Id="rId104" Type="http://schemas.openxmlformats.org/officeDocument/2006/relationships/customXml" Target="../ink/ink580.xml"/><Relationship Id="rId125" Type="http://schemas.openxmlformats.org/officeDocument/2006/relationships/image" Target="../media/image562.png"/><Relationship Id="rId146" Type="http://schemas.openxmlformats.org/officeDocument/2006/relationships/image" Target="../media/image571.png"/><Relationship Id="rId167" Type="http://schemas.openxmlformats.org/officeDocument/2006/relationships/customXml" Target="../ink/ink612.xml"/><Relationship Id="rId188" Type="http://schemas.openxmlformats.org/officeDocument/2006/relationships/image" Target="../media/image592.png"/><Relationship Id="rId311" Type="http://schemas.openxmlformats.org/officeDocument/2006/relationships/customXml" Target="../ink/ink684.xml"/><Relationship Id="rId332" Type="http://schemas.openxmlformats.org/officeDocument/2006/relationships/customXml" Target="../ink/ink695.xml"/><Relationship Id="rId353" Type="http://schemas.openxmlformats.org/officeDocument/2006/relationships/customXml" Target="../ink/ink706.xml"/><Relationship Id="rId374" Type="http://schemas.openxmlformats.org/officeDocument/2006/relationships/image" Target="../media/image681.png"/><Relationship Id="rId395" Type="http://schemas.openxmlformats.org/officeDocument/2006/relationships/customXml" Target="../ink/ink727.xml"/><Relationship Id="rId71" Type="http://schemas.openxmlformats.org/officeDocument/2006/relationships/image" Target="../media/image536.png"/><Relationship Id="rId92" Type="http://schemas.openxmlformats.org/officeDocument/2006/relationships/customXml" Target="../ink/ink574.xml"/><Relationship Id="rId213" Type="http://schemas.openxmlformats.org/officeDocument/2006/relationships/customXml" Target="../ink/ink635.xml"/><Relationship Id="rId234" Type="http://schemas.openxmlformats.org/officeDocument/2006/relationships/image" Target="../media/image614.png"/><Relationship Id="rId2" Type="http://schemas.openxmlformats.org/officeDocument/2006/relationships/customXml" Target="../ink/ink527.xml"/><Relationship Id="rId29" Type="http://schemas.openxmlformats.org/officeDocument/2006/relationships/image" Target="../media/image516.png"/><Relationship Id="rId255" Type="http://schemas.openxmlformats.org/officeDocument/2006/relationships/customXml" Target="../ink/ink656.xml"/><Relationship Id="rId276" Type="http://schemas.openxmlformats.org/officeDocument/2006/relationships/image" Target="../media/image633.png"/><Relationship Id="rId297" Type="http://schemas.openxmlformats.org/officeDocument/2006/relationships/customXml" Target="../ink/ink677.xml"/><Relationship Id="rId40" Type="http://schemas.openxmlformats.org/officeDocument/2006/relationships/customXml" Target="../ink/ink548.xml"/><Relationship Id="rId115" Type="http://schemas.openxmlformats.org/officeDocument/2006/relationships/image" Target="../media/image557.png"/><Relationship Id="rId136" Type="http://schemas.openxmlformats.org/officeDocument/2006/relationships/customXml" Target="../ink/ink596.xml"/><Relationship Id="rId157" Type="http://schemas.openxmlformats.org/officeDocument/2006/relationships/customXml" Target="../ink/ink607.xml"/><Relationship Id="rId178" Type="http://schemas.openxmlformats.org/officeDocument/2006/relationships/image" Target="../media/image587.png"/><Relationship Id="rId301" Type="http://schemas.openxmlformats.org/officeDocument/2006/relationships/customXml" Target="../ink/ink679.xml"/><Relationship Id="rId322" Type="http://schemas.openxmlformats.org/officeDocument/2006/relationships/customXml" Target="../ink/ink690.xml"/><Relationship Id="rId343" Type="http://schemas.openxmlformats.org/officeDocument/2006/relationships/image" Target="../media/image666.png"/><Relationship Id="rId364" Type="http://schemas.openxmlformats.org/officeDocument/2006/relationships/image" Target="../media/image676.png"/><Relationship Id="rId61" Type="http://schemas.openxmlformats.org/officeDocument/2006/relationships/image" Target="../media/image532.png"/><Relationship Id="rId82" Type="http://schemas.openxmlformats.org/officeDocument/2006/relationships/customXml" Target="../ink/ink569.xml"/><Relationship Id="rId199" Type="http://schemas.openxmlformats.org/officeDocument/2006/relationships/customXml" Target="../ink/ink628.xml"/><Relationship Id="rId203" Type="http://schemas.openxmlformats.org/officeDocument/2006/relationships/customXml" Target="../ink/ink630.xml"/><Relationship Id="rId385" Type="http://schemas.openxmlformats.org/officeDocument/2006/relationships/customXml" Target="../ink/ink722.xml"/><Relationship Id="rId19" Type="http://schemas.openxmlformats.org/officeDocument/2006/relationships/image" Target="../media/image160.png"/><Relationship Id="rId224" Type="http://schemas.openxmlformats.org/officeDocument/2006/relationships/image" Target="../media/image609.png"/><Relationship Id="rId245" Type="http://schemas.openxmlformats.org/officeDocument/2006/relationships/customXml" Target="../ink/ink651.xml"/><Relationship Id="rId266" Type="http://schemas.openxmlformats.org/officeDocument/2006/relationships/image" Target="../media/image628.png"/><Relationship Id="rId287" Type="http://schemas.openxmlformats.org/officeDocument/2006/relationships/customXml" Target="../ink/ink672.xml"/><Relationship Id="rId30" Type="http://schemas.openxmlformats.org/officeDocument/2006/relationships/customXml" Target="../ink/ink543.xml"/><Relationship Id="rId105" Type="http://schemas.openxmlformats.org/officeDocument/2006/relationships/image" Target="../media/image552.png"/><Relationship Id="rId126" Type="http://schemas.openxmlformats.org/officeDocument/2006/relationships/customXml" Target="../ink/ink591.xml"/><Relationship Id="rId147" Type="http://schemas.openxmlformats.org/officeDocument/2006/relationships/customXml" Target="../ink/ink602.xml"/><Relationship Id="rId168" Type="http://schemas.openxmlformats.org/officeDocument/2006/relationships/image" Target="../media/image582.png"/><Relationship Id="rId312" Type="http://schemas.openxmlformats.org/officeDocument/2006/relationships/image" Target="../media/image651.png"/><Relationship Id="rId333" Type="http://schemas.openxmlformats.org/officeDocument/2006/relationships/image" Target="../media/image661.png"/><Relationship Id="rId354" Type="http://schemas.openxmlformats.org/officeDocument/2006/relationships/image" Target="../media/image671.png"/><Relationship Id="rId51" Type="http://schemas.openxmlformats.org/officeDocument/2006/relationships/image" Target="../media/image527.png"/><Relationship Id="rId72" Type="http://schemas.openxmlformats.org/officeDocument/2006/relationships/customXml" Target="../ink/ink564.xml"/><Relationship Id="rId93" Type="http://schemas.openxmlformats.org/officeDocument/2006/relationships/image" Target="../media/image151.png"/><Relationship Id="rId189" Type="http://schemas.openxmlformats.org/officeDocument/2006/relationships/customXml" Target="../ink/ink623.xml"/><Relationship Id="rId375" Type="http://schemas.openxmlformats.org/officeDocument/2006/relationships/customXml" Target="../ink/ink717.xml"/><Relationship Id="rId396" Type="http://schemas.openxmlformats.org/officeDocument/2006/relationships/image" Target="../media/image692.png"/><Relationship Id="rId3" Type="http://schemas.openxmlformats.org/officeDocument/2006/relationships/image" Target="../media/image493.png"/><Relationship Id="rId214" Type="http://schemas.openxmlformats.org/officeDocument/2006/relationships/image" Target="../media/image604.png"/><Relationship Id="rId235" Type="http://schemas.openxmlformats.org/officeDocument/2006/relationships/customXml" Target="../ink/ink646.xml"/><Relationship Id="rId256" Type="http://schemas.openxmlformats.org/officeDocument/2006/relationships/image" Target="../media/image623.png"/><Relationship Id="rId277" Type="http://schemas.openxmlformats.org/officeDocument/2006/relationships/customXml" Target="../ink/ink667.xml"/><Relationship Id="rId298" Type="http://schemas.openxmlformats.org/officeDocument/2006/relationships/image" Target="../media/image644.png"/><Relationship Id="rId116" Type="http://schemas.openxmlformats.org/officeDocument/2006/relationships/customXml" Target="../ink/ink586.xml"/><Relationship Id="rId137" Type="http://schemas.openxmlformats.org/officeDocument/2006/relationships/image" Target="../media/image568.png"/><Relationship Id="rId158" Type="http://schemas.openxmlformats.org/officeDocument/2006/relationships/image" Target="../media/image577.png"/><Relationship Id="rId302" Type="http://schemas.openxmlformats.org/officeDocument/2006/relationships/image" Target="../media/image646.png"/><Relationship Id="rId323" Type="http://schemas.openxmlformats.org/officeDocument/2006/relationships/image" Target="../media/image656.png"/><Relationship Id="rId344" Type="http://schemas.openxmlformats.org/officeDocument/2006/relationships/customXml" Target="../ink/ink701.xml"/><Relationship Id="rId20" Type="http://schemas.openxmlformats.org/officeDocument/2006/relationships/customXml" Target="../ink/ink538.xml"/><Relationship Id="rId41" Type="http://schemas.openxmlformats.org/officeDocument/2006/relationships/image" Target="../media/image522.png"/><Relationship Id="rId62" Type="http://schemas.openxmlformats.org/officeDocument/2006/relationships/customXml" Target="../ink/ink559.xml"/><Relationship Id="rId83" Type="http://schemas.openxmlformats.org/officeDocument/2006/relationships/image" Target="../media/image542.png"/><Relationship Id="rId179" Type="http://schemas.openxmlformats.org/officeDocument/2006/relationships/customXml" Target="../ink/ink618.xml"/><Relationship Id="rId365" Type="http://schemas.openxmlformats.org/officeDocument/2006/relationships/customXml" Target="../ink/ink712.xml"/><Relationship Id="rId386" Type="http://schemas.openxmlformats.org/officeDocument/2006/relationships/image" Target="../media/image687.png"/><Relationship Id="rId190" Type="http://schemas.openxmlformats.org/officeDocument/2006/relationships/image" Target="../media/image593.png"/><Relationship Id="rId204" Type="http://schemas.openxmlformats.org/officeDocument/2006/relationships/image" Target="../media/image161.png"/><Relationship Id="rId225" Type="http://schemas.openxmlformats.org/officeDocument/2006/relationships/customXml" Target="../ink/ink641.xml"/><Relationship Id="rId246" Type="http://schemas.openxmlformats.org/officeDocument/2006/relationships/image" Target="../media/image619.png"/><Relationship Id="rId267" Type="http://schemas.openxmlformats.org/officeDocument/2006/relationships/customXml" Target="../ink/ink662.xml"/><Relationship Id="rId288" Type="http://schemas.openxmlformats.org/officeDocument/2006/relationships/image" Target="../media/image639.png"/><Relationship Id="rId106" Type="http://schemas.openxmlformats.org/officeDocument/2006/relationships/customXml" Target="../ink/ink581.xml"/><Relationship Id="rId127" Type="http://schemas.openxmlformats.org/officeDocument/2006/relationships/image" Target="../media/image563.png"/><Relationship Id="rId313" Type="http://schemas.openxmlformats.org/officeDocument/2006/relationships/customXml" Target="../ink/ink685.xml"/><Relationship Id="rId10" Type="http://schemas.openxmlformats.org/officeDocument/2006/relationships/customXml" Target="../ink/ink533.xml"/><Relationship Id="rId31" Type="http://schemas.openxmlformats.org/officeDocument/2006/relationships/image" Target="../media/image517.png"/><Relationship Id="rId52" Type="http://schemas.openxmlformats.org/officeDocument/2006/relationships/customXml" Target="../ink/ink554.xml"/><Relationship Id="rId73" Type="http://schemas.openxmlformats.org/officeDocument/2006/relationships/image" Target="../media/image537.png"/><Relationship Id="rId94" Type="http://schemas.openxmlformats.org/officeDocument/2006/relationships/customXml" Target="../ink/ink575.xml"/><Relationship Id="rId148" Type="http://schemas.openxmlformats.org/officeDocument/2006/relationships/image" Target="../media/image572.png"/><Relationship Id="rId169" Type="http://schemas.openxmlformats.org/officeDocument/2006/relationships/customXml" Target="../ink/ink613.xml"/><Relationship Id="rId334" Type="http://schemas.openxmlformats.org/officeDocument/2006/relationships/customXml" Target="../ink/ink696.xml"/><Relationship Id="rId355" Type="http://schemas.openxmlformats.org/officeDocument/2006/relationships/customXml" Target="../ink/ink707.xml"/><Relationship Id="rId376" Type="http://schemas.openxmlformats.org/officeDocument/2006/relationships/image" Target="../media/image682.png"/><Relationship Id="rId4" Type="http://schemas.openxmlformats.org/officeDocument/2006/relationships/customXml" Target="../ink/ink528.xml"/><Relationship Id="rId180" Type="http://schemas.openxmlformats.org/officeDocument/2006/relationships/image" Target="../media/image588.png"/><Relationship Id="rId215" Type="http://schemas.openxmlformats.org/officeDocument/2006/relationships/customXml" Target="../ink/ink636.xml"/><Relationship Id="rId236" Type="http://schemas.openxmlformats.org/officeDocument/2006/relationships/image" Target="../media/image615.png"/><Relationship Id="rId257" Type="http://schemas.openxmlformats.org/officeDocument/2006/relationships/customXml" Target="../ink/ink657.xml"/><Relationship Id="rId278" Type="http://schemas.openxmlformats.org/officeDocument/2006/relationships/image" Target="../media/image634.png"/><Relationship Id="rId303" Type="http://schemas.openxmlformats.org/officeDocument/2006/relationships/customXml" Target="../ink/ink680.xml"/><Relationship Id="rId42" Type="http://schemas.openxmlformats.org/officeDocument/2006/relationships/customXml" Target="../ink/ink549.xml"/><Relationship Id="rId84" Type="http://schemas.openxmlformats.org/officeDocument/2006/relationships/customXml" Target="../ink/ink570.xml"/><Relationship Id="rId138" Type="http://schemas.openxmlformats.org/officeDocument/2006/relationships/customXml" Target="../ink/ink597.xml"/><Relationship Id="rId345" Type="http://schemas.openxmlformats.org/officeDocument/2006/relationships/image" Target="../media/image667.png"/><Relationship Id="rId387" Type="http://schemas.openxmlformats.org/officeDocument/2006/relationships/customXml" Target="../ink/ink723.xml"/><Relationship Id="rId191" Type="http://schemas.openxmlformats.org/officeDocument/2006/relationships/customXml" Target="../ink/ink624.xml"/><Relationship Id="rId205" Type="http://schemas.openxmlformats.org/officeDocument/2006/relationships/customXml" Target="../ink/ink631.xml"/><Relationship Id="rId247" Type="http://schemas.openxmlformats.org/officeDocument/2006/relationships/customXml" Target="../ink/ink652.xml"/><Relationship Id="rId107" Type="http://schemas.openxmlformats.org/officeDocument/2006/relationships/image" Target="../media/image553.png"/><Relationship Id="rId289" Type="http://schemas.openxmlformats.org/officeDocument/2006/relationships/customXml" Target="../ink/ink673.xml"/><Relationship Id="rId11" Type="http://schemas.openxmlformats.org/officeDocument/2006/relationships/image" Target="../media/image509.png"/><Relationship Id="rId53" Type="http://schemas.openxmlformats.org/officeDocument/2006/relationships/image" Target="../media/image528.png"/><Relationship Id="rId149" Type="http://schemas.openxmlformats.org/officeDocument/2006/relationships/customXml" Target="../ink/ink603.xml"/><Relationship Id="rId314" Type="http://schemas.openxmlformats.org/officeDocument/2006/relationships/image" Target="../media/image652.png"/><Relationship Id="rId356" Type="http://schemas.openxmlformats.org/officeDocument/2006/relationships/image" Target="../media/image672.png"/><Relationship Id="rId95" Type="http://schemas.openxmlformats.org/officeDocument/2006/relationships/image" Target="../media/image547.png"/><Relationship Id="rId160" Type="http://schemas.openxmlformats.org/officeDocument/2006/relationships/image" Target="../media/image578.png"/><Relationship Id="rId216" Type="http://schemas.openxmlformats.org/officeDocument/2006/relationships/image" Target="../media/image605.png"/><Relationship Id="rId258" Type="http://schemas.openxmlformats.org/officeDocument/2006/relationships/image" Target="../media/image624.png"/><Relationship Id="rId22" Type="http://schemas.openxmlformats.org/officeDocument/2006/relationships/customXml" Target="../ink/ink539.xml"/><Relationship Id="rId64" Type="http://schemas.openxmlformats.org/officeDocument/2006/relationships/customXml" Target="../ink/ink560.xml"/><Relationship Id="rId118" Type="http://schemas.openxmlformats.org/officeDocument/2006/relationships/customXml" Target="../ink/ink587.xml"/><Relationship Id="rId325" Type="http://schemas.openxmlformats.org/officeDocument/2006/relationships/image" Target="../media/image657.png"/><Relationship Id="rId367" Type="http://schemas.openxmlformats.org/officeDocument/2006/relationships/customXml" Target="../ink/ink713.xml"/><Relationship Id="rId171" Type="http://schemas.openxmlformats.org/officeDocument/2006/relationships/customXml" Target="../ink/ink614.xml"/><Relationship Id="rId227" Type="http://schemas.openxmlformats.org/officeDocument/2006/relationships/customXml" Target="../ink/ink642.xml"/><Relationship Id="rId269" Type="http://schemas.openxmlformats.org/officeDocument/2006/relationships/customXml" Target="../ink/ink663.xml"/><Relationship Id="rId33" Type="http://schemas.openxmlformats.org/officeDocument/2006/relationships/image" Target="../media/image518.png"/><Relationship Id="rId129" Type="http://schemas.openxmlformats.org/officeDocument/2006/relationships/image" Target="../media/image564.png"/><Relationship Id="rId280" Type="http://schemas.openxmlformats.org/officeDocument/2006/relationships/image" Target="../media/image635.png"/><Relationship Id="rId336" Type="http://schemas.openxmlformats.org/officeDocument/2006/relationships/customXml" Target="../ink/ink697.xml"/><Relationship Id="rId75" Type="http://schemas.openxmlformats.org/officeDocument/2006/relationships/image" Target="../media/image538.png"/><Relationship Id="rId140" Type="http://schemas.openxmlformats.org/officeDocument/2006/relationships/customXml" Target="../ink/ink598.xml"/><Relationship Id="rId182" Type="http://schemas.openxmlformats.org/officeDocument/2006/relationships/image" Target="../media/image589.png"/><Relationship Id="rId378" Type="http://schemas.openxmlformats.org/officeDocument/2006/relationships/image" Target="../media/image683.png"/><Relationship Id="rId6" Type="http://schemas.openxmlformats.org/officeDocument/2006/relationships/customXml" Target="../ink/ink530.xml"/><Relationship Id="rId238" Type="http://schemas.openxmlformats.org/officeDocument/2006/relationships/image" Target="../media/image616.png"/><Relationship Id="rId291" Type="http://schemas.openxmlformats.org/officeDocument/2006/relationships/customXml" Target="../ink/ink674.xml"/><Relationship Id="rId305" Type="http://schemas.openxmlformats.org/officeDocument/2006/relationships/customXml" Target="../ink/ink681.xml"/><Relationship Id="rId347" Type="http://schemas.openxmlformats.org/officeDocument/2006/relationships/customXml" Target="../ink/ink703.xml"/><Relationship Id="rId44" Type="http://schemas.openxmlformats.org/officeDocument/2006/relationships/customXml" Target="../ink/ink550.xml"/><Relationship Id="rId86" Type="http://schemas.openxmlformats.org/officeDocument/2006/relationships/customXml" Target="../ink/ink571.xml"/><Relationship Id="rId151" Type="http://schemas.openxmlformats.org/officeDocument/2006/relationships/customXml" Target="../ink/ink604.xml"/><Relationship Id="rId389" Type="http://schemas.openxmlformats.org/officeDocument/2006/relationships/customXml" Target="../ink/ink724.xml"/><Relationship Id="rId193" Type="http://schemas.openxmlformats.org/officeDocument/2006/relationships/customXml" Target="../ink/ink625.xml"/><Relationship Id="rId207" Type="http://schemas.openxmlformats.org/officeDocument/2006/relationships/customXml" Target="../ink/ink632.xml"/><Relationship Id="rId249" Type="http://schemas.openxmlformats.org/officeDocument/2006/relationships/customXml" Target="../ink/ink653.xml"/><Relationship Id="rId13" Type="http://schemas.openxmlformats.org/officeDocument/2006/relationships/image" Target="../media/image384.png"/><Relationship Id="rId109" Type="http://schemas.openxmlformats.org/officeDocument/2006/relationships/image" Target="../media/image554.png"/><Relationship Id="rId260" Type="http://schemas.openxmlformats.org/officeDocument/2006/relationships/image" Target="../media/image625.png"/><Relationship Id="rId316" Type="http://schemas.openxmlformats.org/officeDocument/2006/relationships/customXml" Target="../ink/ink687.xml"/><Relationship Id="rId55" Type="http://schemas.openxmlformats.org/officeDocument/2006/relationships/image" Target="../media/image529.png"/><Relationship Id="rId97" Type="http://schemas.openxmlformats.org/officeDocument/2006/relationships/image" Target="../media/image548.png"/><Relationship Id="rId120" Type="http://schemas.openxmlformats.org/officeDocument/2006/relationships/customXml" Target="../ink/ink588.xml"/><Relationship Id="rId358" Type="http://schemas.openxmlformats.org/officeDocument/2006/relationships/image" Target="../media/image673.png"/><Relationship Id="rId162" Type="http://schemas.openxmlformats.org/officeDocument/2006/relationships/image" Target="../media/image579.png"/><Relationship Id="rId218" Type="http://schemas.openxmlformats.org/officeDocument/2006/relationships/image" Target="../media/image606.png"/><Relationship Id="rId271" Type="http://schemas.openxmlformats.org/officeDocument/2006/relationships/customXml" Target="../ink/ink664.xml"/><Relationship Id="rId24" Type="http://schemas.openxmlformats.org/officeDocument/2006/relationships/customXml" Target="../ink/ink540.xml"/><Relationship Id="rId66" Type="http://schemas.openxmlformats.org/officeDocument/2006/relationships/customXml" Target="../ink/ink561.xml"/><Relationship Id="rId131" Type="http://schemas.openxmlformats.org/officeDocument/2006/relationships/image" Target="../media/image565.png"/><Relationship Id="rId327" Type="http://schemas.openxmlformats.org/officeDocument/2006/relationships/image" Target="../media/image658.png"/><Relationship Id="rId369" Type="http://schemas.openxmlformats.org/officeDocument/2006/relationships/customXml" Target="../ink/ink714.xml"/><Relationship Id="rId173" Type="http://schemas.openxmlformats.org/officeDocument/2006/relationships/customXml" Target="../ink/ink615.xml"/><Relationship Id="rId229" Type="http://schemas.openxmlformats.org/officeDocument/2006/relationships/customXml" Target="../ink/ink643.xml"/><Relationship Id="rId380" Type="http://schemas.openxmlformats.org/officeDocument/2006/relationships/image" Target="../media/image684.png"/><Relationship Id="rId240" Type="http://schemas.openxmlformats.org/officeDocument/2006/relationships/image" Target="../media/image617.png"/><Relationship Id="rId35" Type="http://schemas.openxmlformats.org/officeDocument/2006/relationships/image" Target="../media/image519.png"/><Relationship Id="rId77" Type="http://schemas.openxmlformats.org/officeDocument/2006/relationships/image" Target="../media/image539.png"/><Relationship Id="rId100" Type="http://schemas.openxmlformats.org/officeDocument/2006/relationships/customXml" Target="../ink/ink578.xml"/><Relationship Id="rId282" Type="http://schemas.openxmlformats.org/officeDocument/2006/relationships/image" Target="../media/image636.png"/><Relationship Id="rId338" Type="http://schemas.openxmlformats.org/officeDocument/2006/relationships/customXml" Target="../ink/ink698.xml"/><Relationship Id="rId8" Type="http://schemas.openxmlformats.org/officeDocument/2006/relationships/customXml" Target="../ink/ink532.xml"/><Relationship Id="rId142" Type="http://schemas.openxmlformats.org/officeDocument/2006/relationships/customXml" Target="../ink/ink599.xml"/><Relationship Id="rId184" Type="http://schemas.openxmlformats.org/officeDocument/2006/relationships/image" Target="../media/image590.png"/><Relationship Id="rId391" Type="http://schemas.openxmlformats.org/officeDocument/2006/relationships/customXml" Target="../ink/ink725.xml"/><Relationship Id="rId251" Type="http://schemas.openxmlformats.org/officeDocument/2006/relationships/customXml" Target="../ink/ink654.xml"/><Relationship Id="rId46" Type="http://schemas.openxmlformats.org/officeDocument/2006/relationships/customXml" Target="../ink/ink551.xml"/><Relationship Id="rId293" Type="http://schemas.openxmlformats.org/officeDocument/2006/relationships/customXml" Target="../ink/ink675.xml"/><Relationship Id="rId307" Type="http://schemas.openxmlformats.org/officeDocument/2006/relationships/customXml" Target="../ink/ink682.xml"/><Relationship Id="rId349" Type="http://schemas.openxmlformats.org/officeDocument/2006/relationships/customXml" Target="../ink/ink704.xml"/><Relationship Id="rId88" Type="http://schemas.openxmlformats.org/officeDocument/2006/relationships/customXml" Target="../ink/ink572.xml"/><Relationship Id="rId111" Type="http://schemas.openxmlformats.org/officeDocument/2006/relationships/image" Target="../media/image555.png"/><Relationship Id="rId153" Type="http://schemas.openxmlformats.org/officeDocument/2006/relationships/customXml" Target="../ink/ink605.xml"/><Relationship Id="rId195" Type="http://schemas.openxmlformats.org/officeDocument/2006/relationships/customXml" Target="../ink/ink626.xml"/><Relationship Id="rId209" Type="http://schemas.openxmlformats.org/officeDocument/2006/relationships/customXml" Target="../ink/ink633.xml"/><Relationship Id="rId360" Type="http://schemas.openxmlformats.org/officeDocument/2006/relationships/image" Target="../media/image674.png"/><Relationship Id="rId220" Type="http://schemas.openxmlformats.org/officeDocument/2006/relationships/image" Target="../media/image607.png"/><Relationship Id="rId15" Type="http://schemas.openxmlformats.org/officeDocument/2006/relationships/image" Target="../media/image510.png"/><Relationship Id="rId57" Type="http://schemas.openxmlformats.org/officeDocument/2006/relationships/image" Target="../media/image530.png"/><Relationship Id="rId262" Type="http://schemas.openxmlformats.org/officeDocument/2006/relationships/image" Target="../media/image626.png"/><Relationship Id="rId318" Type="http://schemas.openxmlformats.org/officeDocument/2006/relationships/customXml" Target="../ink/ink688.xml"/><Relationship Id="rId99" Type="http://schemas.openxmlformats.org/officeDocument/2006/relationships/image" Target="../media/image549.png"/><Relationship Id="rId122" Type="http://schemas.openxmlformats.org/officeDocument/2006/relationships/customXml" Target="../ink/ink589.xml"/><Relationship Id="rId164" Type="http://schemas.openxmlformats.org/officeDocument/2006/relationships/image" Target="../media/image580.png"/><Relationship Id="rId371" Type="http://schemas.openxmlformats.org/officeDocument/2006/relationships/customXml" Target="../ink/ink715.xml"/><Relationship Id="rId26" Type="http://schemas.openxmlformats.org/officeDocument/2006/relationships/customXml" Target="../ink/ink541.xml"/><Relationship Id="rId231" Type="http://schemas.openxmlformats.org/officeDocument/2006/relationships/customXml" Target="../ink/ink644.xml"/><Relationship Id="rId273" Type="http://schemas.openxmlformats.org/officeDocument/2006/relationships/customXml" Target="../ink/ink665.xml"/><Relationship Id="rId329" Type="http://schemas.openxmlformats.org/officeDocument/2006/relationships/image" Target="../media/image659.png"/><Relationship Id="rId68" Type="http://schemas.openxmlformats.org/officeDocument/2006/relationships/customXml" Target="../ink/ink562.xml"/><Relationship Id="rId133" Type="http://schemas.openxmlformats.org/officeDocument/2006/relationships/image" Target="../media/image566.png"/><Relationship Id="rId175" Type="http://schemas.openxmlformats.org/officeDocument/2006/relationships/customXml" Target="../ink/ink616.xml"/><Relationship Id="rId340" Type="http://schemas.openxmlformats.org/officeDocument/2006/relationships/customXml" Target="../ink/ink699.xml"/><Relationship Id="rId200" Type="http://schemas.openxmlformats.org/officeDocument/2006/relationships/image" Target="../media/image598.png"/><Relationship Id="rId382" Type="http://schemas.openxmlformats.org/officeDocument/2006/relationships/image" Target="../media/image68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3.png"/><Relationship Id="rId7" Type="http://schemas.openxmlformats.org/officeDocument/2006/relationships/image" Target="../media/image695.png"/><Relationship Id="rId2" Type="http://schemas.openxmlformats.org/officeDocument/2006/relationships/customXml" Target="../ink/ink72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0.xml"/><Relationship Id="rId5" Type="http://schemas.openxmlformats.org/officeDocument/2006/relationships/image" Target="../media/image694.png"/><Relationship Id="rId4" Type="http://schemas.openxmlformats.org/officeDocument/2006/relationships/customXml" Target="../ink/ink72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33.xml"/><Relationship Id="rId3" Type="http://schemas.openxmlformats.org/officeDocument/2006/relationships/image" Target="../media/image696.png"/><Relationship Id="rId7" Type="http://schemas.openxmlformats.org/officeDocument/2006/relationships/image" Target="../media/image699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32.xml"/><Relationship Id="rId11" Type="http://schemas.openxmlformats.org/officeDocument/2006/relationships/image" Target="../media/image701.png"/><Relationship Id="rId5" Type="http://schemas.openxmlformats.org/officeDocument/2006/relationships/image" Target="../media/image698.png"/><Relationship Id="rId10" Type="http://schemas.openxmlformats.org/officeDocument/2006/relationships/customXml" Target="../ink/ink734.xml"/><Relationship Id="rId4" Type="http://schemas.openxmlformats.org/officeDocument/2006/relationships/customXml" Target="../ink/ink731.xml"/><Relationship Id="rId9" Type="http://schemas.openxmlformats.org/officeDocument/2006/relationships/image" Target="../media/image70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793.xml"/><Relationship Id="rId21" Type="http://schemas.openxmlformats.org/officeDocument/2006/relationships/image" Target="../media/image710.png"/><Relationship Id="rId63" Type="http://schemas.openxmlformats.org/officeDocument/2006/relationships/image" Target="../media/image730.png"/><Relationship Id="rId159" Type="http://schemas.openxmlformats.org/officeDocument/2006/relationships/customXml" Target="../ink/ink814.xml"/><Relationship Id="rId170" Type="http://schemas.openxmlformats.org/officeDocument/2006/relationships/image" Target="../media/image783.png"/><Relationship Id="rId226" Type="http://schemas.openxmlformats.org/officeDocument/2006/relationships/image" Target="../media/image811.png"/><Relationship Id="rId107" Type="http://schemas.openxmlformats.org/officeDocument/2006/relationships/customXml" Target="../ink/ink788.xml"/><Relationship Id="rId11" Type="http://schemas.openxmlformats.org/officeDocument/2006/relationships/image" Target="../media/image705.png"/><Relationship Id="rId32" Type="http://schemas.openxmlformats.org/officeDocument/2006/relationships/customXml" Target="../ink/ink750.xml"/><Relationship Id="rId53" Type="http://schemas.openxmlformats.org/officeDocument/2006/relationships/image" Target="../media/image725.png"/><Relationship Id="rId74" Type="http://schemas.openxmlformats.org/officeDocument/2006/relationships/image" Target="../media/image735.png"/><Relationship Id="rId128" Type="http://schemas.openxmlformats.org/officeDocument/2006/relationships/image" Target="../media/image762.png"/><Relationship Id="rId149" Type="http://schemas.openxmlformats.org/officeDocument/2006/relationships/customXml" Target="../ink/ink809.xml"/><Relationship Id="rId5" Type="http://schemas.openxmlformats.org/officeDocument/2006/relationships/image" Target="../media/image702.png"/><Relationship Id="rId95" Type="http://schemas.openxmlformats.org/officeDocument/2006/relationships/customXml" Target="../ink/ink782.xml"/><Relationship Id="rId160" Type="http://schemas.openxmlformats.org/officeDocument/2006/relationships/image" Target="../media/image778.png"/><Relationship Id="rId181" Type="http://schemas.openxmlformats.org/officeDocument/2006/relationships/customXml" Target="../ink/ink825.xml"/><Relationship Id="rId216" Type="http://schemas.openxmlformats.org/officeDocument/2006/relationships/image" Target="../media/image806.png"/><Relationship Id="rId237" Type="http://schemas.openxmlformats.org/officeDocument/2006/relationships/customXml" Target="../ink/ink853.xml"/><Relationship Id="rId258" Type="http://schemas.openxmlformats.org/officeDocument/2006/relationships/image" Target="../media/image827.png"/><Relationship Id="rId22" Type="http://schemas.openxmlformats.org/officeDocument/2006/relationships/customXml" Target="../ink/ink745.xml"/><Relationship Id="rId43" Type="http://schemas.openxmlformats.org/officeDocument/2006/relationships/image" Target="../media/image720.png"/><Relationship Id="rId64" Type="http://schemas.openxmlformats.org/officeDocument/2006/relationships/customXml" Target="../ink/ink766.xml"/><Relationship Id="rId118" Type="http://schemas.openxmlformats.org/officeDocument/2006/relationships/image" Target="../media/image757.png"/><Relationship Id="rId139" Type="http://schemas.openxmlformats.org/officeDocument/2006/relationships/customXml" Target="../ink/ink804.xml"/><Relationship Id="rId85" Type="http://schemas.openxmlformats.org/officeDocument/2006/relationships/customXml" Target="../ink/ink777.xml"/><Relationship Id="rId150" Type="http://schemas.openxmlformats.org/officeDocument/2006/relationships/image" Target="../media/image773.png"/><Relationship Id="rId171" Type="http://schemas.openxmlformats.org/officeDocument/2006/relationships/customXml" Target="../ink/ink820.xml"/><Relationship Id="rId192" Type="http://schemas.openxmlformats.org/officeDocument/2006/relationships/image" Target="../media/image794.png"/><Relationship Id="rId206" Type="http://schemas.openxmlformats.org/officeDocument/2006/relationships/image" Target="../media/image801.png"/><Relationship Id="rId227" Type="http://schemas.openxmlformats.org/officeDocument/2006/relationships/customXml" Target="../ink/ink848.xml"/><Relationship Id="rId248" Type="http://schemas.openxmlformats.org/officeDocument/2006/relationships/image" Target="../media/image822.png"/><Relationship Id="rId12" Type="http://schemas.openxmlformats.org/officeDocument/2006/relationships/customXml" Target="../ink/ink740.xml"/><Relationship Id="rId33" Type="http://schemas.openxmlformats.org/officeDocument/2006/relationships/image" Target="../media/image715.png"/><Relationship Id="rId108" Type="http://schemas.openxmlformats.org/officeDocument/2006/relationships/image" Target="../media/image752.png"/><Relationship Id="rId129" Type="http://schemas.openxmlformats.org/officeDocument/2006/relationships/customXml" Target="../ink/ink799.xml"/><Relationship Id="rId54" Type="http://schemas.openxmlformats.org/officeDocument/2006/relationships/customXml" Target="../ink/ink761.xml"/><Relationship Id="rId75" Type="http://schemas.openxmlformats.org/officeDocument/2006/relationships/customXml" Target="../ink/ink772.xml"/><Relationship Id="rId96" Type="http://schemas.openxmlformats.org/officeDocument/2006/relationships/image" Target="../media/image746.png"/><Relationship Id="rId140" Type="http://schemas.openxmlformats.org/officeDocument/2006/relationships/image" Target="../media/image768.png"/><Relationship Id="rId161" Type="http://schemas.openxmlformats.org/officeDocument/2006/relationships/customXml" Target="../ink/ink815.xml"/><Relationship Id="rId182" Type="http://schemas.openxmlformats.org/officeDocument/2006/relationships/image" Target="../media/image789.png"/><Relationship Id="rId217" Type="http://schemas.openxmlformats.org/officeDocument/2006/relationships/customXml" Target="../ink/ink843.xml"/><Relationship Id="rId6" Type="http://schemas.openxmlformats.org/officeDocument/2006/relationships/customXml" Target="../ink/ink737.xml"/><Relationship Id="rId238" Type="http://schemas.openxmlformats.org/officeDocument/2006/relationships/image" Target="../media/image817.png"/><Relationship Id="rId259" Type="http://schemas.openxmlformats.org/officeDocument/2006/relationships/customXml" Target="../ink/ink864.xml"/><Relationship Id="rId23" Type="http://schemas.openxmlformats.org/officeDocument/2006/relationships/image" Target="../media/image711.png"/><Relationship Id="rId119" Type="http://schemas.openxmlformats.org/officeDocument/2006/relationships/customXml" Target="../ink/ink794.xml"/><Relationship Id="rId44" Type="http://schemas.openxmlformats.org/officeDocument/2006/relationships/customXml" Target="../ink/ink756.xml"/><Relationship Id="rId65" Type="http://schemas.openxmlformats.org/officeDocument/2006/relationships/image" Target="../media/image731.png"/><Relationship Id="rId86" Type="http://schemas.openxmlformats.org/officeDocument/2006/relationships/image" Target="../media/image741.png"/><Relationship Id="rId130" Type="http://schemas.openxmlformats.org/officeDocument/2006/relationships/image" Target="../media/image763.png"/><Relationship Id="rId151" Type="http://schemas.openxmlformats.org/officeDocument/2006/relationships/customXml" Target="../ink/ink810.xml"/><Relationship Id="rId172" Type="http://schemas.openxmlformats.org/officeDocument/2006/relationships/image" Target="../media/image784.png"/><Relationship Id="rId193" Type="http://schemas.openxmlformats.org/officeDocument/2006/relationships/customXml" Target="../ink/ink831.xml"/><Relationship Id="rId207" Type="http://schemas.openxmlformats.org/officeDocument/2006/relationships/customXml" Target="../ink/ink838.xml"/><Relationship Id="rId228" Type="http://schemas.openxmlformats.org/officeDocument/2006/relationships/image" Target="../media/image812.png"/><Relationship Id="rId249" Type="http://schemas.openxmlformats.org/officeDocument/2006/relationships/customXml" Target="../ink/ink859.xml"/><Relationship Id="rId13" Type="http://schemas.openxmlformats.org/officeDocument/2006/relationships/image" Target="../media/image706.png"/><Relationship Id="rId109" Type="http://schemas.openxmlformats.org/officeDocument/2006/relationships/customXml" Target="../ink/ink789.xml"/><Relationship Id="rId260" Type="http://schemas.openxmlformats.org/officeDocument/2006/relationships/image" Target="../media/image828.png"/><Relationship Id="rId34" Type="http://schemas.openxmlformats.org/officeDocument/2006/relationships/customXml" Target="../ink/ink751.xml"/><Relationship Id="rId55" Type="http://schemas.openxmlformats.org/officeDocument/2006/relationships/image" Target="../media/image726.png"/><Relationship Id="rId76" Type="http://schemas.openxmlformats.org/officeDocument/2006/relationships/image" Target="../media/image736.png"/><Relationship Id="rId97" Type="http://schemas.openxmlformats.org/officeDocument/2006/relationships/customXml" Target="../ink/ink783.xml"/><Relationship Id="rId120" Type="http://schemas.openxmlformats.org/officeDocument/2006/relationships/image" Target="../media/image758.png"/><Relationship Id="rId141" Type="http://schemas.openxmlformats.org/officeDocument/2006/relationships/customXml" Target="../ink/ink805.xml"/><Relationship Id="rId7" Type="http://schemas.openxmlformats.org/officeDocument/2006/relationships/image" Target="../media/image703.png"/><Relationship Id="rId162" Type="http://schemas.openxmlformats.org/officeDocument/2006/relationships/image" Target="../media/image779.png"/><Relationship Id="rId183" Type="http://schemas.openxmlformats.org/officeDocument/2006/relationships/customXml" Target="../ink/ink826.xml"/><Relationship Id="rId218" Type="http://schemas.openxmlformats.org/officeDocument/2006/relationships/image" Target="../media/image807.png"/><Relationship Id="rId239" Type="http://schemas.openxmlformats.org/officeDocument/2006/relationships/customXml" Target="../ink/ink854.xml"/><Relationship Id="rId250" Type="http://schemas.openxmlformats.org/officeDocument/2006/relationships/image" Target="../media/image823.png"/><Relationship Id="rId24" Type="http://schemas.openxmlformats.org/officeDocument/2006/relationships/customXml" Target="../ink/ink746.xml"/><Relationship Id="rId45" Type="http://schemas.openxmlformats.org/officeDocument/2006/relationships/image" Target="../media/image721.png"/><Relationship Id="rId66" Type="http://schemas.openxmlformats.org/officeDocument/2006/relationships/customXml" Target="../ink/ink767.xml"/><Relationship Id="rId87" Type="http://schemas.openxmlformats.org/officeDocument/2006/relationships/customXml" Target="../ink/ink778.xml"/><Relationship Id="rId110" Type="http://schemas.openxmlformats.org/officeDocument/2006/relationships/image" Target="../media/image753.png"/><Relationship Id="rId131" Type="http://schemas.openxmlformats.org/officeDocument/2006/relationships/customXml" Target="../ink/ink800.xml"/><Relationship Id="rId152" Type="http://schemas.openxmlformats.org/officeDocument/2006/relationships/image" Target="../media/image774.png"/><Relationship Id="rId173" Type="http://schemas.openxmlformats.org/officeDocument/2006/relationships/customXml" Target="../ink/ink821.xml"/><Relationship Id="rId194" Type="http://schemas.openxmlformats.org/officeDocument/2006/relationships/image" Target="../media/image795.png"/><Relationship Id="rId208" Type="http://schemas.openxmlformats.org/officeDocument/2006/relationships/image" Target="../media/image802.png"/><Relationship Id="rId229" Type="http://schemas.openxmlformats.org/officeDocument/2006/relationships/customXml" Target="../ink/ink849.xml"/><Relationship Id="rId240" Type="http://schemas.openxmlformats.org/officeDocument/2006/relationships/image" Target="../media/image818.png"/><Relationship Id="rId261" Type="http://schemas.openxmlformats.org/officeDocument/2006/relationships/customXml" Target="../ink/ink865.xml"/><Relationship Id="rId14" Type="http://schemas.openxmlformats.org/officeDocument/2006/relationships/customXml" Target="../ink/ink741.xml"/><Relationship Id="rId35" Type="http://schemas.openxmlformats.org/officeDocument/2006/relationships/image" Target="../media/image716.png"/><Relationship Id="rId56" Type="http://schemas.openxmlformats.org/officeDocument/2006/relationships/customXml" Target="../ink/ink762.xml"/><Relationship Id="rId77" Type="http://schemas.openxmlformats.org/officeDocument/2006/relationships/customXml" Target="../ink/ink773.xml"/><Relationship Id="rId100" Type="http://schemas.openxmlformats.org/officeDocument/2006/relationships/image" Target="../media/image748.png"/><Relationship Id="rId8" Type="http://schemas.openxmlformats.org/officeDocument/2006/relationships/customXml" Target="../ink/ink738.xml"/><Relationship Id="rId98" Type="http://schemas.openxmlformats.org/officeDocument/2006/relationships/image" Target="../media/image747.png"/><Relationship Id="rId121" Type="http://schemas.openxmlformats.org/officeDocument/2006/relationships/customXml" Target="../ink/ink795.xml"/><Relationship Id="rId142" Type="http://schemas.openxmlformats.org/officeDocument/2006/relationships/image" Target="../media/image769.png"/><Relationship Id="rId163" Type="http://schemas.openxmlformats.org/officeDocument/2006/relationships/customXml" Target="../ink/ink816.xml"/><Relationship Id="rId184" Type="http://schemas.openxmlformats.org/officeDocument/2006/relationships/image" Target="../media/image790.png"/><Relationship Id="rId219" Type="http://schemas.openxmlformats.org/officeDocument/2006/relationships/customXml" Target="../ink/ink844.xml"/><Relationship Id="rId230" Type="http://schemas.openxmlformats.org/officeDocument/2006/relationships/image" Target="../media/image813.png"/><Relationship Id="rId251" Type="http://schemas.openxmlformats.org/officeDocument/2006/relationships/customXml" Target="../ink/ink860.xml"/><Relationship Id="rId25" Type="http://schemas.openxmlformats.org/officeDocument/2006/relationships/image" Target="../media/image712.png"/><Relationship Id="rId46" Type="http://schemas.openxmlformats.org/officeDocument/2006/relationships/customXml" Target="../ink/ink757.xml"/><Relationship Id="rId67" Type="http://schemas.openxmlformats.org/officeDocument/2006/relationships/image" Target="../media/image732.png"/><Relationship Id="rId88" Type="http://schemas.openxmlformats.org/officeDocument/2006/relationships/image" Target="../media/image742.png"/><Relationship Id="rId111" Type="http://schemas.openxmlformats.org/officeDocument/2006/relationships/customXml" Target="../ink/ink790.xml"/><Relationship Id="rId132" Type="http://schemas.openxmlformats.org/officeDocument/2006/relationships/image" Target="../media/image764.png"/><Relationship Id="rId153" Type="http://schemas.openxmlformats.org/officeDocument/2006/relationships/customXml" Target="../ink/ink811.xml"/><Relationship Id="rId174" Type="http://schemas.openxmlformats.org/officeDocument/2006/relationships/image" Target="../media/image785.png"/><Relationship Id="rId195" Type="http://schemas.openxmlformats.org/officeDocument/2006/relationships/customXml" Target="../ink/ink832.xml"/><Relationship Id="rId209" Type="http://schemas.openxmlformats.org/officeDocument/2006/relationships/customXml" Target="../ink/ink839.xml"/><Relationship Id="rId220" Type="http://schemas.openxmlformats.org/officeDocument/2006/relationships/image" Target="../media/image808.png"/><Relationship Id="rId241" Type="http://schemas.openxmlformats.org/officeDocument/2006/relationships/customXml" Target="../ink/ink855.xml"/><Relationship Id="rId15" Type="http://schemas.openxmlformats.org/officeDocument/2006/relationships/image" Target="../media/image707.png"/><Relationship Id="rId36" Type="http://schemas.openxmlformats.org/officeDocument/2006/relationships/customXml" Target="../ink/ink752.xml"/><Relationship Id="rId57" Type="http://schemas.openxmlformats.org/officeDocument/2006/relationships/image" Target="../media/image727.png"/><Relationship Id="rId262" Type="http://schemas.openxmlformats.org/officeDocument/2006/relationships/image" Target="../media/image829.png"/><Relationship Id="rId78" Type="http://schemas.openxmlformats.org/officeDocument/2006/relationships/image" Target="../media/image737.png"/><Relationship Id="rId99" Type="http://schemas.openxmlformats.org/officeDocument/2006/relationships/customXml" Target="../ink/ink784.xml"/><Relationship Id="rId101" Type="http://schemas.openxmlformats.org/officeDocument/2006/relationships/customXml" Target="../ink/ink785.xml"/><Relationship Id="rId122" Type="http://schemas.openxmlformats.org/officeDocument/2006/relationships/image" Target="../media/image759.png"/><Relationship Id="rId143" Type="http://schemas.openxmlformats.org/officeDocument/2006/relationships/customXml" Target="../ink/ink806.xml"/><Relationship Id="rId164" Type="http://schemas.openxmlformats.org/officeDocument/2006/relationships/image" Target="../media/image780.png"/><Relationship Id="rId185" Type="http://schemas.openxmlformats.org/officeDocument/2006/relationships/customXml" Target="../ink/ink827.xml"/><Relationship Id="rId9" Type="http://schemas.openxmlformats.org/officeDocument/2006/relationships/image" Target="../media/image704.png"/><Relationship Id="rId210" Type="http://schemas.openxmlformats.org/officeDocument/2006/relationships/image" Target="../media/image803.png"/><Relationship Id="rId26" Type="http://schemas.openxmlformats.org/officeDocument/2006/relationships/customXml" Target="../ink/ink747.xml"/><Relationship Id="rId231" Type="http://schemas.openxmlformats.org/officeDocument/2006/relationships/customXml" Target="../ink/ink850.xml"/><Relationship Id="rId252" Type="http://schemas.openxmlformats.org/officeDocument/2006/relationships/image" Target="../media/image824.png"/><Relationship Id="rId47" Type="http://schemas.openxmlformats.org/officeDocument/2006/relationships/image" Target="../media/image722.png"/><Relationship Id="rId68" Type="http://schemas.openxmlformats.org/officeDocument/2006/relationships/customXml" Target="../ink/ink768.xml"/><Relationship Id="rId89" Type="http://schemas.openxmlformats.org/officeDocument/2006/relationships/customXml" Target="../ink/ink779.xml"/><Relationship Id="rId112" Type="http://schemas.openxmlformats.org/officeDocument/2006/relationships/image" Target="../media/image754.png"/><Relationship Id="rId133" Type="http://schemas.openxmlformats.org/officeDocument/2006/relationships/customXml" Target="../ink/ink801.xml"/><Relationship Id="rId154" Type="http://schemas.openxmlformats.org/officeDocument/2006/relationships/image" Target="../media/image775.png"/><Relationship Id="rId175" Type="http://schemas.openxmlformats.org/officeDocument/2006/relationships/customXml" Target="../ink/ink822.xml"/><Relationship Id="rId196" Type="http://schemas.openxmlformats.org/officeDocument/2006/relationships/image" Target="../media/image796.png"/><Relationship Id="rId200" Type="http://schemas.openxmlformats.org/officeDocument/2006/relationships/image" Target="../media/image798.png"/><Relationship Id="rId16" Type="http://schemas.openxmlformats.org/officeDocument/2006/relationships/customXml" Target="../ink/ink742.xml"/><Relationship Id="rId221" Type="http://schemas.openxmlformats.org/officeDocument/2006/relationships/customXml" Target="../ink/ink845.xml"/><Relationship Id="rId242" Type="http://schemas.openxmlformats.org/officeDocument/2006/relationships/image" Target="../media/image819.png"/><Relationship Id="rId263" Type="http://schemas.openxmlformats.org/officeDocument/2006/relationships/customXml" Target="../ink/ink866.xml"/><Relationship Id="rId37" Type="http://schemas.openxmlformats.org/officeDocument/2006/relationships/image" Target="../media/image717.png"/><Relationship Id="rId58" Type="http://schemas.openxmlformats.org/officeDocument/2006/relationships/customXml" Target="../ink/ink763.xml"/><Relationship Id="rId79" Type="http://schemas.openxmlformats.org/officeDocument/2006/relationships/customXml" Target="../ink/ink774.xml"/><Relationship Id="rId102" Type="http://schemas.openxmlformats.org/officeDocument/2006/relationships/image" Target="../media/image749.png"/><Relationship Id="rId123" Type="http://schemas.openxmlformats.org/officeDocument/2006/relationships/customXml" Target="../ink/ink796.xml"/><Relationship Id="rId144" Type="http://schemas.openxmlformats.org/officeDocument/2006/relationships/image" Target="../media/image770.png"/><Relationship Id="rId90" Type="http://schemas.openxmlformats.org/officeDocument/2006/relationships/image" Target="../media/image743.png"/><Relationship Id="rId165" Type="http://schemas.openxmlformats.org/officeDocument/2006/relationships/customXml" Target="../ink/ink817.xml"/><Relationship Id="rId186" Type="http://schemas.openxmlformats.org/officeDocument/2006/relationships/image" Target="../media/image791.png"/><Relationship Id="rId211" Type="http://schemas.openxmlformats.org/officeDocument/2006/relationships/customXml" Target="../ink/ink840.xml"/><Relationship Id="rId232" Type="http://schemas.openxmlformats.org/officeDocument/2006/relationships/image" Target="../media/image814.png"/><Relationship Id="rId253" Type="http://schemas.openxmlformats.org/officeDocument/2006/relationships/customXml" Target="../ink/ink861.xml"/><Relationship Id="rId27" Type="http://schemas.openxmlformats.org/officeDocument/2006/relationships/image" Target="../media/image713.png"/><Relationship Id="rId48" Type="http://schemas.openxmlformats.org/officeDocument/2006/relationships/customXml" Target="../ink/ink758.xml"/><Relationship Id="rId69" Type="http://schemas.openxmlformats.org/officeDocument/2006/relationships/image" Target="../media/image733.png"/><Relationship Id="rId113" Type="http://schemas.openxmlformats.org/officeDocument/2006/relationships/customXml" Target="../ink/ink791.xml"/><Relationship Id="rId134" Type="http://schemas.openxmlformats.org/officeDocument/2006/relationships/image" Target="../media/image765.png"/><Relationship Id="rId80" Type="http://schemas.openxmlformats.org/officeDocument/2006/relationships/image" Target="../media/image738.png"/><Relationship Id="rId155" Type="http://schemas.openxmlformats.org/officeDocument/2006/relationships/customXml" Target="../ink/ink812.xml"/><Relationship Id="rId176" Type="http://schemas.openxmlformats.org/officeDocument/2006/relationships/image" Target="../media/image786.png"/><Relationship Id="rId197" Type="http://schemas.openxmlformats.org/officeDocument/2006/relationships/customXml" Target="../ink/ink833.xml"/><Relationship Id="rId201" Type="http://schemas.openxmlformats.org/officeDocument/2006/relationships/customXml" Target="../ink/ink835.xml"/><Relationship Id="rId222" Type="http://schemas.openxmlformats.org/officeDocument/2006/relationships/image" Target="../media/image809.png"/><Relationship Id="rId243" Type="http://schemas.openxmlformats.org/officeDocument/2006/relationships/customXml" Target="../ink/ink856.xml"/><Relationship Id="rId264" Type="http://schemas.openxmlformats.org/officeDocument/2006/relationships/image" Target="../media/image830.png"/><Relationship Id="rId17" Type="http://schemas.openxmlformats.org/officeDocument/2006/relationships/image" Target="../media/image708.png"/><Relationship Id="rId38" Type="http://schemas.openxmlformats.org/officeDocument/2006/relationships/customXml" Target="../ink/ink753.xml"/><Relationship Id="rId59" Type="http://schemas.openxmlformats.org/officeDocument/2006/relationships/image" Target="../media/image728.png"/><Relationship Id="rId103" Type="http://schemas.openxmlformats.org/officeDocument/2006/relationships/customXml" Target="../ink/ink786.xml"/><Relationship Id="rId124" Type="http://schemas.openxmlformats.org/officeDocument/2006/relationships/image" Target="../media/image760.png"/><Relationship Id="rId70" Type="http://schemas.openxmlformats.org/officeDocument/2006/relationships/customXml" Target="../ink/ink769.xml"/><Relationship Id="rId91" Type="http://schemas.openxmlformats.org/officeDocument/2006/relationships/customXml" Target="../ink/ink780.xml"/><Relationship Id="rId145" Type="http://schemas.openxmlformats.org/officeDocument/2006/relationships/customXml" Target="../ink/ink807.xml"/><Relationship Id="rId166" Type="http://schemas.openxmlformats.org/officeDocument/2006/relationships/image" Target="../media/image781.png"/><Relationship Id="rId187" Type="http://schemas.openxmlformats.org/officeDocument/2006/relationships/customXml" Target="../ink/ink828.xml"/><Relationship Id="rId1" Type="http://schemas.openxmlformats.org/officeDocument/2006/relationships/slideLayout" Target="../slideLayouts/slideLayout2.xml"/><Relationship Id="rId212" Type="http://schemas.openxmlformats.org/officeDocument/2006/relationships/image" Target="../media/image804.png"/><Relationship Id="rId233" Type="http://schemas.openxmlformats.org/officeDocument/2006/relationships/customXml" Target="../ink/ink851.xml"/><Relationship Id="rId254" Type="http://schemas.openxmlformats.org/officeDocument/2006/relationships/image" Target="../media/image825.png"/><Relationship Id="rId28" Type="http://schemas.openxmlformats.org/officeDocument/2006/relationships/customXml" Target="../ink/ink748.xml"/><Relationship Id="rId49" Type="http://schemas.openxmlformats.org/officeDocument/2006/relationships/image" Target="../media/image723.png"/><Relationship Id="rId114" Type="http://schemas.openxmlformats.org/officeDocument/2006/relationships/image" Target="../media/image755.png"/><Relationship Id="rId60" Type="http://schemas.openxmlformats.org/officeDocument/2006/relationships/customXml" Target="../ink/ink764.xml"/><Relationship Id="rId81" Type="http://schemas.openxmlformats.org/officeDocument/2006/relationships/customXml" Target="../ink/ink775.xml"/><Relationship Id="rId135" Type="http://schemas.openxmlformats.org/officeDocument/2006/relationships/customXml" Target="../ink/ink802.xml"/><Relationship Id="rId156" Type="http://schemas.openxmlformats.org/officeDocument/2006/relationships/image" Target="../media/image776.png"/><Relationship Id="rId177" Type="http://schemas.openxmlformats.org/officeDocument/2006/relationships/customXml" Target="../ink/ink823.xml"/><Relationship Id="rId198" Type="http://schemas.openxmlformats.org/officeDocument/2006/relationships/image" Target="../media/image797.png"/><Relationship Id="rId202" Type="http://schemas.openxmlformats.org/officeDocument/2006/relationships/image" Target="../media/image799.png"/><Relationship Id="rId223" Type="http://schemas.openxmlformats.org/officeDocument/2006/relationships/customXml" Target="../ink/ink846.xml"/><Relationship Id="rId244" Type="http://schemas.openxmlformats.org/officeDocument/2006/relationships/image" Target="../media/image820.png"/><Relationship Id="rId18" Type="http://schemas.openxmlformats.org/officeDocument/2006/relationships/customXml" Target="../ink/ink743.xml"/><Relationship Id="rId39" Type="http://schemas.openxmlformats.org/officeDocument/2006/relationships/image" Target="../media/image718.png"/><Relationship Id="rId265" Type="http://schemas.openxmlformats.org/officeDocument/2006/relationships/customXml" Target="../ink/ink867.xml"/><Relationship Id="rId50" Type="http://schemas.openxmlformats.org/officeDocument/2006/relationships/customXml" Target="../ink/ink759.xml"/><Relationship Id="rId104" Type="http://schemas.openxmlformats.org/officeDocument/2006/relationships/image" Target="../media/image750.png"/><Relationship Id="rId125" Type="http://schemas.openxmlformats.org/officeDocument/2006/relationships/customXml" Target="../ink/ink797.xml"/><Relationship Id="rId146" Type="http://schemas.openxmlformats.org/officeDocument/2006/relationships/image" Target="../media/image771.png"/><Relationship Id="rId167" Type="http://schemas.openxmlformats.org/officeDocument/2006/relationships/customXml" Target="../ink/ink818.xml"/><Relationship Id="rId188" Type="http://schemas.openxmlformats.org/officeDocument/2006/relationships/image" Target="../media/image792.png"/><Relationship Id="rId71" Type="http://schemas.openxmlformats.org/officeDocument/2006/relationships/customXml" Target="../ink/ink770.xml"/><Relationship Id="rId92" Type="http://schemas.openxmlformats.org/officeDocument/2006/relationships/image" Target="../media/image744.png"/><Relationship Id="rId213" Type="http://schemas.openxmlformats.org/officeDocument/2006/relationships/customXml" Target="../ink/ink841.xml"/><Relationship Id="rId234" Type="http://schemas.openxmlformats.org/officeDocument/2006/relationships/image" Target="../media/image815.png"/><Relationship Id="rId2" Type="http://schemas.openxmlformats.org/officeDocument/2006/relationships/customXml" Target="../ink/ink735.xml"/><Relationship Id="rId29" Type="http://schemas.openxmlformats.org/officeDocument/2006/relationships/image" Target="../media/image562.png"/><Relationship Id="rId255" Type="http://schemas.openxmlformats.org/officeDocument/2006/relationships/customXml" Target="../ink/ink862.xml"/><Relationship Id="rId40" Type="http://schemas.openxmlformats.org/officeDocument/2006/relationships/customXml" Target="../ink/ink754.xml"/><Relationship Id="rId115" Type="http://schemas.openxmlformats.org/officeDocument/2006/relationships/customXml" Target="../ink/ink792.xml"/><Relationship Id="rId136" Type="http://schemas.openxmlformats.org/officeDocument/2006/relationships/image" Target="../media/image766.png"/><Relationship Id="rId157" Type="http://schemas.openxmlformats.org/officeDocument/2006/relationships/customXml" Target="../ink/ink813.xml"/><Relationship Id="rId178" Type="http://schemas.openxmlformats.org/officeDocument/2006/relationships/image" Target="../media/image787.png"/><Relationship Id="rId61" Type="http://schemas.openxmlformats.org/officeDocument/2006/relationships/image" Target="../media/image729.png"/><Relationship Id="rId82" Type="http://schemas.openxmlformats.org/officeDocument/2006/relationships/image" Target="../media/image739.png"/><Relationship Id="rId199" Type="http://schemas.openxmlformats.org/officeDocument/2006/relationships/customXml" Target="../ink/ink834.xml"/><Relationship Id="rId203" Type="http://schemas.openxmlformats.org/officeDocument/2006/relationships/customXml" Target="../ink/ink836.xml"/><Relationship Id="rId19" Type="http://schemas.openxmlformats.org/officeDocument/2006/relationships/image" Target="../media/image709.png"/><Relationship Id="rId224" Type="http://schemas.openxmlformats.org/officeDocument/2006/relationships/image" Target="../media/image810.png"/><Relationship Id="rId245" Type="http://schemas.openxmlformats.org/officeDocument/2006/relationships/customXml" Target="../ink/ink857.xml"/><Relationship Id="rId266" Type="http://schemas.openxmlformats.org/officeDocument/2006/relationships/image" Target="../media/image831.png"/><Relationship Id="rId30" Type="http://schemas.openxmlformats.org/officeDocument/2006/relationships/customXml" Target="../ink/ink749.xml"/><Relationship Id="rId105" Type="http://schemas.openxmlformats.org/officeDocument/2006/relationships/customXml" Target="../ink/ink787.xml"/><Relationship Id="rId126" Type="http://schemas.openxmlformats.org/officeDocument/2006/relationships/image" Target="../media/image761.png"/><Relationship Id="rId147" Type="http://schemas.openxmlformats.org/officeDocument/2006/relationships/customXml" Target="../ink/ink808.xml"/><Relationship Id="rId168" Type="http://schemas.openxmlformats.org/officeDocument/2006/relationships/image" Target="../media/image782.png"/><Relationship Id="rId51" Type="http://schemas.openxmlformats.org/officeDocument/2006/relationships/image" Target="../media/image724.png"/><Relationship Id="rId72" Type="http://schemas.openxmlformats.org/officeDocument/2006/relationships/image" Target="../media/image734.png"/><Relationship Id="rId93" Type="http://schemas.openxmlformats.org/officeDocument/2006/relationships/customXml" Target="../ink/ink781.xml"/><Relationship Id="rId189" Type="http://schemas.openxmlformats.org/officeDocument/2006/relationships/customXml" Target="../ink/ink829.xml"/><Relationship Id="rId3" Type="http://schemas.openxmlformats.org/officeDocument/2006/relationships/image" Target="../media/image205.png"/><Relationship Id="rId214" Type="http://schemas.openxmlformats.org/officeDocument/2006/relationships/image" Target="../media/image805.png"/><Relationship Id="rId235" Type="http://schemas.openxmlformats.org/officeDocument/2006/relationships/customXml" Target="../ink/ink852.xml"/><Relationship Id="rId256" Type="http://schemas.openxmlformats.org/officeDocument/2006/relationships/image" Target="../media/image826.png"/><Relationship Id="rId116" Type="http://schemas.openxmlformats.org/officeDocument/2006/relationships/image" Target="../media/image756.png"/><Relationship Id="rId137" Type="http://schemas.openxmlformats.org/officeDocument/2006/relationships/customXml" Target="../ink/ink803.xml"/><Relationship Id="rId158" Type="http://schemas.openxmlformats.org/officeDocument/2006/relationships/image" Target="../media/image777.png"/><Relationship Id="rId20" Type="http://schemas.openxmlformats.org/officeDocument/2006/relationships/customXml" Target="../ink/ink744.xml"/><Relationship Id="rId41" Type="http://schemas.openxmlformats.org/officeDocument/2006/relationships/image" Target="../media/image719.png"/><Relationship Id="rId62" Type="http://schemas.openxmlformats.org/officeDocument/2006/relationships/customXml" Target="../ink/ink765.xml"/><Relationship Id="rId83" Type="http://schemas.openxmlformats.org/officeDocument/2006/relationships/customXml" Target="../ink/ink776.xml"/><Relationship Id="rId179" Type="http://schemas.openxmlformats.org/officeDocument/2006/relationships/customXml" Target="../ink/ink824.xml"/><Relationship Id="rId190" Type="http://schemas.openxmlformats.org/officeDocument/2006/relationships/image" Target="../media/image793.png"/><Relationship Id="rId204" Type="http://schemas.openxmlformats.org/officeDocument/2006/relationships/image" Target="../media/image800.png"/><Relationship Id="rId225" Type="http://schemas.openxmlformats.org/officeDocument/2006/relationships/customXml" Target="../ink/ink847.xml"/><Relationship Id="rId246" Type="http://schemas.openxmlformats.org/officeDocument/2006/relationships/image" Target="../media/image821.png"/><Relationship Id="rId106" Type="http://schemas.openxmlformats.org/officeDocument/2006/relationships/image" Target="../media/image751.png"/><Relationship Id="rId127" Type="http://schemas.openxmlformats.org/officeDocument/2006/relationships/customXml" Target="../ink/ink798.xml"/><Relationship Id="rId10" Type="http://schemas.openxmlformats.org/officeDocument/2006/relationships/customXml" Target="../ink/ink739.xml"/><Relationship Id="rId31" Type="http://schemas.openxmlformats.org/officeDocument/2006/relationships/image" Target="../media/image714.png"/><Relationship Id="rId52" Type="http://schemas.openxmlformats.org/officeDocument/2006/relationships/customXml" Target="../ink/ink760.xml"/><Relationship Id="rId73" Type="http://schemas.openxmlformats.org/officeDocument/2006/relationships/customXml" Target="../ink/ink771.xml"/><Relationship Id="rId94" Type="http://schemas.openxmlformats.org/officeDocument/2006/relationships/image" Target="../media/image745.png"/><Relationship Id="rId148" Type="http://schemas.openxmlformats.org/officeDocument/2006/relationships/image" Target="../media/image772.png"/><Relationship Id="rId169" Type="http://schemas.openxmlformats.org/officeDocument/2006/relationships/customXml" Target="../ink/ink819.xml"/><Relationship Id="rId4" Type="http://schemas.openxmlformats.org/officeDocument/2006/relationships/customXml" Target="../ink/ink736.xml"/><Relationship Id="rId180" Type="http://schemas.openxmlformats.org/officeDocument/2006/relationships/image" Target="../media/image788.png"/><Relationship Id="rId215" Type="http://schemas.openxmlformats.org/officeDocument/2006/relationships/customXml" Target="../ink/ink842.xml"/><Relationship Id="rId236" Type="http://schemas.openxmlformats.org/officeDocument/2006/relationships/image" Target="../media/image816.png"/><Relationship Id="rId257" Type="http://schemas.openxmlformats.org/officeDocument/2006/relationships/customXml" Target="../ink/ink863.xml"/><Relationship Id="rId42" Type="http://schemas.openxmlformats.org/officeDocument/2006/relationships/customXml" Target="../ink/ink755.xml"/><Relationship Id="rId84" Type="http://schemas.openxmlformats.org/officeDocument/2006/relationships/image" Target="../media/image740.png"/><Relationship Id="rId138" Type="http://schemas.openxmlformats.org/officeDocument/2006/relationships/image" Target="../media/image767.png"/><Relationship Id="rId191" Type="http://schemas.openxmlformats.org/officeDocument/2006/relationships/customXml" Target="../ink/ink830.xml"/><Relationship Id="rId205" Type="http://schemas.openxmlformats.org/officeDocument/2006/relationships/customXml" Target="../ink/ink837.xml"/><Relationship Id="rId247" Type="http://schemas.openxmlformats.org/officeDocument/2006/relationships/customXml" Target="../ink/ink85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7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89.png"/><Relationship Id="rId21" Type="http://schemas.openxmlformats.org/officeDocument/2006/relationships/image" Target="../media/image841.png"/><Relationship Id="rId42" Type="http://schemas.openxmlformats.org/officeDocument/2006/relationships/customXml" Target="../ink/ink888.xml"/><Relationship Id="rId63" Type="http://schemas.openxmlformats.org/officeDocument/2006/relationships/image" Target="../media/image862.png"/><Relationship Id="rId84" Type="http://schemas.openxmlformats.org/officeDocument/2006/relationships/customXml" Target="../ink/ink909.xml"/><Relationship Id="rId138" Type="http://schemas.openxmlformats.org/officeDocument/2006/relationships/customXml" Target="../ink/ink936.xml"/><Relationship Id="rId159" Type="http://schemas.openxmlformats.org/officeDocument/2006/relationships/image" Target="../media/image910.png"/><Relationship Id="rId170" Type="http://schemas.openxmlformats.org/officeDocument/2006/relationships/customXml" Target="../ink/ink952.xml"/><Relationship Id="rId191" Type="http://schemas.openxmlformats.org/officeDocument/2006/relationships/image" Target="../media/image926.png"/><Relationship Id="rId205" Type="http://schemas.openxmlformats.org/officeDocument/2006/relationships/image" Target="../media/image933.png"/><Relationship Id="rId226" Type="http://schemas.openxmlformats.org/officeDocument/2006/relationships/customXml" Target="../ink/ink980.xml"/><Relationship Id="rId107" Type="http://schemas.openxmlformats.org/officeDocument/2006/relationships/image" Target="../media/image884.png"/><Relationship Id="rId11" Type="http://schemas.openxmlformats.org/officeDocument/2006/relationships/image" Target="../media/image836.png"/><Relationship Id="rId32" Type="http://schemas.openxmlformats.org/officeDocument/2006/relationships/customXml" Target="../ink/ink883.xml"/><Relationship Id="rId53" Type="http://schemas.openxmlformats.org/officeDocument/2006/relationships/image" Target="../media/image857.png"/><Relationship Id="rId74" Type="http://schemas.openxmlformats.org/officeDocument/2006/relationships/customXml" Target="../ink/ink904.xml"/><Relationship Id="rId128" Type="http://schemas.openxmlformats.org/officeDocument/2006/relationships/customXml" Target="../ink/ink931.xml"/><Relationship Id="rId149" Type="http://schemas.openxmlformats.org/officeDocument/2006/relationships/image" Target="../media/image905.png"/><Relationship Id="rId5" Type="http://schemas.openxmlformats.org/officeDocument/2006/relationships/image" Target="../media/image833.png"/><Relationship Id="rId95" Type="http://schemas.openxmlformats.org/officeDocument/2006/relationships/image" Target="../media/image878.png"/><Relationship Id="rId160" Type="http://schemas.openxmlformats.org/officeDocument/2006/relationships/customXml" Target="../ink/ink947.xml"/><Relationship Id="rId181" Type="http://schemas.openxmlformats.org/officeDocument/2006/relationships/image" Target="../media/image921.png"/><Relationship Id="rId216" Type="http://schemas.openxmlformats.org/officeDocument/2006/relationships/customXml" Target="../ink/ink975.xml"/><Relationship Id="rId237" Type="http://schemas.openxmlformats.org/officeDocument/2006/relationships/image" Target="../media/image949.png"/><Relationship Id="rId22" Type="http://schemas.openxmlformats.org/officeDocument/2006/relationships/customXml" Target="../ink/ink878.xml"/><Relationship Id="rId43" Type="http://schemas.openxmlformats.org/officeDocument/2006/relationships/image" Target="../media/image852.png"/><Relationship Id="rId64" Type="http://schemas.openxmlformats.org/officeDocument/2006/relationships/customXml" Target="../ink/ink899.xml"/><Relationship Id="rId118" Type="http://schemas.openxmlformats.org/officeDocument/2006/relationships/customXml" Target="../ink/ink926.xml"/><Relationship Id="rId139" Type="http://schemas.openxmlformats.org/officeDocument/2006/relationships/image" Target="../media/image900.png"/><Relationship Id="rId85" Type="http://schemas.openxmlformats.org/officeDocument/2006/relationships/image" Target="../media/image873.png"/><Relationship Id="rId150" Type="http://schemas.openxmlformats.org/officeDocument/2006/relationships/customXml" Target="../ink/ink942.xml"/><Relationship Id="rId171" Type="http://schemas.openxmlformats.org/officeDocument/2006/relationships/image" Target="../media/image916.png"/><Relationship Id="rId192" Type="http://schemas.openxmlformats.org/officeDocument/2006/relationships/customXml" Target="../ink/ink963.xml"/><Relationship Id="rId206" Type="http://schemas.openxmlformats.org/officeDocument/2006/relationships/customXml" Target="../ink/ink970.xml"/><Relationship Id="rId227" Type="http://schemas.openxmlformats.org/officeDocument/2006/relationships/image" Target="../media/image944.png"/><Relationship Id="rId12" Type="http://schemas.openxmlformats.org/officeDocument/2006/relationships/customXml" Target="../ink/ink873.xml"/><Relationship Id="rId33" Type="http://schemas.openxmlformats.org/officeDocument/2006/relationships/image" Target="../media/image847.png"/><Relationship Id="rId108" Type="http://schemas.openxmlformats.org/officeDocument/2006/relationships/customXml" Target="../ink/ink921.xml"/><Relationship Id="rId129" Type="http://schemas.openxmlformats.org/officeDocument/2006/relationships/image" Target="../media/image895.png"/><Relationship Id="rId54" Type="http://schemas.openxmlformats.org/officeDocument/2006/relationships/customXml" Target="../ink/ink894.xml"/><Relationship Id="rId75" Type="http://schemas.openxmlformats.org/officeDocument/2006/relationships/image" Target="../media/image868.png"/><Relationship Id="rId96" Type="http://schemas.openxmlformats.org/officeDocument/2006/relationships/customXml" Target="../ink/ink915.xml"/><Relationship Id="rId140" Type="http://schemas.openxmlformats.org/officeDocument/2006/relationships/customXml" Target="../ink/ink937.xml"/><Relationship Id="rId161" Type="http://schemas.openxmlformats.org/officeDocument/2006/relationships/image" Target="../media/image911.png"/><Relationship Id="rId182" Type="http://schemas.openxmlformats.org/officeDocument/2006/relationships/customXml" Target="../ink/ink958.xml"/><Relationship Id="rId217" Type="http://schemas.openxmlformats.org/officeDocument/2006/relationships/image" Target="../media/image939.png"/><Relationship Id="rId6" Type="http://schemas.openxmlformats.org/officeDocument/2006/relationships/customXml" Target="../ink/ink870.xml"/><Relationship Id="rId238" Type="http://schemas.openxmlformats.org/officeDocument/2006/relationships/customXml" Target="../ink/ink986.xml"/><Relationship Id="rId23" Type="http://schemas.openxmlformats.org/officeDocument/2006/relationships/image" Target="../media/image842.png"/><Relationship Id="rId119" Type="http://schemas.openxmlformats.org/officeDocument/2006/relationships/image" Target="../media/image890.png"/><Relationship Id="rId44" Type="http://schemas.openxmlformats.org/officeDocument/2006/relationships/customXml" Target="../ink/ink889.xml"/><Relationship Id="rId65" Type="http://schemas.openxmlformats.org/officeDocument/2006/relationships/image" Target="../media/image863.png"/><Relationship Id="rId86" Type="http://schemas.openxmlformats.org/officeDocument/2006/relationships/customXml" Target="../ink/ink910.xml"/><Relationship Id="rId130" Type="http://schemas.openxmlformats.org/officeDocument/2006/relationships/customXml" Target="../ink/ink932.xml"/><Relationship Id="rId151" Type="http://schemas.openxmlformats.org/officeDocument/2006/relationships/image" Target="../media/image906.png"/><Relationship Id="rId172" Type="http://schemas.openxmlformats.org/officeDocument/2006/relationships/customXml" Target="../ink/ink953.xml"/><Relationship Id="rId193" Type="http://schemas.openxmlformats.org/officeDocument/2006/relationships/image" Target="../media/image927.png"/><Relationship Id="rId207" Type="http://schemas.openxmlformats.org/officeDocument/2006/relationships/image" Target="../media/image934.png"/><Relationship Id="rId228" Type="http://schemas.openxmlformats.org/officeDocument/2006/relationships/customXml" Target="../ink/ink981.xml"/><Relationship Id="rId13" Type="http://schemas.openxmlformats.org/officeDocument/2006/relationships/image" Target="../media/image837.png"/><Relationship Id="rId109" Type="http://schemas.openxmlformats.org/officeDocument/2006/relationships/image" Target="../media/image885.png"/><Relationship Id="rId34" Type="http://schemas.openxmlformats.org/officeDocument/2006/relationships/customXml" Target="../ink/ink884.xml"/><Relationship Id="rId55" Type="http://schemas.openxmlformats.org/officeDocument/2006/relationships/image" Target="../media/image858.png"/><Relationship Id="rId76" Type="http://schemas.openxmlformats.org/officeDocument/2006/relationships/customXml" Target="../ink/ink905.xml"/><Relationship Id="rId97" Type="http://schemas.openxmlformats.org/officeDocument/2006/relationships/image" Target="../media/image879.png"/><Relationship Id="rId120" Type="http://schemas.openxmlformats.org/officeDocument/2006/relationships/customXml" Target="../ink/ink927.xml"/><Relationship Id="rId141" Type="http://schemas.openxmlformats.org/officeDocument/2006/relationships/image" Target="../media/image901.png"/><Relationship Id="rId7" Type="http://schemas.openxmlformats.org/officeDocument/2006/relationships/image" Target="../media/image834.png"/><Relationship Id="rId162" Type="http://schemas.openxmlformats.org/officeDocument/2006/relationships/customXml" Target="../ink/ink948.xml"/><Relationship Id="rId183" Type="http://schemas.openxmlformats.org/officeDocument/2006/relationships/image" Target="../media/image922.png"/><Relationship Id="rId218" Type="http://schemas.openxmlformats.org/officeDocument/2006/relationships/customXml" Target="../ink/ink976.xml"/><Relationship Id="rId239" Type="http://schemas.openxmlformats.org/officeDocument/2006/relationships/image" Target="../media/image950.png"/><Relationship Id="rId24" Type="http://schemas.openxmlformats.org/officeDocument/2006/relationships/customXml" Target="../ink/ink879.xml"/><Relationship Id="rId45" Type="http://schemas.openxmlformats.org/officeDocument/2006/relationships/image" Target="../media/image853.png"/><Relationship Id="rId66" Type="http://schemas.openxmlformats.org/officeDocument/2006/relationships/customXml" Target="../ink/ink900.xml"/><Relationship Id="rId87" Type="http://schemas.openxmlformats.org/officeDocument/2006/relationships/image" Target="../media/image874.png"/><Relationship Id="rId110" Type="http://schemas.openxmlformats.org/officeDocument/2006/relationships/customXml" Target="../ink/ink922.xml"/><Relationship Id="rId131" Type="http://schemas.openxmlformats.org/officeDocument/2006/relationships/image" Target="../media/image896.png"/><Relationship Id="rId152" Type="http://schemas.openxmlformats.org/officeDocument/2006/relationships/customXml" Target="../ink/ink943.xml"/><Relationship Id="rId173" Type="http://schemas.openxmlformats.org/officeDocument/2006/relationships/image" Target="../media/image917.png"/><Relationship Id="rId194" Type="http://schemas.openxmlformats.org/officeDocument/2006/relationships/customXml" Target="../ink/ink964.xml"/><Relationship Id="rId208" Type="http://schemas.openxmlformats.org/officeDocument/2006/relationships/customXml" Target="../ink/ink971.xml"/><Relationship Id="rId229" Type="http://schemas.openxmlformats.org/officeDocument/2006/relationships/image" Target="../media/image945.png"/><Relationship Id="rId240" Type="http://schemas.openxmlformats.org/officeDocument/2006/relationships/customXml" Target="../ink/ink987.xml"/><Relationship Id="rId14" Type="http://schemas.openxmlformats.org/officeDocument/2006/relationships/customXml" Target="../ink/ink874.xml"/><Relationship Id="rId35" Type="http://schemas.openxmlformats.org/officeDocument/2006/relationships/image" Target="../media/image848.png"/><Relationship Id="rId56" Type="http://schemas.openxmlformats.org/officeDocument/2006/relationships/customXml" Target="../ink/ink895.xml"/><Relationship Id="rId77" Type="http://schemas.openxmlformats.org/officeDocument/2006/relationships/image" Target="../media/image869.png"/><Relationship Id="rId100" Type="http://schemas.openxmlformats.org/officeDocument/2006/relationships/customXml" Target="../ink/ink917.xml"/><Relationship Id="rId8" Type="http://schemas.openxmlformats.org/officeDocument/2006/relationships/customXml" Target="../ink/ink871.xml"/><Relationship Id="rId98" Type="http://schemas.openxmlformats.org/officeDocument/2006/relationships/customXml" Target="../ink/ink916.xml"/><Relationship Id="rId121" Type="http://schemas.openxmlformats.org/officeDocument/2006/relationships/image" Target="../media/image891.png"/><Relationship Id="rId142" Type="http://schemas.openxmlformats.org/officeDocument/2006/relationships/customXml" Target="../ink/ink938.xml"/><Relationship Id="rId163" Type="http://schemas.openxmlformats.org/officeDocument/2006/relationships/image" Target="../media/image912.png"/><Relationship Id="rId184" Type="http://schemas.openxmlformats.org/officeDocument/2006/relationships/customXml" Target="../ink/ink959.xml"/><Relationship Id="rId219" Type="http://schemas.openxmlformats.org/officeDocument/2006/relationships/image" Target="../media/image940.png"/><Relationship Id="rId230" Type="http://schemas.openxmlformats.org/officeDocument/2006/relationships/customXml" Target="../ink/ink982.xml"/><Relationship Id="rId25" Type="http://schemas.openxmlformats.org/officeDocument/2006/relationships/image" Target="../media/image843.png"/><Relationship Id="rId46" Type="http://schemas.openxmlformats.org/officeDocument/2006/relationships/customXml" Target="../ink/ink890.xml"/><Relationship Id="rId67" Type="http://schemas.openxmlformats.org/officeDocument/2006/relationships/image" Target="../media/image864.png"/><Relationship Id="rId88" Type="http://schemas.openxmlformats.org/officeDocument/2006/relationships/customXml" Target="../ink/ink911.xml"/><Relationship Id="rId111" Type="http://schemas.openxmlformats.org/officeDocument/2006/relationships/image" Target="../media/image886.png"/><Relationship Id="rId132" Type="http://schemas.openxmlformats.org/officeDocument/2006/relationships/customXml" Target="../ink/ink933.xml"/><Relationship Id="rId153" Type="http://schemas.openxmlformats.org/officeDocument/2006/relationships/image" Target="../media/image907.png"/><Relationship Id="rId174" Type="http://schemas.openxmlformats.org/officeDocument/2006/relationships/customXml" Target="../ink/ink954.xml"/><Relationship Id="rId195" Type="http://schemas.openxmlformats.org/officeDocument/2006/relationships/image" Target="../media/image928.png"/><Relationship Id="rId209" Type="http://schemas.openxmlformats.org/officeDocument/2006/relationships/image" Target="../media/image935.png"/><Relationship Id="rId220" Type="http://schemas.openxmlformats.org/officeDocument/2006/relationships/customXml" Target="../ink/ink977.xml"/><Relationship Id="rId241" Type="http://schemas.openxmlformats.org/officeDocument/2006/relationships/image" Target="../media/image951.png"/><Relationship Id="rId15" Type="http://schemas.openxmlformats.org/officeDocument/2006/relationships/image" Target="../media/image838.png"/><Relationship Id="rId36" Type="http://schemas.openxmlformats.org/officeDocument/2006/relationships/customXml" Target="../ink/ink885.xml"/><Relationship Id="rId57" Type="http://schemas.openxmlformats.org/officeDocument/2006/relationships/image" Target="../media/image859.png"/><Relationship Id="rId10" Type="http://schemas.openxmlformats.org/officeDocument/2006/relationships/customXml" Target="../ink/ink872.xml"/><Relationship Id="rId31" Type="http://schemas.openxmlformats.org/officeDocument/2006/relationships/image" Target="../media/image846.png"/><Relationship Id="rId52" Type="http://schemas.openxmlformats.org/officeDocument/2006/relationships/customXml" Target="../ink/ink893.xml"/><Relationship Id="rId73" Type="http://schemas.openxmlformats.org/officeDocument/2006/relationships/image" Target="../media/image867.png"/><Relationship Id="rId78" Type="http://schemas.openxmlformats.org/officeDocument/2006/relationships/customXml" Target="../ink/ink906.xml"/><Relationship Id="rId94" Type="http://schemas.openxmlformats.org/officeDocument/2006/relationships/customXml" Target="../ink/ink914.xml"/><Relationship Id="rId99" Type="http://schemas.openxmlformats.org/officeDocument/2006/relationships/image" Target="../media/image880.png"/><Relationship Id="rId101" Type="http://schemas.openxmlformats.org/officeDocument/2006/relationships/image" Target="../media/image881.png"/><Relationship Id="rId122" Type="http://schemas.openxmlformats.org/officeDocument/2006/relationships/customXml" Target="../ink/ink928.xml"/><Relationship Id="rId143" Type="http://schemas.openxmlformats.org/officeDocument/2006/relationships/image" Target="../media/image902.png"/><Relationship Id="rId148" Type="http://schemas.openxmlformats.org/officeDocument/2006/relationships/customXml" Target="../ink/ink941.xml"/><Relationship Id="rId164" Type="http://schemas.openxmlformats.org/officeDocument/2006/relationships/customXml" Target="../ink/ink949.xml"/><Relationship Id="rId169" Type="http://schemas.openxmlformats.org/officeDocument/2006/relationships/image" Target="../media/image915.png"/><Relationship Id="rId185" Type="http://schemas.openxmlformats.org/officeDocument/2006/relationships/image" Target="../media/image923.png"/><Relationship Id="rId4" Type="http://schemas.openxmlformats.org/officeDocument/2006/relationships/customXml" Target="../ink/ink869.xml"/><Relationship Id="rId9" Type="http://schemas.openxmlformats.org/officeDocument/2006/relationships/image" Target="../media/image835.png"/><Relationship Id="rId180" Type="http://schemas.openxmlformats.org/officeDocument/2006/relationships/customXml" Target="../ink/ink957.xml"/><Relationship Id="rId210" Type="http://schemas.openxmlformats.org/officeDocument/2006/relationships/customXml" Target="../ink/ink972.xml"/><Relationship Id="rId215" Type="http://schemas.openxmlformats.org/officeDocument/2006/relationships/image" Target="../media/image938.png"/><Relationship Id="rId236" Type="http://schemas.openxmlformats.org/officeDocument/2006/relationships/customXml" Target="../ink/ink985.xml"/><Relationship Id="rId26" Type="http://schemas.openxmlformats.org/officeDocument/2006/relationships/customXml" Target="../ink/ink880.xml"/><Relationship Id="rId231" Type="http://schemas.openxmlformats.org/officeDocument/2006/relationships/image" Target="../media/image946.png"/><Relationship Id="rId47" Type="http://schemas.openxmlformats.org/officeDocument/2006/relationships/image" Target="../media/image854.png"/><Relationship Id="rId68" Type="http://schemas.openxmlformats.org/officeDocument/2006/relationships/customXml" Target="../ink/ink901.xml"/><Relationship Id="rId89" Type="http://schemas.openxmlformats.org/officeDocument/2006/relationships/image" Target="../media/image875.png"/><Relationship Id="rId112" Type="http://schemas.openxmlformats.org/officeDocument/2006/relationships/customXml" Target="../ink/ink923.xml"/><Relationship Id="rId133" Type="http://schemas.openxmlformats.org/officeDocument/2006/relationships/image" Target="../media/image897.png"/><Relationship Id="rId154" Type="http://schemas.openxmlformats.org/officeDocument/2006/relationships/customXml" Target="../ink/ink944.xml"/><Relationship Id="rId175" Type="http://schemas.openxmlformats.org/officeDocument/2006/relationships/image" Target="../media/image918.png"/><Relationship Id="rId196" Type="http://schemas.openxmlformats.org/officeDocument/2006/relationships/customXml" Target="../ink/ink965.xml"/><Relationship Id="rId200" Type="http://schemas.openxmlformats.org/officeDocument/2006/relationships/customXml" Target="../ink/ink967.xml"/><Relationship Id="rId16" Type="http://schemas.openxmlformats.org/officeDocument/2006/relationships/customXml" Target="../ink/ink875.xml"/><Relationship Id="rId221" Type="http://schemas.openxmlformats.org/officeDocument/2006/relationships/image" Target="../media/image941.png"/><Relationship Id="rId242" Type="http://schemas.openxmlformats.org/officeDocument/2006/relationships/customXml" Target="../ink/ink988.xml"/><Relationship Id="rId37" Type="http://schemas.openxmlformats.org/officeDocument/2006/relationships/image" Target="../media/image849.png"/><Relationship Id="rId58" Type="http://schemas.openxmlformats.org/officeDocument/2006/relationships/customXml" Target="../ink/ink896.xml"/><Relationship Id="rId79" Type="http://schemas.openxmlformats.org/officeDocument/2006/relationships/image" Target="../media/image870.png"/><Relationship Id="rId102" Type="http://schemas.openxmlformats.org/officeDocument/2006/relationships/customXml" Target="../ink/ink918.xml"/><Relationship Id="rId123" Type="http://schemas.openxmlformats.org/officeDocument/2006/relationships/image" Target="../media/image892.png"/><Relationship Id="rId144" Type="http://schemas.openxmlformats.org/officeDocument/2006/relationships/customXml" Target="../ink/ink939.xml"/><Relationship Id="rId90" Type="http://schemas.openxmlformats.org/officeDocument/2006/relationships/customXml" Target="../ink/ink912.xml"/><Relationship Id="rId165" Type="http://schemas.openxmlformats.org/officeDocument/2006/relationships/image" Target="../media/image913.png"/><Relationship Id="rId186" Type="http://schemas.openxmlformats.org/officeDocument/2006/relationships/customXml" Target="../ink/ink960.xml"/><Relationship Id="rId211" Type="http://schemas.openxmlformats.org/officeDocument/2006/relationships/image" Target="../media/image936.png"/><Relationship Id="rId232" Type="http://schemas.openxmlformats.org/officeDocument/2006/relationships/customXml" Target="../ink/ink983.xml"/><Relationship Id="rId27" Type="http://schemas.openxmlformats.org/officeDocument/2006/relationships/image" Target="../media/image844.png"/><Relationship Id="rId48" Type="http://schemas.openxmlformats.org/officeDocument/2006/relationships/customXml" Target="../ink/ink891.xml"/><Relationship Id="rId69" Type="http://schemas.openxmlformats.org/officeDocument/2006/relationships/image" Target="../media/image865.png"/><Relationship Id="rId113" Type="http://schemas.openxmlformats.org/officeDocument/2006/relationships/image" Target="../media/image887.png"/><Relationship Id="rId134" Type="http://schemas.openxmlformats.org/officeDocument/2006/relationships/customXml" Target="../ink/ink934.xml"/><Relationship Id="rId80" Type="http://schemas.openxmlformats.org/officeDocument/2006/relationships/customXml" Target="../ink/ink907.xml"/><Relationship Id="rId155" Type="http://schemas.openxmlformats.org/officeDocument/2006/relationships/image" Target="../media/image908.png"/><Relationship Id="rId176" Type="http://schemas.openxmlformats.org/officeDocument/2006/relationships/customXml" Target="../ink/ink955.xml"/><Relationship Id="rId197" Type="http://schemas.openxmlformats.org/officeDocument/2006/relationships/image" Target="../media/image929.png"/><Relationship Id="rId201" Type="http://schemas.openxmlformats.org/officeDocument/2006/relationships/image" Target="../media/image931.png"/><Relationship Id="rId222" Type="http://schemas.openxmlformats.org/officeDocument/2006/relationships/customXml" Target="../ink/ink978.xml"/><Relationship Id="rId243" Type="http://schemas.openxmlformats.org/officeDocument/2006/relationships/image" Target="../media/image952.png"/><Relationship Id="rId17" Type="http://schemas.openxmlformats.org/officeDocument/2006/relationships/image" Target="../media/image839.png"/><Relationship Id="rId38" Type="http://schemas.openxmlformats.org/officeDocument/2006/relationships/customXml" Target="../ink/ink886.xml"/><Relationship Id="rId59" Type="http://schemas.openxmlformats.org/officeDocument/2006/relationships/image" Target="../media/image860.png"/><Relationship Id="rId103" Type="http://schemas.openxmlformats.org/officeDocument/2006/relationships/image" Target="../media/image882.png"/><Relationship Id="rId124" Type="http://schemas.openxmlformats.org/officeDocument/2006/relationships/customXml" Target="../ink/ink929.xml"/><Relationship Id="rId70" Type="http://schemas.openxmlformats.org/officeDocument/2006/relationships/customXml" Target="../ink/ink902.xml"/><Relationship Id="rId91" Type="http://schemas.openxmlformats.org/officeDocument/2006/relationships/image" Target="../media/image876.png"/><Relationship Id="rId145" Type="http://schemas.openxmlformats.org/officeDocument/2006/relationships/image" Target="../media/image903.png"/><Relationship Id="rId166" Type="http://schemas.openxmlformats.org/officeDocument/2006/relationships/customXml" Target="../ink/ink950.xml"/><Relationship Id="rId187" Type="http://schemas.openxmlformats.org/officeDocument/2006/relationships/image" Target="../media/image924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973.xml"/><Relationship Id="rId233" Type="http://schemas.openxmlformats.org/officeDocument/2006/relationships/image" Target="../media/image947.png"/><Relationship Id="rId28" Type="http://schemas.openxmlformats.org/officeDocument/2006/relationships/customXml" Target="../ink/ink881.xml"/><Relationship Id="rId49" Type="http://schemas.openxmlformats.org/officeDocument/2006/relationships/image" Target="../media/image855.png"/><Relationship Id="rId114" Type="http://schemas.openxmlformats.org/officeDocument/2006/relationships/customXml" Target="../ink/ink924.xml"/><Relationship Id="rId60" Type="http://schemas.openxmlformats.org/officeDocument/2006/relationships/customXml" Target="../ink/ink897.xml"/><Relationship Id="rId81" Type="http://schemas.openxmlformats.org/officeDocument/2006/relationships/image" Target="../media/image871.png"/><Relationship Id="rId135" Type="http://schemas.openxmlformats.org/officeDocument/2006/relationships/image" Target="../media/image898.png"/><Relationship Id="rId156" Type="http://schemas.openxmlformats.org/officeDocument/2006/relationships/customXml" Target="../ink/ink945.xml"/><Relationship Id="rId177" Type="http://schemas.openxmlformats.org/officeDocument/2006/relationships/image" Target="../media/image919.png"/><Relationship Id="rId198" Type="http://schemas.openxmlformats.org/officeDocument/2006/relationships/customXml" Target="../ink/ink966.xml"/><Relationship Id="rId202" Type="http://schemas.openxmlformats.org/officeDocument/2006/relationships/customXml" Target="../ink/ink968.xml"/><Relationship Id="rId223" Type="http://schemas.openxmlformats.org/officeDocument/2006/relationships/image" Target="../media/image942.png"/><Relationship Id="rId244" Type="http://schemas.openxmlformats.org/officeDocument/2006/relationships/customXml" Target="../ink/ink989.xml"/><Relationship Id="rId18" Type="http://schemas.openxmlformats.org/officeDocument/2006/relationships/customXml" Target="../ink/ink876.xml"/><Relationship Id="rId39" Type="http://schemas.openxmlformats.org/officeDocument/2006/relationships/image" Target="../media/image850.png"/><Relationship Id="rId50" Type="http://schemas.openxmlformats.org/officeDocument/2006/relationships/customXml" Target="../ink/ink892.xml"/><Relationship Id="rId104" Type="http://schemas.openxmlformats.org/officeDocument/2006/relationships/customXml" Target="../ink/ink919.xml"/><Relationship Id="rId125" Type="http://schemas.openxmlformats.org/officeDocument/2006/relationships/image" Target="../media/image893.png"/><Relationship Id="rId146" Type="http://schemas.openxmlformats.org/officeDocument/2006/relationships/customXml" Target="../ink/ink940.xml"/><Relationship Id="rId167" Type="http://schemas.openxmlformats.org/officeDocument/2006/relationships/image" Target="../media/image914.png"/><Relationship Id="rId188" Type="http://schemas.openxmlformats.org/officeDocument/2006/relationships/customXml" Target="../ink/ink961.xml"/><Relationship Id="rId71" Type="http://schemas.openxmlformats.org/officeDocument/2006/relationships/image" Target="../media/image866.png"/><Relationship Id="rId92" Type="http://schemas.openxmlformats.org/officeDocument/2006/relationships/customXml" Target="../ink/ink913.xml"/><Relationship Id="rId213" Type="http://schemas.openxmlformats.org/officeDocument/2006/relationships/image" Target="../media/image937.png"/><Relationship Id="rId234" Type="http://schemas.openxmlformats.org/officeDocument/2006/relationships/customXml" Target="../ink/ink984.xml"/><Relationship Id="rId2" Type="http://schemas.openxmlformats.org/officeDocument/2006/relationships/customXml" Target="../ink/ink868.xml"/><Relationship Id="rId29" Type="http://schemas.openxmlformats.org/officeDocument/2006/relationships/image" Target="../media/image845.png"/><Relationship Id="rId40" Type="http://schemas.openxmlformats.org/officeDocument/2006/relationships/customXml" Target="../ink/ink887.xml"/><Relationship Id="rId115" Type="http://schemas.openxmlformats.org/officeDocument/2006/relationships/image" Target="../media/image888.png"/><Relationship Id="rId136" Type="http://schemas.openxmlformats.org/officeDocument/2006/relationships/customXml" Target="../ink/ink935.xml"/><Relationship Id="rId157" Type="http://schemas.openxmlformats.org/officeDocument/2006/relationships/image" Target="../media/image909.png"/><Relationship Id="rId178" Type="http://schemas.openxmlformats.org/officeDocument/2006/relationships/customXml" Target="../ink/ink956.xml"/><Relationship Id="rId61" Type="http://schemas.openxmlformats.org/officeDocument/2006/relationships/image" Target="../media/image861.png"/><Relationship Id="rId82" Type="http://schemas.openxmlformats.org/officeDocument/2006/relationships/customXml" Target="../ink/ink908.xml"/><Relationship Id="rId199" Type="http://schemas.openxmlformats.org/officeDocument/2006/relationships/image" Target="../media/image930.png"/><Relationship Id="rId203" Type="http://schemas.openxmlformats.org/officeDocument/2006/relationships/image" Target="../media/image932.png"/><Relationship Id="rId19" Type="http://schemas.openxmlformats.org/officeDocument/2006/relationships/image" Target="../media/image840.png"/><Relationship Id="rId224" Type="http://schemas.openxmlformats.org/officeDocument/2006/relationships/customXml" Target="../ink/ink979.xml"/><Relationship Id="rId245" Type="http://schemas.openxmlformats.org/officeDocument/2006/relationships/image" Target="../media/image953.png"/><Relationship Id="rId30" Type="http://schemas.openxmlformats.org/officeDocument/2006/relationships/customXml" Target="../ink/ink882.xml"/><Relationship Id="rId105" Type="http://schemas.openxmlformats.org/officeDocument/2006/relationships/image" Target="../media/image883.png"/><Relationship Id="rId126" Type="http://schemas.openxmlformats.org/officeDocument/2006/relationships/customXml" Target="../ink/ink930.xml"/><Relationship Id="rId147" Type="http://schemas.openxmlformats.org/officeDocument/2006/relationships/image" Target="../media/image904.png"/><Relationship Id="rId168" Type="http://schemas.openxmlformats.org/officeDocument/2006/relationships/customXml" Target="../ink/ink951.xml"/><Relationship Id="rId51" Type="http://schemas.openxmlformats.org/officeDocument/2006/relationships/image" Target="../media/image856.png"/><Relationship Id="rId72" Type="http://schemas.openxmlformats.org/officeDocument/2006/relationships/customXml" Target="../ink/ink903.xml"/><Relationship Id="rId93" Type="http://schemas.openxmlformats.org/officeDocument/2006/relationships/image" Target="../media/image877.png"/><Relationship Id="rId189" Type="http://schemas.openxmlformats.org/officeDocument/2006/relationships/image" Target="../media/image925.png"/><Relationship Id="rId3" Type="http://schemas.openxmlformats.org/officeDocument/2006/relationships/image" Target="../media/image832.png"/><Relationship Id="rId214" Type="http://schemas.openxmlformats.org/officeDocument/2006/relationships/customXml" Target="../ink/ink974.xml"/><Relationship Id="rId235" Type="http://schemas.openxmlformats.org/officeDocument/2006/relationships/image" Target="../media/image948.png"/><Relationship Id="rId116" Type="http://schemas.openxmlformats.org/officeDocument/2006/relationships/customXml" Target="../ink/ink925.xml"/><Relationship Id="rId137" Type="http://schemas.openxmlformats.org/officeDocument/2006/relationships/image" Target="../media/image899.png"/><Relationship Id="rId158" Type="http://schemas.openxmlformats.org/officeDocument/2006/relationships/customXml" Target="../ink/ink946.xml"/><Relationship Id="rId20" Type="http://schemas.openxmlformats.org/officeDocument/2006/relationships/customXml" Target="../ink/ink877.xml"/><Relationship Id="rId41" Type="http://schemas.openxmlformats.org/officeDocument/2006/relationships/image" Target="../media/image851.png"/><Relationship Id="rId62" Type="http://schemas.openxmlformats.org/officeDocument/2006/relationships/customXml" Target="../ink/ink898.xml"/><Relationship Id="rId83" Type="http://schemas.openxmlformats.org/officeDocument/2006/relationships/image" Target="../media/image872.png"/><Relationship Id="rId179" Type="http://schemas.openxmlformats.org/officeDocument/2006/relationships/image" Target="../media/image920.png"/><Relationship Id="rId190" Type="http://schemas.openxmlformats.org/officeDocument/2006/relationships/customXml" Target="../ink/ink962.xml"/><Relationship Id="rId204" Type="http://schemas.openxmlformats.org/officeDocument/2006/relationships/customXml" Target="../ink/ink969.xml"/><Relationship Id="rId225" Type="http://schemas.openxmlformats.org/officeDocument/2006/relationships/image" Target="../media/image943.png"/><Relationship Id="rId106" Type="http://schemas.openxmlformats.org/officeDocument/2006/relationships/customXml" Target="../ink/ink920.xml"/><Relationship Id="rId127" Type="http://schemas.openxmlformats.org/officeDocument/2006/relationships/image" Target="../media/image89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10.png"/><Relationship Id="rId299" Type="http://schemas.openxmlformats.org/officeDocument/2006/relationships/customXml" Target="../ink/ink1136.xml"/><Relationship Id="rId21" Type="http://schemas.openxmlformats.org/officeDocument/2006/relationships/image" Target="../media/image963.png"/><Relationship Id="rId63" Type="http://schemas.openxmlformats.org/officeDocument/2006/relationships/image" Target="../media/image983.png"/><Relationship Id="rId159" Type="http://schemas.openxmlformats.org/officeDocument/2006/relationships/image" Target="../media/image1031.png"/><Relationship Id="rId324" Type="http://schemas.openxmlformats.org/officeDocument/2006/relationships/image" Target="../media/image1113.png"/><Relationship Id="rId366" Type="http://schemas.openxmlformats.org/officeDocument/2006/relationships/image" Target="../media/image1133.png"/><Relationship Id="rId170" Type="http://schemas.openxmlformats.org/officeDocument/2006/relationships/customXml" Target="../ink/ink1071.xml"/><Relationship Id="rId226" Type="http://schemas.openxmlformats.org/officeDocument/2006/relationships/customXml" Target="../ink/ink1099.xml"/><Relationship Id="rId268" Type="http://schemas.openxmlformats.org/officeDocument/2006/relationships/customXml" Target="../ink/ink1120.xml"/><Relationship Id="rId32" Type="http://schemas.openxmlformats.org/officeDocument/2006/relationships/customXml" Target="../ink/ink1002.xml"/><Relationship Id="rId74" Type="http://schemas.openxmlformats.org/officeDocument/2006/relationships/customXml" Target="../ink/ink1023.xml"/><Relationship Id="rId128" Type="http://schemas.openxmlformats.org/officeDocument/2006/relationships/customXml" Target="../ink/ink1050.xml"/><Relationship Id="rId335" Type="http://schemas.openxmlformats.org/officeDocument/2006/relationships/image" Target="../media/image1118.png"/><Relationship Id="rId377" Type="http://schemas.openxmlformats.org/officeDocument/2006/relationships/customXml" Target="../ink/ink1176.xml"/><Relationship Id="rId5" Type="http://schemas.openxmlformats.org/officeDocument/2006/relationships/image" Target="../media/image699.wmf"/><Relationship Id="rId181" Type="http://schemas.openxmlformats.org/officeDocument/2006/relationships/image" Target="../media/image1042.png"/><Relationship Id="rId237" Type="http://schemas.openxmlformats.org/officeDocument/2006/relationships/image" Target="../media/image1070.png"/><Relationship Id="rId402" Type="http://schemas.openxmlformats.org/officeDocument/2006/relationships/image" Target="../media/image1151.png"/><Relationship Id="rId279" Type="http://schemas.openxmlformats.org/officeDocument/2006/relationships/customXml" Target="../ink/ink1126.xml"/><Relationship Id="rId43" Type="http://schemas.openxmlformats.org/officeDocument/2006/relationships/image" Target="../media/image973.png"/><Relationship Id="rId139" Type="http://schemas.openxmlformats.org/officeDocument/2006/relationships/image" Target="../media/image1021.png"/><Relationship Id="rId290" Type="http://schemas.openxmlformats.org/officeDocument/2006/relationships/image" Target="../media/image1096.png"/><Relationship Id="rId304" Type="http://schemas.openxmlformats.org/officeDocument/2006/relationships/image" Target="../media/image1103.png"/><Relationship Id="rId346" Type="http://schemas.openxmlformats.org/officeDocument/2006/relationships/image" Target="../media/image1123.png"/><Relationship Id="rId388" Type="http://schemas.openxmlformats.org/officeDocument/2006/relationships/image" Target="../media/image1144.png"/><Relationship Id="rId85" Type="http://schemas.openxmlformats.org/officeDocument/2006/relationships/image" Target="../media/image994.png"/><Relationship Id="rId150" Type="http://schemas.openxmlformats.org/officeDocument/2006/relationships/customXml" Target="../ink/ink1061.xml"/><Relationship Id="rId192" Type="http://schemas.openxmlformats.org/officeDocument/2006/relationships/customXml" Target="../ink/ink1082.xml"/><Relationship Id="rId206" Type="http://schemas.openxmlformats.org/officeDocument/2006/relationships/customXml" Target="../ink/ink1089.xml"/><Relationship Id="rId248" Type="http://schemas.openxmlformats.org/officeDocument/2006/relationships/customXml" Target="../ink/ink1110.xml"/><Relationship Id="rId12" Type="http://schemas.openxmlformats.org/officeDocument/2006/relationships/customXml" Target="../ink/ink992.xml"/><Relationship Id="rId108" Type="http://schemas.openxmlformats.org/officeDocument/2006/relationships/customXml" Target="../ink/ink1040.xml"/><Relationship Id="rId315" Type="http://schemas.openxmlformats.org/officeDocument/2006/relationships/customXml" Target="../ink/ink1144.xml"/><Relationship Id="rId357" Type="http://schemas.openxmlformats.org/officeDocument/2006/relationships/customXml" Target="../ink/ink1166.xml"/><Relationship Id="rId54" Type="http://schemas.openxmlformats.org/officeDocument/2006/relationships/customXml" Target="../ink/ink1013.xml"/><Relationship Id="rId96" Type="http://schemas.openxmlformats.org/officeDocument/2006/relationships/customXml" Target="../ink/ink1034.xml"/><Relationship Id="rId161" Type="http://schemas.openxmlformats.org/officeDocument/2006/relationships/image" Target="../media/image1032.png"/><Relationship Id="rId217" Type="http://schemas.openxmlformats.org/officeDocument/2006/relationships/image" Target="../media/image1060.png"/><Relationship Id="rId399" Type="http://schemas.openxmlformats.org/officeDocument/2006/relationships/customXml" Target="../ink/ink1187.xml"/><Relationship Id="rId259" Type="http://schemas.openxmlformats.org/officeDocument/2006/relationships/image" Target="../media/image1081.png"/><Relationship Id="rId23" Type="http://schemas.openxmlformats.org/officeDocument/2006/relationships/image" Target="../media/image964.png"/><Relationship Id="rId119" Type="http://schemas.openxmlformats.org/officeDocument/2006/relationships/image" Target="../media/image1011.png"/><Relationship Id="rId270" Type="http://schemas.openxmlformats.org/officeDocument/2006/relationships/customXml" Target="../ink/ink1121.xml"/><Relationship Id="rId326" Type="http://schemas.openxmlformats.org/officeDocument/2006/relationships/image" Target="../media/image1114.png"/><Relationship Id="rId65" Type="http://schemas.openxmlformats.org/officeDocument/2006/relationships/image" Target="../media/image984.png"/><Relationship Id="rId130" Type="http://schemas.openxmlformats.org/officeDocument/2006/relationships/customXml" Target="../ink/ink1051.xml"/><Relationship Id="rId368" Type="http://schemas.openxmlformats.org/officeDocument/2006/relationships/image" Target="../media/image1134.png"/><Relationship Id="rId172" Type="http://schemas.openxmlformats.org/officeDocument/2006/relationships/customXml" Target="../ink/ink1072.xml"/><Relationship Id="rId228" Type="http://schemas.openxmlformats.org/officeDocument/2006/relationships/customXml" Target="../ink/ink1100.xml"/><Relationship Id="rId281" Type="http://schemas.openxmlformats.org/officeDocument/2006/relationships/customXml" Target="../ink/ink1127.xml"/><Relationship Id="rId337" Type="http://schemas.openxmlformats.org/officeDocument/2006/relationships/image" Target="../media/image1119.png"/><Relationship Id="rId34" Type="http://schemas.openxmlformats.org/officeDocument/2006/relationships/customXml" Target="../ink/ink1003.xml"/><Relationship Id="rId76" Type="http://schemas.openxmlformats.org/officeDocument/2006/relationships/customXml" Target="../ink/ink1024.xml"/><Relationship Id="rId141" Type="http://schemas.openxmlformats.org/officeDocument/2006/relationships/image" Target="../media/image1022.png"/><Relationship Id="rId379" Type="http://schemas.openxmlformats.org/officeDocument/2006/relationships/customXml" Target="../ink/ink1177.xml"/><Relationship Id="rId7" Type="http://schemas.openxmlformats.org/officeDocument/2006/relationships/image" Target="../media/image700.wmf"/><Relationship Id="rId183" Type="http://schemas.openxmlformats.org/officeDocument/2006/relationships/image" Target="../media/image1043.png"/><Relationship Id="rId239" Type="http://schemas.openxmlformats.org/officeDocument/2006/relationships/image" Target="../media/image1071.png"/><Relationship Id="rId390" Type="http://schemas.openxmlformats.org/officeDocument/2006/relationships/image" Target="../media/image1145.png"/><Relationship Id="rId250" Type="http://schemas.openxmlformats.org/officeDocument/2006/relationships/customXml" Target="../ink/ink1111.xml"/><Relationship Id="rId292" Type="http://schemas.openxmlformats.org/officeDocument/2006/relationships/image" Target="../media/image1097.png"/><Relationship Id="rId306" Type="http://schemas.openxmlformats.org/officeDocument/2006/relationships/image" Target="../media/image1104.png"/><Relationship Id="rId45" Type="http://schemas.openxmlformats.org/officeDocument/2006/relationships/image" Target="../media/image974.png"/><Relationship Id="rId87" Type="http://schemas.openxmlformats.org/officeDocument/2006/relationships/image" Target="../media/image995.png"/><Relationship Id="rId110" Type="http://schemas.openxmlformats.org/officeDocument/2006/relationships/customXml" Target="../ink/ink1041.xml"/><Relationship Id="rId348" Type="http://schemas.openxmlformats.org/officeDocument/2006/relationships/image" Target="../media/image1124.png"/><Relationship Id="rId152" Type="http://schemas.openxmlformats.org/officeDocument/2006/relationships/customXml" Target="../ink/ink1062.xml"/><Relationship Id="rId194" Type="http://schemas.openxmlformats.org/officeDocument/2006/relationships/customXml" Target="../ink/ink1083.xml"/><Relationship Id="rId208" Type="http://schemas.openxmlformats.org/officeDocument/2006/relationships/customXml" Target="../ink/ink1090.xml"/><Relationship Id="rId261" Type="http://schemas.openxmlformats.org/officeDocument/2006/relationships/image" Target="../media/image1082.png"/><Relationship Id="rId14" Type="http://schemas.openxmlformats.org/officeDocument/2006/relationships/customXml" Target="../ink/ink993.xml"/><Relationship Id="rId56" Type="http://schemas.openxmlformats.org/officeDocument/2006/relationships/customXml" Target="../ink/ink1014.xml"/><Relationship Id="rId317" Type="http://schemas.openxmlformats.org/officeDocument/2006/relationships/customXml" Target="../ink/ink1145.xml"/><Relationship Id="rId359" Type="http://schemas.openxmlformats.org/officeDocument/2006/relationships/customXml" Target="../ink/ink1167.xml"/><Relationship Id="rId98" Type="http://schemas.openxmlformats.org/officeDocument/2006/relationships/customXml" Target="../ink/ink1035.xml"/><Relationship Id="rId121" Type="http://schemas.openxmlformats.org/officeDocument/2006/relationships/image" Target="../media/image1012.png"/><Relationship Id="rId163" Type="http://schemas.openxmlformats.org/officeDocument/2006/relationships/image" Target="../media/image1033.png"/><Relationship Id="rId219" Type="http://schemas.openxmlformats.org/officeDocument/2006/relationships/image" Target="../media/image1061.png"/><Relationship Id="rId370" Type="http://schemas.openxmlformats.org/officeDocument/2006/relationships/image" Target="../media/image1135.png"/><Relationship Id="rId230" Type="http://schemas.openxmlformats.org/officeDocument/2006/relationships/customXml" Target="../ink/ink1101.xml"/><Relationship Id="rId25" Type="http://schemas.openxmlformats.org/officeDocument/2006/relationships/image" Target="../media/image965.png"/><Relationship Id="rId67" Type="http://schemas.openxmlformats.org/officeDocument/2006/relationships/image" Target="../media/image985.png"/><Relationship Id="rId272" Type="http://schemas.openxmlformats.org/officeDocument/2006/relationships/customXml" Target="../ink/ink1122.xml"/><Relationship Id="rId328" Type="http://schemas.openxmlformats.org/officeDocument/2006/relationships/image" Target="../media/image1115.png"/><Relationship Id="rId132" Type="http://schemas.openxmlformats.org/officeDocument/2006/relationships/customXml" Target="../ink/ink1052.xml"/><Relationship Id="rId174" Type="http://schemas.openxmlformats.org/officeDocument/2006/relationships/customXml" Target="../ink/ink1073.xml"/><Relationship Id="rId381" Type="http://schemas.openxmlformats.org/officeDocument/2006/relationships/customXml" Target="../ink/ink1178.xml"/><Relationship Id="rId241" Type="http://schemas.openxmlformats.org/officeDocument/2006/relationships/image" Target="../media/image1072.png"/><Relationship Id="rId36" Type="http://schemas.openxmlformats.org/officeDocument/2006/relationships/customXml" Target="../ink/ink1004.xml"/><Relationship Id="rId283" Type="http://schemas.openxmlformats.org/officeDocument/2006/relationships/customXml" Target="../ink/ink1128.xml"/><Relationship Id="rId339" Type="http://schemas.openxmlformats.org/officeDocument/2006/relationships/customXml" Target="../ink/ink1157.xml"/><Relationship Id="rId78" Type="http://schemas.openxmlformats.org/officeDocument/2006/relationships/customXml" Target="../ink/ink1025.xml"/><Relationship Id="rId101" Type="http://schemas.openxmlformats.org/officeDocument/2006/relationships/image" Target="../media/image1002.png"/><Relationship Id="rId143" Type="http://schemas.openxmlformats.org/officeDocument/2006/relationships/image" Target="../media/image1023.png"/><Relationship Id="rId185" Type="http://schemas.openxmlformats.org/officeDocument/2006/relationships/image" Target="../media/image1044.png"/><Relationship Id="rId350" Type="http://schemas.openxmlformats.org/officeDocument/2006/relationships/image" Target="../media/image1125.png"/><Relationship Id="rId9" Type="http://schemas.openxmlformats.org/officeDocument/2006/relationships/image" Target="../media/image957.png"/><Relationship Id="rId210" Type="http://schemas.openxmlformats.org/officeDocument/2006/relationships/customXml" Target="../ink/ink1091.xml"/><Relationship Id="rId392" Type="http://schemas.openxmlformats.org/officeDocument/2006/relationships/image" Target="../media/image1146.png"/><Relationship Id="rId252" Type="http://schemas.openxmlformats.org/officeDocument/2006/relationships/customXml" Target="../ink/ink1112.xml"/><Relationship Id="rId294" Type="http://schemas.openxmlformats.org/officeDocument/2006/relationships/image" Target="../media/image1098.png"/><Relationship Id="rId308" Type="http://schemas.openxmlformats.org/officeDocument/2006/relationships/image" Target="../media/image1105.png"/><Relationship Id="rId47" Type="http://schemas.openxmlformats.org/officeDocument/2006/relationships/image" Target="../media/image975.png"/><Relationship Id="rId89" Type="http://schemas.openxmlformats.org/officeDocument/2006/relationships/image" Target="../media/image996.png"/><Relationship Id="rId112" Type="http://schemas.openxmlformats.org/officeDocument/2006/relationships/customXml" Target="../ink/ink1042.xml"/><Relationship Id="rId154" Type="http://schemas.openxmlformats.org/officeDocument/2006/relationships/customXml" Target="../ink/ink1063.xml"/><Relationship Id="rId361" Type="http://schemas.openxmlformats.org/officeDocument/2006/relationships/customXml" Target="../ink/ink1168.xml"/><Relationship Id="rId196" Type="http://schemas.openxmlformats.org/officeDocument/2006/relationships/customXml" Target="../ink/ink1084.xml"/><Relationship Id="rId16" Type="http://schemas.openxmlformats.org/officeDocument/2006/relationships/customXml" Target="../ink/ink994.xml"/><Relationship Id="rId221" Type="http://schemas.openxmlformats.org/officeDocument/2006/relationships/image" Target="../media/image1062.png"/><Relationship Id="rId263" Type="http://schemas.openxmlformats.org/officeDocument/2006/relationships/image" Target="../media/image1083.png"/><Relationship Id="rId319" Type="http://schemas.openxmlformats.org/officeDocument/2006/relationships/customXml" Target="../ink/ink1146.xml"/><Relationship Id="rId58" Type="http://schemas.openxmlformats.org/officeDocument/2006/relationships/customXml" Target="../ink/ink1015.xml"/><Relationship Id="rId123" Type="http://schemas.openxmlformats.org/officeDocument/2006/relationships/image" Target="../media/image1013.png"/><Relationship Id="rId330" Type="http://schemas.openxmlformats.org/officeDocument/2006/relationships/customXml" Target="../ink/ink1152.xml"/><Relationship Id="rId90" Type="http://schemas.openxmlformats.org/officeDocument/2006/relationships/customXml" Target="../ink/ink1031.xml"/><Relationship Id="rId165" Type="http://schemas.openxmlformats.org/officeDocument/2006/relationships/image" Target="../media/image1034.png"/><Relationship Id="rId186" Type="http://schemas.openxmlformats.org/officeDocument/2006/relationships/customXml" Target="../ink/ink1079.xml"/><Relationship Id="rId351" Type="http://schemas.openxmlformats.org/officeDocument/2006/relationships/customXml" Target="../ink/ink1163.xml"/><Relationship Id="rId372" Type="http://schemas.openxmlformats.org/officeDocument/2006/relationships/image" Target="../media/image1136.png"/><Relationship Id="rId393" Type="http://schemas.openxmlformats.org/officeDocument/2006/relationships/customXml" Target="../ink/ink1184.xml"/><Relationship Id="rId211" Type="http://schemas.openxmlformats.org/officeDocument/2006/relationships/image" Target="../media/image1057.png"/><Relationship Id="rId232" Type="http://schemas.openxmlformats.org/officeDocument/2006/relationships/customXml" Target="../ink/ink1102.xml"/><Relationship Id="rId253" Type="http://schemas.openxmlformats.org/officeDocument/2006/relationships/image" Target="../media/image1078.png"/><Relationship Id="rId274" Type="http://schemas.openxmlformats.org/officeDocument/2006/relationships/customXml" Target="../ink/ink1123.xml"/><Relationship Id="rId295" Type="http://schemas.openxmlformats.org/officeDocument/2006/relationships/customXml" Target="../ink/ink1134.xml"/><Relationship Id="rId309" Type="http://schemas.openxmlformats.org/officeDocument/2006/relationships/customXml" Target="../ink/ink1141.xml"/><Relationship Id="rId27" Type="http://schemas.openxmlformats.org/officeDocument/2006/relationships/image" Target="../media/image966.png"/><Relationship Id="rId48" Type="http://schemas.openxmlformats.org/officeDocument/2006/relationships/customXml" Target="../ink/ink1010.xml"/><Relationship Id="rId69" Type="http://schemas.openxmlformats.org/officeDocument/2006/relationships/image" Target="../media/image986.png"/><Relationship Id="rId113" Type="http://schemas.openxmlformats.org/officeDocument/2006/relationships/image" Target="../media/image1008.png"/><Relationship Id="rId134" Type="http://schemas.openxmlformats.org/officeDocument/2006/relationships/customXml" Target="../ink/ink1053.xml"/><Relationship Id="rId320" Type="http://schemas.openxmlformats.org/officeDocument/2006/relationships/image" Target="../media/image1111.png"/><Relationship Id="rId80" Type="http://schemas.openxmlformats.org/officeDocument/2006/relationships/customXml" Target="../ink/ink1026.xml"/><Relationship Id="rId155" Type="http://schemas.openxmlformats.org/officeDocument/2006/relationships/image" Target="../media/image1029.png"/><Relationship Id="rId176" Type="http://schemas.openxmlformats.org/officeDocument/2006/relationships/customXml" Target="../ink/ink1074.xml"/><Relationship Id="rId197" Type="http://schemas.openxmlformats.org/officeDocument/2006/relationships/image" Target="../media/image1050.png"/><Relationship Id="rId341" Type="http://schemas.openxmlformats.org/officeDocument/2006/relationships/customXml" Target="../ink/ink1158.xml"/><Relationship Id="rId362" Type="http://schemas.openxmlformats.org/officeDocument/2006/relationships/image" Target="../media/image1131.png"/><Relationship Id="rId383" Type="http://schemas.openxmlformats.org/officeDocument/2006/relationships/customXml" Target="../ink/ink1179.xml"/><Relationship Id="rId201" Type="http://schemas.openxmlformats.org/officeDocument/2006/relationships/image" Target="../media/image1052.png"/><Relationship Id="rId222" Type="http://schemas.openxmlformats.org/officeDocument/2006/relationships/customXml" Target="../ink/ink1097.xml"/><Relationship Id="rId243" Type="http://schemas.openxmlformats.org/officeDocument/2006/relationships/image" Target="../media/image1073.png"/><Relationship Id="rId264" Type="http://schemas.openxmlformats.org/officeDocument/2006/relationships/customXml" Target="../ink/ink1118.xml"/><Relationship Id="rId285" Type="http://schemas.openxmlformats.org/officeDocument/2006/relationships/customXml" Target="../ink/ink1129.xml"/><Relationship Id="rId17" Type="http://schemas.openxmlformats.org/officeDocument/2006/relationships/image" Target="../media/image961.png"/><Relationship Id="rId38" Type="http://schemas.openxmlformats.org/officeDocument/2006/relationships/customXml" Target="../ink/ink1005.xml"/><Relationship Id="rId59" Type="http://schemas.openxmlformats.org/officeDocument/2006/relationships/image" Target="../media/image981.png"/><Relationship Id="rId103" Type="http://schemas.openxmlformats.org/officeDocument/2006/relationships/image" Target="../media/image1003.png"/><Relationship Id="rId124" Type="http://schemas.openxmlformats.org/officeDocument/2006/relationships/customXml" Target="../ink/ink1048.xml"/><Relationship Id="rId310" Type="http://schemas.openxmlformats.org/officeDocument/2006/relationships/image" Target="../media/image1106.png"/><Relationship Id="rId70" Type="http://schemas.openxmlformats.org/officeDocument/2006/relationships/customXml" Target="../ink/ink1021.xml"/><Relationship Id="rId91" Type="http://schemas.openxmlformats.org/officeDocument/2006/relationships/image" Target="../media/image997.png"/><Relationship Id="rId145" Type="http://schemas.openxmlformats.org/officeDocument/2006/relationships/image" Target="../media/image1024.png"/><Relationship Id="rId166" Type="http://schemas.openxmlformats.org/officeDocument/2006/relationships/customXml" Target="../ink/ink1069.xml"/><Relationship Id="rId187" Type="http://schemas.openxmlformats.org/officeDocument/2006/relationships/image" Target="../media/image1045.png"/><Relationship Id="rId331" Type="http://schemas.openxmlformats.org/officeDocument/2006/relationships/image" Target="../media/image1116.png"/><Relationship Id="rId352" Type="http://schemas.openxmlformats.org/officeDocument/2006/relationships/image" Target="../media/image1126.png"/><Relationship Id="rId373" Type="http://schemas.openxmlformats.org/officeDocument/2006/relationships/customXml" Target="../ink/ink1174.xml"/><Relationship Id="rId394" Type="http://schemas.openxmlformats.org/officeDocument/2006/relationships/image" Target="../media/image1147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092.xml"/><Relationship Id="rId233" Type="http://schemas.openxmlformats.org/officeDocument/2006/relationships/image" Target="../media/image1068.png"/><Relationship Id="rId254" Type="http://schemas.openxmlformats.org/officeDocument/2006/relationships/customXml" Target="../ink/ink1113.xml"/><Relationship Id="rId28" Type="http://schemas.openxmlformats.org/officeDocument/2006/relationships/customXml" Target="../ink/ink1000.xml"/><Relationship Id="rId49" Type="http://schemas.openxmlformats.org/officeDocument/2006/relationships/image" Target="../media/image976.png"/><Relationship Id="rId114" Type="http://schemas.openxmlformats.org/officeDocument/2006/relationships/customXml" Target="../ink/ink1043.xml"/><Relationship Id="rId275" Type="http://schemas.openxmlformats.org/officeDocument/2006/relationships/image" Target="../media/image1089.png"/><Relationship Id="rId296" Type="http://schemas.openxmlformats.org/officeDocument/2006/relationships/image" Target="../media/image1099.png"/><Relationship Id="rId300" Type="http://schemas.openxmlformats.org/officeDocument/2006/relationships/image" Target="../media/image1101.png"/><Relationship Id="rId60" Type="http://schemas.openxmlformats.org/officeDocument/2006/relationships/customXml" Target="../ink/ink1016.xml"/><Relationship Id="rId81" Type="http://schemas.openxmlformats.org/officeDocument/2006/relationships/image" Target="../media/image992.png"/><Relationship Id="rId135" Type="http://schemas.openxmlformats.org/officeDocument/2006/relationships/image" Target="../media/image1019.png"/><Relationship Id="rId156" Type="http://schemas.openxmlformats.org/officeDocument/2006/relationships/customXml" Target="../ink/ink1064.xml"/><Relationship Id="rId177" Type="http://schemas.openxmlformats.org/officeDocument/2006/relationships/image" Target="../media/image1040.png"/><Relationship Id="rId198" Type="http://schemas.openxmlformats.org/officeDocument/2006/relationships/customXml" Target="../ink/ink1085.xml"/><Relationship Id="rId321" Type="http://schemas.openxmlformats.org/officeDocument/2006/relationships/customXml" Target="../ink/ink1147.xml"/><Relationship Id="rId342" Type="http://schemas.openxmlformats.org/officeDocument/2006/relationships/image" Target="../media/image1121.png"/><Relationship Id="rId363" Type="http://schemas.openxmlformats.org/officeDocument/2006/relationships/customXml" Target="../ink/ink1169.xml"/><Relationship Id="rId384" Type="http://schemas.openxmlformats.org/officeDocument/2006/relationships/image" Target="../media/image1142.png"/><Relationship Id="rId202" Type="http://schemas.openxmlformats.org/officeDocument/2006/relationships/customXml" Target="../ink/ink1087.xml"/><Relationship Id="rId223" Type="http://schemas.openxmlformats.org/officeDocument/2006/relationships/image" Target="../media/image1063.png"/><Relationship Id="rId244" Type="http://schemas.openxmlformats.org/officeDocument/2006/relationships/customXml" Target="../ink/ink1108.xml"/><Relationship Id="rId18" Type="http://schemas.openxmlformats.org/officeDocument/2006/relationships/customXml" Target="../ink/ink995.xml"/><Relationship Id="rId39" Type="http://schemas.openxmlformats.org/officeDocument/2006/relationships/image" Target="../media/image971.png"/><Relationship Id="rId265" Type="http://schemas.openxmlformats.org/officeDocument/2006/relationships/image" Target="../media/image1084.png"/><Relationship Id="rId286" Type="http://schemas.openxmlformats.org/officeDocument/2006/relationships/image" Target="../media/image1094.png"/><Relationship Id="rId50" Type="http://schemas.openxmlformats.org/officeDocument/2006/relationships/customXml" Target="../ink/ink1011.xml"/><Relationship Id="rId104" Type="http://schemas.openxmlformats.org/officeDocument/2006/relationships/customXml" Target="../ink/ink1038.xml"/><Relationship Id="rId125" Type="http://schemas.openxmlformats.org/officeDocument/2006/relationships/image" Target="../media/image1014.png"/><Relationship Id="rId146" Type="http://schemas.openxmlformats.org/officeDocument/2006/relationships/customXml" Target="../ink/ink1059.xml"/><Relationship Id="rId167" Type="http://schemas.openxmlformats.org/officeDocument/2006/relationships/image" Target="../media/image1035.png"/><Relationship Id="rId188" Type="http://schemas.openxmlformats.org/officeDocument/2006/relationships/customXml" Target="../ink/ink1080.xml"/><Relationship Id="rId311" Type="http://schemas.openxmlformats.org/officeDocument/2006/relationships/customXml" Target="../ink/ink1142.xml"/><Relationship Id="rId332" Type="http://schemas.openxmlformats.org/officeDocument/2006/relationships/customXml" Target="../ink/ink1153.xml"/><Relationship Id="rId353" Type="http://schemas.openxmlformats.org/officeDocument/2006/relationships/customXml" Target="../ink/ink1164.xml"/><Relationship Id="rId374" Type="http://schemas.openxmlformats.org/officeDocument/2006/relationships/image" Target="../media/image1137.png"/><Relationship Id="rId395" Type="http://schemas.openxmlformats.org/officeDocument/2006/relationships/customXml" Target="../ink/ink1185.xml"/><Relationship Id="rId71" Type="http://schemas.openxmlformats.org/officeDocument/2006/relationships/image" Target="../media/image987.png"/><Relationship Id="rId92" Type="http://schemas.openxmlformats.org/officeDocument/2006/relationships/customXml" Target="../ink/ink1032.xml"/><Relationship Id="rId213" Type="http://schemas.openxmlformats.org/officeDocument/2006/relationships/image" Target="../media/image1058.png"/><Relationship Id="rId234" Type="http://schemas.openxmlformats.org/officeDocument/2006/relationships/customXml" Target="../ink/ink1103.xml"/><Relationship Id="rId2" Type="http://schemas.openxmlformats.org/officeDocument/2006/relationships/oleObject" Target="../embeddings/oleObject2.bin"/><Relationship Id="rId29" Type="http://schemas.openxmlformats.org/officeDocument/2006/relationships/image" Target="../media/image967.png"/><Relationship Id="rId255" Type="http://schemas.openxmlformats.org/officeDocument/2006/relationships/image" Target="../media/image1079.png"/><Relationship Id="rId276" Type="http://schemas.openxmlformats.org/officeDocument/2006/relationships/customXml" Target="../ink/ink1124.xml"/><Relationship Id="rId297" Type="http://schemas.openxmlformats.org/officeDocument/2006/relationships/customXml" Target="../ink/ink1135.xml"/><Relationship Id="rId40" Type="http://schemas.openxmlformats.org/officeDocument/2006/relationships/customXml" Target="../ink/ink1006.xml"/><Relationship Id="rId115" Type="http://schemas.openxmlformats.org/officeDocument/2006/relationships/image" Target="../media/image1009.png"/><Relationship Id="rId136" Type="http://schemas.openxmlformats.org/officeDocument/2006/relationships/customXml" Target="../ink/ink1054.xml"/><Relationship Id="rId157" Type="http://schemas.openxmlformats.org/officeDocument/2006/relationships/image" Target="../media/image1030.png"/><Relationship Id="rId178" Type="http://schemas.openxmlformats.org/officeDocument/2006/relationships/customXml" Target="../ink/ink1075.xml"/><Relationship Id="rId301" Type="http://schemas.openxmlformats.org/officeDocument/2006/relationships/customXml" Target="../ink/ink1137.xml"/><Relationship Id="rId322" Type="http://schemas.openxmlformats.org/officeDocument/2006/relationships/image" Target="../media/image1112.png"/><Relationship Id="rId343" Type="http://schemas.openxmlformats.org/officeDocument/2006/relationships/customXml" Target="../ink/ink1159.xml"/><Relationship Id="rId364" Type="http://schemas.openxmlformats.org/officeDocument/2006/relationships/image" Target="../media/image1132.png"/><Relationship Id="rId61" Type="http://schemas.openxmlformats.org/officeDocument/2006/relationships/image" Target="../media/image982.png"/><Relationship Id="rId82" Type="http://schemas.openxmlformats.org/officeDocument/2006/relationships/customXml" Target="../ink/ink1027.xml"/><Relationship Id="rId199" Type="http://schemas.openxmlformats.org/officeDocument/2006/relationships/image" Target="../media/image1051.png"/><Relationship Id="rId203" Type="http://schemas.openxmlformats.org/officeDocument/2006/relationships/image" Target="../media/image1053.png"/><Relationship Id="rId385" Type="http://schemas.openxmlformats.org/officeDocument/2006/relationships/customXml" Target="../ink/ink1180.xml"/><Relationship Id="rId19" Type="http://schemas.openxmlformats.org/officeDocument/2006/relationships/image" Target="../media/image962.png"/><Relationship Id="rId224" Type="http://schemas.openxmlformats.org/officeDocument/2006/relationships/customXml" Target="../ink/ink1098.xml"/><Relationship Id="rId245" Type="http://schemas.openxmlformats.org/officeDocument/2006/relationships/image" Target="../media/image1074.png"/><Relationship Id="rId266" Type="http://schemas.openxmlformats.org/officeDocument/2006/relationships/customXml" Target="../ink/ink1119.xml"/><Relationship Id="rId287" Type="http://schemas.openxmlformats.org/officeDocument/2006/relationships/customXml" Target="../ink/ink1130.xml"/><Relationship Id="rId30" Type="http://schemas.openxmlformats.org/officeDocument/2006/relationships/customXml" Target="../ink/ink1001.xml"/><Relationship Id="rId105" Type="http://schemas.openxmlformats.org/officeDocument/2006/relationships/image" Target="../media/image1004.png"/><Relationship Id="rId126" Type="http://schemas.openxmlformats.org/officeDocument/2006/relationships/customXml" Target="../ink/ink1049.xml"/><Relationship Id="rId147" Type="http://schemas.openxmlformats.org/officeDocument/2006/relationships/image" Target="../media/image1025.png"/><Relationship Id="rId168" Type="http://schemas.openxmlformats.org/officeDocument/2006/relationships/customXml" Target="../ink/ink1070.xml"/><Relationship Id="rId312" Type="http://schemas.openxmlformats.org/officeDocument/2006/relationships/image" Target="../media/image1107.png"/><Relationship Id="rId333" Type="http://schemas.openxmlformats.org/officeDocument/2006/relationships/image" Target="../media/image1117.png"/><Relationship Id="rId354" Type="http://schemas.openxmlformats.org/officeDocument/2006/relationships/image" Target="../media/image1127.png"/><Relationship Id="rId51" Type="http://schemas.openxmlformats.org/officeDocument/2006/relationships/image" Target="../media/image977.png"/><Relationship Id="rId72" Type="http://schemas.openxmlformats.org/officeDocument/2006/relationships/customXml" Target="../ink/ink1022.xml"/><Relationship Id="rId93" Type="http://schemas.openxmlformats.org/officeDocument/2006/relationships/image" Target="../media/image998.png"/><Relationship Id="rId189" Type="http://schemas.openxmlformats.org/officeDocument/2006/relationships/image" Target="../media/image1046.png"/><Relationship Id="rId375" Type="http://schemas.openxmlformats.org/officeDocument/2006/relationships/customXml" Target="../ink/ink1175.xml"/><Relationship Id="rId396" Type="http://schemas.openxmlformats.org/officeDocument/2006/relationships/image" Target="../media/image1148.png"/><Relationship Id="rId3" Type="http://schemas.openxmlformats.org/officeDocument/2006/relationships/image" Target="../media/image698.wmf"/><Relationship Id="rId214" Type="http://schemas.openxmlformats.org/officeDocument/2006/relationships/customXml" Target="../ink/ink1093.xml"/><Relationship Id="rId235" Type="http://schemas.openxmlformats.org/officeDocument/2006/relationships/image" Target="../media/image1069.png"/><Relationship Id="rId256" Type="http://schemas.openxmlformats.org/officeDocument/2006/relationships/customXml" Target="../ink/ink1114.xml"/><Relationship Id="rId277" Type="http://schemas.openxmlformats.org/officeDocument/2006/relationships/customXml" Target="../ink/ink1125.xml"/><Relationship Id="rId298" Type="http://schemas.openxmlformats.org/officeDocument/2006/relationships/image" Target="../media/image1100.png"/><Relationship Id="rId400" Type="http://schemas.openxmlformats.org/officeDocument/2006/relationships/image" Target="../media/image1150.png"/><Relationship Id="rId116" Type="http://schemas.openxmlformats.org/officeDocument/2006/relationships/customXml" Target="../ink/ink1044.xml"/><Relationship Id="rId137" Type="http://schemas.openxmlformats.org/officeDocument/2006/relationships/image" Target="../media/image1020.png"/><Relationship Id="rId158" Type="http://schemas.openxmlformats.org/officeDocument/2006/relationships/customXml" Target="../ink/ink1065.xml"/><Relationship Id="rId302" Type="http://schemas.openxmlformats.org/officeDocument/2006/relationships/image" Target="../media/image1102.png"/><Relationship Id="rId323" Type="http://schemas.openxmlformats.org/officeDocument/2006/relationships/customXml" Target="../ink/ink1148.xml"/><Relationship Id="rId344" Type="http://schemas.openxmlformats.org/officeDocument/2006/relationships/image" Target="../media/image1122.png"/><Relationship Id="rId20" Type="http://schemas.openxmlformats.org/officeDocument/2006/relationships/customXml" Target="../ink/ink996.xml"/><Relationship Id="rId41" Type="http://schemas.openxmlformats.org/officeDocument/2006/relationships/image" Target="../media/image972.png"/><Relationship Id="rId62" Type="http://schemas.openxmlformats.org/officeDocument/2006/relationships/customXml" Target="../ink/ink1017.xml"/><Relationship Id="rId83" Type="http://schemas.openxmlformats.org/officeDocument/2006/relationships/image" Target="../media/image993.png"/><Relationship Id="rId179" Type="http://schemas.openxmlformats.org/officeDocument/2006/relationships/image" Target="../media/image1041.png"/><Relationship Id="rId365" Type="http://schemas.openxmlformats.org/officeDocument/2006/relationships/customXml" Target="../ink/ink1170.xml"/><Relationship Id="rId386" Type="http://schemas.openxmlformats.org/officeDocument/2006/relationships/image" Target="../media/image1143.png"/><Relationship Id="rId190" Type="http://schemas.openxmlformats.org/officeDocument/2006/relationships/customXml" Target="../ink/ink1081.xml"/><Relationship Id="rId204" Type="http://schemas.openxmlformats.org/officeDocument/2006/relationships/customXml" Target="../ink/ink1088.xml"/><Relationship Id="rId225" Type="http://schemas.openxmlformats.org/officeDocument/2006/relationships/image" Target="../media/image1064.png"/><Relationship Id="rId246" Type="http://schemas.openxmlformats.org/officeDocument/2006/relationships/customXml" Target="../ink/ink1109.xml"/><Relationship Id="rId267" Type="http://schemas.openxmlformats.org/officeDocument/2006/relationships/image" Target="../media/image1085.png"/><Relationship Id="rId288" Type="http://schemas.openxmlformats.org/officeDocument/2006/relationships/image" Target="../media/image1095.png"/><Relationship Id="rId106" Type="http://schemas.openxmlformats.org/officeDocument/2006/relationships/customXml" Target="../ink/ink1039.xml"/><Relationship Id="rId127" Type="http://schemas.openxmlformats.org/officeDocument/2006/relationships/image" Target="../media/image1015.png"/><Relationship Id="rId313" Type="http://schemas.openxmlformats.org/officeDocument/2006/relationships/customXml" Target="../ink/ink1143.xml"/><Relationship Id="rId10" Type="http://schemas.openxmlformats.org/officeDocument/2006/relationships/customXml" Target="../ink/ink991.xml"/><Relationship Id="rId31" Type="http://schemas.openxmlformats.org/officeDocument/2006/relationships/image" Target="../media/image968.png"/><Relationship Id="rId52" Type="http://schemas.openxmlformats.org/officeDocument/2006/relationships/customXml" Target="../ink/ink1012.xml"/><Relationship Id="rId73" Type="http://schemas.openxmlformats.org/officeDocument/2006/relationships/image" Target="../media/image988.png"/><Relationship Id="rId94" Type="http://schemas.openxmlformats.org/officeDocument/2006/relationships/customXml" Target="../ink/ink1033.xml"/><Relationship Id="rId148" Type="http://schemas.openxmlformats.org/officeDocument/2006/relationships/customXml" Target="../ink/ink1060.xml"/><Relationship Id="rId169" Type="http://schemas.openxmlformats.org/officeDocument/2006/relationships/image" Target="../media/image1036.png"/><Relationship Id="rId334" Type="http://schemas.openxmlformats.org/officeDocument/2006/relationships/customXml" Target="../ink/ink1154.xml"/><Relationship Id="rId355" Type="http://schemas.openxmlformats.org/officeDocument/2006/relationships/customXml" Target="../ink/ink1165.xml"/><Relationship Id="rId376" Type="http://schemas.openxmlformats.org/officeDocument/2006/relationships/image" Target="../media/image1138.png"/><Relationship Id="rId397" Type="http://schemas.openxmlformats.org/officeDocument/2006/relationships/customXml" Target="../ink/ink1186.xml"/><Relationship Id="rId4" Type="http://schemas.openxmlformats.org/officeDocument/2006/relationships/oleObject" Target="../embeddings/oleObject3.bin"/><Relationship Id="rId180" Type="http://schemas.openxmlformats.org/officeDocument/2006/relationships/customXml" Target="../ink/ink1076.xml"/><Relationship Id="rId215" Type="http://schemas.openxmlformats.org/officeDocument/2006/relationships/image" Target="../media/image1059.png"/><Relationship Id="rId236" Type="http://schemas.openxmlformats.org/officeDocument/2006/relationships/customXml" Target="../ink/ink1104.xml"/><Relationship Id="rId257" Type="http://schemas.openxmlformats.org/officeDocument/2006/relationships/image" Target="../media/image1080.png"/><Relationship Id="rId278" Type="http://schemas.openxmlformats.org/officeDocument/2006/relationships/image" Target="../media/image1090.png"/><Relationship Id="rId401" Type="http://schemas.openxmlformats.org/officeDocument/2006/relationships/customXml" Target="../ink/ink1188.xml"/><Relationship Id="rId303" Type="http://schemas.openxmlformats.org/officeDocument/2006/relationships/customXml" Target="../ink/ink1138.xml"/><Relationship Id="rId42" Type="http://schemas.openxmlformats.org/officeDocument/2006/relationships/customXml" Target="../ink/ink1007.xml"/><Relationship Id="rId84" Type="http://schemas.openxmlformats.org/officeDocument/2006/relationships/customXml" Target="../ink/ink1028.xml"/><Relationship Id="rId138" Type="http://schemas.openxmlformats.org/officeDocument/2006/relationships/customXml" Target="../ink/ink1055.xml"/><Relationship Id="rId345" Type="http://schemas.openxmlformats.org/officeDocument/2006/relationships/customXml" Target="../ink/ink1160.xml"/><Relationship Id="rId387" Type="http://schemas.openxmlformats.org/officeDocument/2006/relationships/customXml" Target="../ink/ink1181.xml"/><Relationship Id="rId191" Type="http://schemas.openxmlformats.org/officeDocument/2006/relationships/image" Target="../media/image1047.png"/><Relationship Id="rId205" Type="http://schemas.openxmlformats.org/officeDocument/2006/relationships/image" Target="../media/image1054.png"/><Relationship Id="rId247" Type="http://schemas.openxmlformats.org/officeDocument/2006/relationships/image" Target="../media/image1075.png"/><Relationship Id="rId107" Type="http://schemas.openxmlformats.org/officeDocument/2006/relationships/image" Target="../media/image1005.png"/><Relationship Id="rId289" Type="http://schemas.openxmlformats.org/officeDocument/2006/relationships/customXml" Target="../ink/ink1131.xml"/><Relationship Id="rId11" Type="http://schemas.openxmlformats.org/officeDocument/2006/relationships/image" Target="../media/image958.png"/><Relationship Id="rId53" Type="http://schemas.openxmlformats.org/officeDocument/2006/relationships/image" Target="../media/image978.png"/><Relationship Id="rId149" Type="http://schemas.openxmlformats.org/officeDocument/2006/relationships/image" Target="../media/image1026.png"/><Relationship Id="rId314" Type="http://schemas.openxmlformats.org/officeDocument/2006/relationships/image" Target="../media/image1108.png"/><Relationship Id="rId356" Type="http://schemas.openxmlformats.org/officeDocument/2006/relationships/image" Target="../media/image1128.png"/><Relationship Id="rId398" Type="http://schemas.openxmlformats.org/officeDocument/2006/relationships/image" Target="../media/image1149.png"/><Relationship Id="rId95" Type="http://schemas.openxmlformats.org/officeDocument/2006/relationships/image" Target="../media/image999.png"/><Relationship Id="rId160" Type="http://schemas.openxmlformats.org/officeDocument/2006/relationships/customXml" Target="../ink/ink1066.xml"/><Relationship Id="rId216" Type="http://schemas.openxmlformats.org/officeDocument/2006/relationships/customXml" Target="../ink/ink1094.xml"/><Relationship Id="rId258" Type="http://schemas.openxmlformats.org/officeDocument/2006/relationships/customXml" Target="../ink/ink1115.xml"/><Relationship Id="rId22" Type="http://schemas.openxmlformats.org/officeDocument/2006/relationships/customXml" Target="../ink/ink997.xml"/><Relationship Id="rId64" Type="http://schemas.openxmlformats.org/officeDocument/2006/relationships/customXml" Target="../ink/ink1018.xml"/><Relationship Id="rId118" Type="http://schemas.openxmlformats.org/officeDocument/2006/relationships/customXml" Target="../ink/ink1045.xml"/><Relationship Id="rId325" Type="http://schemas.openxmlformats.org/officeDocument/2006/relationships/customXml" Target="../ink/ink1149.xml"/><Relationship Id="rId367" Type="http://schemas.openxmlformats.org/officeDocument/2006/relationships/customXml" Target="../ink/ink1171.xml"/><Relationship Id="rId171" Type="http://schemas.openxmlformats.org/officeDocument/2006/relationships/image" Target="../media/image1037.png"/><Relationship Id="rId227" Type="http://schemas.openxmlformats.org/officeDocument/2006/relationships/image" Target="../media/image1065.png"/><Relationship Id="rId269" Type="http://schemas.openxmlformats.org/officeDocument/2006/relationships/image" Target="../media/image1086.png"/><Relationship Id="rId33" Type="http://schemas.openxmlformats.org/officeDocument/2006/relationships/image" Target="../media/image969.png"/><Relationship Id="rId129" Type="http://schemas.openxmlformats.org/officeDocument/2006/relationships/image" Target="../media/image1016.png"/><Relationship Id="rId280" Type="http://schemas.openxmlformats.org/officeDocument/2006/relationships/image" Target="../media/image1091.png"/><Relationship Id="rId336" Type="http://schemas.openxmlformats.org/officeDocument/2006/relationships/customXml" Target="../ink/ink1155.xml"/><Relationship Id="rId75" Type="http://schemas.openxmlformats.org/officeDocument/2006/relationships/image" Target="../media/image989.png"/><Relationship Id="rId140" Type="http://schemas.openxmlformats.org/officeDocument/2006/relationships/customXml" Target="../ink/ink1056.xml"/><Relationship Id="rId182" Type="http://schemas.openxmlformats.org/officeDocument/2006/relationships/customXml" Target="../ink/ink1077.xml"/><Relationship Id="rId378" Type="http://schemas.openxmlformats.org/officeDocument/2006/relationships/image" Target="../media/image1139.png"/><Relationship Id="rId6" Type="http://schemas.openxmlformats.org/officeDocument/2006/relationships/oleObject" Target="../embeddings/oleObject4.bin"/><Relationship Id="rId238" Type="http://schemas.openxmlformats.org/officeDocument/2006/relationships/customXml" Target="../ink/ink1105.xml"/><Relationship Id="rId291" Type="http://schemas.openxmlformats.org/officeDocument/2006/relationships/customXml" Target="../ink/ink1132.xml"/><Relationship Id="rId305" Type="http://schemas.openxmlformats.org/officeDocument/2006/relationships/customXml" Target="../ink/ink1139.xml"/><Relationship Id="rId347" Type="http://schemas.openxmlformats.org/officeDocument/2006/relationships/customXml" Target="../ink/ink1161.xml"/><Relationship Id="rId44" Type="http://schemas.openxmlformats.org/officeDocument/2006/relationships/customXml" Target="../ink/ink1008.xml"/><Relationship Id="rId86" Type="http://schemas.openxmlformats.org/officeDocument/2006/relationships/customXml" Target="../ink/ink1029.xml"/><Relationship Id="rId151" Type="http://schemas.openxmlformats.org/officeDocument/2006/relationships/image" Target="../media/image1027.png"/><Relationship Id="rId389" Type="http://schemas.openxmlformats.org/officeDocument/2006/relationships/customXml" Target="../ink/ink1182.xml"/><Relationship Id="rId193" Type="http://schemas.openxmlformats.org/officeDocument/2006/relationships/image" Target="../media/image1048.png"/><Relationship Id="rId207" Type="http://schemas.openxmlformats.org/officeDocument/2006/relationships/image" Target="../media/image1055.png"/><Relationship Id="rId249" Type="http://schemas.openxmlformats.org/officeDocument/2006/relationships/image" Target="../media/image1076.png"/><Relationship Id="rId13" Type="http://schemas.openxmlformats.org/officeDocument/2006/relationships/image" Target="../media/image959.png"/><Relationship Id="rId109" Type="http://schemas.openxmlformats.org/officeDocument/2006/relationships/image" Target="../media/image1006.png"/><Relationship Id="rId260" Type="http://schemas.openxmlformats.org/officeDocument/2006/relationships/customXml" Target="../ink/ink1116.xml"/><Relationship Id="rId316" Type="http://schemas.openxmlformats.org/officeDocument/2006/relationships/image" Target="../media/image1109.png"/><Relationship Id="rId55" Type="http://schemas.openxmlformats.org/officeDocument/2006/relationships/image" Target="../media/image979.png"/><Relationship Id="rId97" Type="http://schemas.openxmlformats.org/officeDocument/2006/relationships/image" Target="../media/image1000.png"/><Relationship Id="rId120" Type="http://schemas.openxmlformats.org/officeDocument/2006/relationships/customXml" Target="../ink/ink1046.xml"/><Relationship Id="rId358" Type="http://schemas.openxmlformats.org/officeDocument/2006/relationships/image" Target="../media/image1129.png"/><Relationship Id="rId162" Type="http://schemas.openxmlformats.org/officeDocument/2006/relationships/customXml" Target="../ink/ink1067.xml"/><Relationship Id="rId218" Type="http://schemas.openxmlformats.org/officeDocument/2006/relationships/customXml" Target="../ink/ink1095.xml"/><Relationship Id="rId271" Type="http://schemas.openxmlformats.org/officeDocument/2006/relationships/image" Target="../media/image1087.png"/><Relationship Id="rId24" Type="http://schemas.openxmlformats.org/officeDocument/2006/relationships/customXml" Target="../ink/ink998.xml"/><Relationship Id="rId66" Type="http://schemas.openxmlformats.org/officeDocument/2006/relationships/customXml" Target="../ink/ink1019.xml"/><Relationship Id="rId131" Type="http://schemas.openxmlformats.org/officeDocument/2006/relationships/image" Target="../media/image1017.png"/><Relationship Id="rId327" Type="http://schemas.openxmlformats.org/officeDocument/2006/relationships/customXml" Target="../ink/ink1150.xml"/><Relationship Id="rId369" Type="http://schemas.openxmlformats.org/officeDocument/2006/relationships/customXml" Target="../ink/ink1172.xml"/><Relationship Id="rId173" Type="http://schemas.openxmlformats.org/officeDocument/2006/relationships/image" Target="../media/image1038.png"/><Relationship Id="rId229" Type="http://schemas.openxmlformats.org/officeDocument/2006/relationships/image" Target="../media/image1066.png"/><Relationship Id="rId380" Type="http://schemas.openxmlformats.org/officeDocument/2006/relationships/image" Target="../media/image1140.png"/><Relationship Id="rId240" Type="http://schemas.openxmlformats.org/officeDocument/2006/relationships/customXml" Target="../ink/ink1106.xml"/><Relationship Id="rId35" Type="http://schemas.openxmlformats.org/officeDocument/2006/relationships/image" Target="../media/image970.png"/><Relationship Id="rId77" Type="http://schemas.openxmlformats.org/officeDocument/2006/relationships/image" Target="../media/image990.png"/><Relationship Id="rId100" Type="http://schemas.openxmlformats.org/officeDocument/2006/relationships/customXml" Target="../ink/ink1036.xml"/><Relationship Id="rId282" Type="http://schemas.openxmlformats.org/officeDocument/2006/relationships/image" Target="../media/image1092.png"/><Relationship Id="rId338" Type="http://schemas.openxmlformats.org/officeDocument/2006/relationships/customXml" Target="../ink/ink1156.xml"/><Relationship Id="rId8" Type="http://schemas.openxmlformats.org/officeDocument/2006/relationships/customXml" Target="../ink/ink990.xml"/><Relationship Id="rId142" Type="http://schemas.openxmlformats.org/officeDocument/2006/relationships/customXml" Target="../ink/ink1057.xml"/><Relationship Id="rId184" Type="http://schemas.openxmlformats.org/officeDocument/2006/relationships/customXml" Target="../ink/ink1078.xml"/><Relationship Id="rId391" Type="http://schemas.openxmlformats.org/officeDocument/2006/relationships/customXml" Target="../ink/ink1183.xml"/><Relationship Id="rId251" Type="http://schemas.openxmlformats.org/officeDocument/2006/relationships/image" Target="../media/image1077.png"/><Relationship Id="rId46" Type="http://schemas.openxmlformats.org/officeDocument/2006/relationships/customXml" Target="../ink/ink1009.xml"/><Relationship Id="rId293" Type="http://schemas.openxmlformats.org/officeDocument/2006/relationships/customXml" Target="../ink/ink1133.xml"/><Relationship Id="rId307" Type="http://schemas.openxmlformats.org/officeDocument/2006/relationships/customXml" Target="../ink/ink1140.xml"/><Relationship Id="rId349" Type="http://schemas.openxmlformats.org/officeDocument/2006/relationships/customXml" Target="../ink/ink1162.xml"/><Relationship Id="rId88" Type="http://schemas.openxmlformats.org/officeDocument/2006/relationships/customXml" Target="../ink/ink1030.xml"/><Relationship Id="rId111" Type="http://schemas.openxmlformats.org/officeDocument/2006/relationships/image" Target="../media/image1007.png"/><Relationship Id="rId153" Type="http://schemas.openxmlformats.org/officeDocument/2006/relationships/image" Target="../media/image1028.png"/><Relationship Id="rId195" Type="http://schemas.openxmlformats.org/officeDocument/2006/relationships/image" Target="../media/image1049.png"/><Relationship Id="rId209" Type="http://schemas.openxmlformats.org/officeDocument/2006/relationships/image" Target="../media/image1056.png"/><Relationship Id="rId360" Type="http://schemas.openxmlformats.org/officeDocument/2006/relationships/image" Target="../media/image1130.png"/><Relationship Id="rId220" Type="http://schemas.openxmlformats.org/officeDocument/2006/relationships/customXml" Target="../ink/ink1096.xml"/><Relationship Id="rId15" Type="http://schemas.openxmlformats.org/officeDocument/2006/relationships/image" Target="../media/image960.png"/><Relationship Id="rId57" Type="http://schemas.openxmlformats.org/officeDocument/2006/relationships/image" Target="../media/image980.png"/><Relationship Id="rId262" Type="http://schemas.openxmlformats.org/officeDocument/2006/relationships/customXml" Target="../ink/ink1117.xml"/><Relationship Id="rId318" Type="http://schemas.openxmlformats.org/officeDocument/2006/relationships/image" Target="../media/image1110.png"/><Relationship Id="rId99" Type="http://schemas.openxmlformats.org/officeDocument/2006/relationships/image" Target="../media/image1001.png"/><Relationship Id="rId122" Type="http://schemas.openxmlformats.org/officeDocument/2006/relationships/customXml" Target="../ink/ink1047.xml"/><Relationship Id="rId164" Type="http://schemas.openxmlformats.org/officeDocument/2006/relationships/customXml" Target="../ink/ink1068.xml"/><Relationship Id="rId371" Type="http://schemas.openxmlformats.org/officeDocument/2006/relationships/customXml" Target="../ink/ink1173.xml"/><Relationship Id="rId26" Type="http://schemas.openxmlformats.org/officeDocument/2006/relationships/customXml" Target="../ink/ink999.xml"/><Relationship Id="rId231" Type="http://schemas.openxmlformats.org/officeDocument/2006/relationships/image" Target="../media/image1067.png"/><Relationship Id="rId273" Type="http://schemas.openxmlformats.org/officeDocument/2006/relationships/image" Target="../media/image1088.png"/><Relationship Id="rId329" Type="http://schemas.openxmlformats.org/officeDocument/2006/relationships/customXml" Target="../ink/ink1151.xml"/><Relationship Id="rId68" Type="http://schemas.openxmlformats.org/officeDocument/2006/relationships/customXml" Target="../ink/ink1020.xml"/><Relationship Id="rId133" Type="http://schemas.openxmlformats.org/officeDocument/2006/relationships/image" Target="../media/image1018.png"/><Relationship Id="rId175" Type="http://schemas.openxmlformats.org/officeDocument/2006/relationships/image" Target="../media/image1039.png"/><Relationship Id="rId340" Type="http://schemas.openxmlformats.org/officeDocument/2006/relationships/image" Target="../media/image1120.png"/><Relationship Id="rId200" Type="http://schemas.openxmlformats.org/officeDocument/2006/relationships/customXml" Target="../ink/ink1086.xml"/><Relationship Id="rId382" Type="http://schemas.openxmlformats.org/officeDocument/2006/relationships/image" Target="../media/image1141.png"/><Relationship Id="rId242" Type="http://schemas.openxmlformats.org/officeDocument/2006/relationships/customXml" Target="../ink/ink1107.xml"/><Relationship Id="rId284" Type="http://schemas.openxmlformats.org/officeDocument/2006/relationships/image" Target="../media/image1093.png"/><Relationship Id="rId37" Type="http://schemas.openxmlformats.org/officeDocument/2006/relationships/image" Target="../media/image857.png"/><Relationship Id="rId79" Type="http://schemas.openxmlformats.org/officeDocument/2006/relationships/image" Target="../media/image991.png"/><Relationship Id="rId102" Type="http://schemas.openxmlformats.org/officeDocument/2006/relationships/customXml" Target="../ink/ink1037.xml"/><Relationship Id="rId144" Type="http://schemas.openxmlformats.org/officeDocument/2006/relationships/customXml" Target="../ink/ink1058.xml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08.png"/><Relationship Id="rId21" Type="http://schemas.openxmlformats.org/officeDocument/2006/relationships/image" Target="../media/image1160.png"/><Relationship Id="rId42" Type="http://schemas.openxmlformats.org/officeDocument/2006/relationships/customXml" Target="../ink/ink1209.xml"/><Relationship Id="rId63" Type="http://schemas.openxmlformats.org/officeDocument/2006/relationships/image" Target="../media/image1181.png"/><Relationship Id="rId84" Type="http://schemas.openxmlformats.org/officeDocument/2006/relationships/customXml" Target="../ink/ink1230.xml"/><Relationship Id="rId138" Type="http://schemas.openxmlformats.org/officeDocument/2006/relationships/customXml" Target="../ink/ink1257.xml"/><Relationship Id="rId159" Type="http://schemas.openxmlformats.org/officeDocument/2006/relationships/image" Target="../media/image1228.png"/><Relationship Id="rId170" Type="http://schemas.openxmlformats.org/officeDocument/2006/relationships/customXml" Target="../ink/ink1273.xml"/><Relationship Id="rId191" Type="http://schemas.openxmlformats.org/officeDocument/2006/relationships/image" Target="../media/image1244.png"/><Relationship Id="rId107" Type="http://schemas.openxmlformats.org/officeDocument/2006/relationships/image" Target="../media/image1203.png"/><Relationship Id="rId11" Type="http://schemas.openxmlformats.org/officeDocument/2006/relationships/image" Target="../media/image1155.png"/><Relationship Id="rId32" Type="http://schemas.openxmlformats.org/officeDocument/2006/relationships/customXml" Target="../ink/ink1204.xml"/><Relationship Id="rId53" Type="http://schemas.openxmlformats.org/officeDocument/2006/relationships/image" Target="../media/image1176.png"/><Relationship Id="rId74" Type="http://schemas.openxmlformats.org/officeDocument/2006/relationships/customXml" Target="../ink/ink1225.xml"/><Relationship Id="rId128" Type="http://schemas.openxmlformats.org/officeDocument/2006/relationships/customXml" Target="../ink/ink1252.xml"/><Relationship Id="rId149" Type="http://schemas.openxmlformats.org/officeDocument/2006/relationships/image" Target="../media/image1224.png"/><Relationship Id="rId5" Type="http://schemas.openxmlformats.org/officeDocument/2006/relationships/image" Target="../media/image1152.png"/><Relationship Id="rId95" Type="http://schemas.openxmlformats.org/officeDocument/2006/relationships/image" Target="../media/image1197.png"/><Relationship Id="rId160" Type="http://schemas.openxmlformats.org/officeDocument/2006/relationships/customXml" Target="../ink/ink1268.xml"/><Relationship Id="rId181" Type="http://schemas.openxmlformats.org/officeDocument/2006/relationships/image" Target="../media/image1239.png"/><Relationship Id="rId22" Type="http://schemas.openxmlformats.org/officeDocument/2006/relationships/customXml" Target="../ink/ink1199.xml"/><Relationship Id="rId43" Type="http://schemas.openxmlformats.org/officeDocument/2006/relationships/image" Target="../media/image1171.png"/><Relationship Id="rId64" Type="http://schemas.openxmlformats.org/officeDocument/2006/relationships/customXml" Target="../ink/ink1220.xml"/><Relationship Id="rId118" Type="http://schemas.openxmlformats.org/officeDocument/2006/relationships/customXml" Target="../ink/ink1247.xml"/><Relationship Id="rId139" Type="http://schemas.openxmlformats.org/officeDocument/2006/relationships/image" Target="../media/image1219.png"/><Relationship Id="rId85" Type="http://schemas.openxmlformats.org/officeDocument/2006/relationships/image" Target="../media/image1192.png"/><Relationship Id="rId150" Type="http://schemas.openxmlformats.org/officeDocument/2006/relationships/customXml" Target="../ink/ink1263.xml"/><Relationship Id="rId171" Type="http://schemas.openxmlformats.org/officeDocument/2006/relationships/image" Target="../media/image1234.png"/><Relationship Id="rId192" Type="http://schemas.openxmlformats.org/officeDocument/2006/relationships/customXml" Target="../ink/ink1284.xml"/><Relationship Id="rId12" Type="http://schemas.openxmlformats.org/officeDocument/2006/relationships/customXml" Target="../ink/ink1194.xml"/><Relationship Id="rId33" Type="http://schemas.openxmlformats.org/officeDocument/2006/relationships/image" Target="../media/image1166.png"/><Relationship Id="rId108" Type="http://schemas.openxmlformats.org/officeDocument/2006/relationships/customXml" Target="../ink/ink1242.xml"/><Relationship Id="rId129" Type="http://schemas.openxmlformats.org/officeDocument/2006/relationships/image" Target="../media/image1214.png"/><Relationship Id="rId54" Type="http://schemas.openxmlformats.org/officeDocument/2006/relationships/customXml" Target="../ink/ink1215.xml"/><Relationship Id="rId75" Type="http://schemas.openxmlformats.org/officeDocument/2006/relationships/image" Target="../media/image1187.png"/><Relationship Id="rId96" Type="http://schemas.openxmlformats.org/officeDocument/2006/relationships/customXml" Target="../ink/ink1236.xml"/><Relationship Id="rId140" Type="http://schemas.openxmlformats.org/officeDocument/2006/relationships/customXml" Target="../ink/ink1258.xml"/><Relationship Id="rId161" Type="http://schemas.openxmlformats.org/officeDocument/2006/relationships/image" Target="../media/image1229.png"/><Relationship Id="rId182" Type="http://schemas.openxmlformats.org/officeDocument/2006/relationships/customXml" Target="../ink/ink1279.xml"/><Relationship Id="rId6" Type="http://schemas.openxmlformats.org/officeDocument/2006/relationships/customXml" Target="../ink/ink1191.xml"/><Relationship Id="rId23" Type="http://schemas.openxmlformats.org/officeDocument/2006/relationships/image" Target="../media/image1161.png"/><Relationship Id="rId119" Type="http://schemas.openxmlformats.org/officeDocument/2006/relationships/image" Target="../media/image1209.png"/><Relationship Id="rId44" Type="http://schemas.openxmlformats.org/officeDocument/2006/relationships/customXml" Target="../ink/ink1210.xml"/><Relationship Id="rId65" Type="http://schemas.openxmlformats.org/officeDocument/2006/relationships/image" Target="../media/image1182.png"/><Relationship Id="rId86" Type="http://schemas.openxmlformats.org/officeDocument/2006/relationships/customXml" Target="../ink/ink1231.xml"/><Relationship Id="rId130" Type="http://schemas.openxmlformats.org/officeDocument/2006/relationships/customXml" Target="../ink/ink1253.xml"/><Relationship Id="rId151" Type="http://schemas.openxmlformats.org/officeDocument/2006/relationships/image" Target="../media/image1225.png"/><Relationship Id="rId172" Type="http://schemas.openxmlformats.org/officeDocument/2006/relationships/customXml" Target="../ink/ink1274.xml"/><Relationship Id="rId193" Type="http://schemas.openxmlformats.org/officeDocument/2006/relationships/image" Target="../media/image1245.png"/><Relationship Id="rId13" Type="http://schemas.openxmlformats.org/officeDocument/2006/relationships/image" Target="../media/image1156.png"/><Relationship Id="rId109" Type="http://schemas.openxmlformats.org/officeDocument/2006/relationships/image" Target="../media/image1204.png"/><Relationship Id="rId34" Type="http://schemas.openxmlformats.org/officeDocument/2006/relationships/customXml" Target="../ink/ink1205.xml"/><Relationship Id="rId55" Type="http://schemas.openxmlformats.org/officeDocument/2006/relationships/image" Target="../media/image1177.png"/><Relationship Id="rId76" Type="http://schemas.openxmlformats.org/officeDocument/2006/relationships/customXml" Target="../ink/ink1226.xml"/><Relationship Id="rId97" Type="http://schemas.openxmlformats.org/officeDocument/2006/relationships/image" Target="../media/image1198.png"/><Relationship Id="rId120" Type="http://schemas.openxmlformats.org/officeDocument/2006/relationships/customXml" Target="../ink/ink1248.xml"/><Relationship Id="rId141" Type="http://schemas.openxmlformats.org/officeDocument/2006/relationships/image" Target="../media/image1220.png"/><Relationship Id="rId7" Type="http://schemas.openxmlformats.org/officeDocument/2006/relationships/image" Target="../media/image1153.png"/><Relationship Id="rId71" Type="http://schemas.openxmlformats.org/officeDocument/2006/relationships/image" Target="../media/image1185.png"/><Relationship Id="rId92" Type="http://schemas.openxmlformats.org/officeDocument/2006/relationships/customXml" Target="../ink/ink1234.xml"/><Relationship Id="rId162" Type="http://schemas.openxmlformats.org/officeDocument/2006/relationships/customXml" Target="../ink/ink1269.xml"/><Relationship Id="rId183" Type="http://schemas.openxmlformats.org/officeDocument/2006/relationships/image" Target="../media/image1240.png"/><Relationship Id="rId2" Type="http://schemas.openxmlformats.org/officeDocument/2006/relationships/customXml" Target="../ink/ink1189.xml"/><Relationship Id="rId29" Type="http://schemas.openxmlformats.org/officeDocument/2006/relationships/image" Target="../media/image1164.png"/><Relationship Id="rId24" Type="http://schemas.openxmlformats.org/officeDocument/2006/relationships/customXml" Target="../ink/ink1200.xml"/><Relationship Id="rId40" Type="http://schemas.openxmlformats.org/officeDocument/2006/relationships/customXml" Target="../ink/ink1208.xml"/><Relationship Id="rId45" Type="http://schemas.openxmlformats.org/officeDocument/2006/relationships/image" Target="../media/image1172.png"/><Relationship Id="rId66" Type="http://schemas.openxmlformats.org/officeDocument/2006/relationships/customXml" Target="../ink/ink1221.xml"/><Relationship Id="rId87" Type="http://schemas.openxmlformats.org/officeDocument/2006/relationships/image" Target="../media/image1193.png"/><Relationship Id="rId110" Type="http://schemas.openxmlformats.org/officeDocument/2006/relationships/customXml" Target="../ink/ink1243.xml"/><Relationship Id="rId115" Type="http://schemas.openxmlformats.org/officeDocument/2006/relationships/image" Target="../media/image1207.png"/><Relationship Id="rId131" Type="http://schemas.openxmlformats.org/officeDocument/2006/relationships/image" Target="../media/image1215.png"/><Relationship Id="rId136" Type="http://schemas.openxmlformats.org/officeDocument/2006/relationships/customXml" Target="../ink/ink1256.xml"/><Relationship Id="rId157" Type="http://schemas.openxmlformats.org/officeDocument/2006/relationships/image" Target="../media/image857.png"/><Relationship Id="rId178" Type="http://schemas.openxmlformats.org/officeDocument/2006/relationships/customXml" Target="../ink/ink1277.xml"/><Relationship Id="rId61" Type="http://schemas.openxmlformats.org/officeDocument/2006/relationships/image" Target="../media/image1180.png"/><Relationship Id="rId82" Type="http://schemas.openxmlformats.org/officeDocument/2006/relationships/customXml" Target="../ink/ink1229.xml"/><Relationship Id="rId152" Type="http://schemas.openxmlformats.org/officeDocument/2006/relationships/customXml" Target="../ink/ink1264.xml"/><Relationship Id="rId173" Type="http://schemas.openxmlformats.org/officeDocument/2006/relationships/image" Target="../media/image1235.png"/><Relationship Id="rId194" Type="http://schemas.openxmlformats.org/officeDocument/2006/relationships/customXml" Target="../ink/ink1285.xml"/><Relationship Id="rId19" Type="http://schemas.openxmlformats.org/officeDocument/2006/relationships/image" Target="../media/image1159.png"/><Relationship Id="rId14" Type="http://schemas.openxmlformats.org/officeDocument/2006/relationships/customXml" Target="../ink/ink1195.xml"/><Relationship Id="rId30" Type="http://schemas.openxmlformats.org/officeDocument/2006/relationships/customXml" Target="../ink/ink1203.xml"/><Relationship Id="rId35" Type="http://schemas.openxmlformats.org/officeDocument/2006/relationships/image" Target="../media/image1167.png"/><Relationship Id="rId56" Type="http://schemas.openxmlformats.org/officeDocument/2006/relationships/customXml" Target="../ink/ink1216.xml"/><Relationship Id="rId77" Type="http://schemas.openxmlformats.org/officeDocument/2006/relationships/image" Target="../media/image1188.png"/><Relationship Id="rId100" Type="http://schemas.openxmlformats.org/officeDocument/2006/relationships/customXml" Target="../ink/ink1238.xml"/><Relationship Id="rId105" Type="http://schemas.openxmlformats.org/officeDocument/2006/relationships/image" Target="../media/image1202.png"/><Relationship Id="rId126" Type="http://schemas.openxmlformats.org/officeDocument/2006/relationships/customXml" Target="../ink/ink1251.xml"/><Relationship Id="rId147" Type="http://schemas.openxmlformats.org/officeDocument/2006/relationships/image" Target="../media/image1223.png"/><Relationship Id="rId168" Type="http://schemas.openxmlformats.org/officeDocument/2006/relationships/customXml" Target="../ink/ink1272.xml"/><Relationship Id="rId8" Type="http://schemas.openxmlformats.org/officeDocument/2006/relationships/customXml" Target="../ink/ink1192.xml"/><Relationship Id="rId51" Type="http://schemas.openxmlformats.org/officeDocument/2006/relationships/image" Target="../media/image1175.png"/><Relationship Id="rId72" Type="http://schemas.openxmlformats.org/officeDocument/2006/relationships/customXml" Target="../ink/ink1224.xml"/><Relationship Id="rId93" Type="http://schemas.openxmlformats.org/officeDocument/2006/relationships/image" Target="../media/image1196.png"/><Relationship Id="rId98" Type="http://schemas.openxmlformats.org/officeDocument/2006/relationships/customXml" Target="../ink/ink1237.xml"/><Relationship Id="rId121" Type="http://schemas.openxmlformats.org/officeDocument/2006/relationships/image" Target="../media/image1210.png"/><Relationship Id="rId142" Type="http://schemas.openxmlformats.org/officeDocument/2006/relationships/customXml" Target="../ink/ink1259.xml"/><Relationship Id="rId163" Type="http://schemas.openxmlformats.org/officeDocument/2006/relationships/image" Target="../media/image1230.png"/><Relationship Id="rId184" Type="http://schemas.openxmlformats.org/officeDocument/2006/relationships/customXml" Target="../ink/ink1280.xml"/><Relationship Id="rId189" Type="http://schemas.openxmlformats.org/officeDocument/2006/relationships/image" Target="../media/image1243.png"/><Relationship Id="rId3" Type="http://schemas.openxmlformats.org/officeDocument/2006/relationships/image" Target="../media/image1008.png"/><Relationship Id="rId25" Type="http://schemas.openxmlformats.org/officeDocument/2006/relationships/image" Target="../media/image1162.png"/><Relationship Id="rId46" Type="http://schemas.openxmlformats.org/officeDocument/2006/relationships/customXml" Target="../ink/ink1211.xml"/><Relationship Id="rId67" Type="http://schemas.openxmlformats.org/officeDocument/2006/relationships/image" Target="../media/image1183.png"/><Relationship Id="rId116" Type="http://schemas.openxmlformats.org/officeDocument/2006/relationships/customXml" Target="../ink/ink1246.xml"/><Relationship Id="rId137" Type="http://schemas.openxmlformats.org/officeDocument/2006/relationships/image" Target="../media/image1218.png"/><Relationship Id="rId158" Type="http://schemas.openxmlformats.org/officeDocument/2006/relationships/customXml" Target="../ink/ink1267.xml"/><Relationship Id="rId20" Type="http://schemas.openxmlformats.org/officeDocument/2006/relationships/customXml" Target="../ink/ink1198.xml"/><Relationship Id="rId41" Type="http://schemas.openxmlformats.org/officeDocument/2006/relationships/image" Target="../media/image1170.png"/><Relationship Id="rId62" Type="http://schemas.openxmlformats.org/officeDocument/2006/relationships/customXml" Target="../ink/ink1219.xml"/><Relationship Id="rId83" Type="http://schemas.openxmlformats.org/officeDocument/2006/relationships/image" Target="../media/image1191.png"/><Relationship Id="rId88" Type="http://schemas.openxmlformats.org/officeDocument/2006/relationships/customXml" Target="../ink/ink1232.xml"/><Relationship Id="rId111" Type="http://schemas.openxmlformats.org/officeDocument/2006/relationships/image" Target="../media/image1205.png"/><Relationship Id="rId132" Type="http://schemas.openxmlformats.org/officeDocument/2006/relationships/customXml" Target="../ink/ink1254.xml"/><Relationship Id="rId153" Type="http://schemas.openxmlformats.org/officeDocument/2006/relationships/image" Target="../media/image1226.png"/><Relationship Id="rId174" Type="http://schemas.openxmlformats.org/officeDocument/2006/relationships/customXml" Target="../ink/ink1275.xml"/><Relationship Id="rId179" Type="http://schemas.openxmlformats.org/officeDocument/2006/relationships/image" Target="../media/image1238.png"/><Relationship Id="rId195" Type="http://schemas.openxmlformats.org/officeDocument/2006/relationships/image" Target="../media/image1246.png"/><Relationship Id="rId190" Type="http://schemas.openxmlformats.org/officeDocument/2006/relationships/customXml" Target="../ink/ink1283.xml"/><Relationship Id="rId15" Type="http://schemas.openxmlformats.org/officeDocument/2006/relationships/image" Target="../media/image1157.png"/><Relationship Id="rId36" Type="http://schemas.openxmlformats.org/officeDocument/2006/relationships/customXml" Target="../ink/ink1206.xml"/><Relationship Id="rId57" Type="http://schemas.openxmlformats.org/officeDocument/2006/relationships/image" Target="../media/image1178.png"/><Relationship Id="rId106" Type="http://schemas.openxmlformats.org/officeDocument/2006/relationships/customXml" Target="../ink/ink1241.xml"/><Relationship Id="rId127" Type="http://schemas.openxmlformats.org/officeDocument/2006/relationships/image" Target="../media/image1213.png"/><Relationship Id="rId10" Type="http://schemas.openxmlformats.org/officeDocument/2006/relationships/customXml" Target="../ink/ink1193.xml"/><Relationship Id="rId31" Type="http://schemas.openxmlformats.org/officeDocument/2006/relationships/image" Target="../media/image1165.png"/><Relationship Id="rId52" Type="http://schemas.openxmlformats.org/officeDocument/2006/relationships/customXml" Target="../ink/ink1214.xml"/><Relationship Id="rId73" Type="http://schemas.openxmlformats.org/officeDocument/2006/relationships/image" Target="../media/image1186.png"/><Relationship Id="rId78" Type="http://schemas.openxmlformats.org/officeDocument/2006/relationships/customXml" Target="../ink/ink1227.xml"/><Relationship Id="rId94" Type="http://schemas.openxmlformats.org/officeDocument/2006/relationships/customXml" Target="../ink/ink1235.xml"/><Relationship Id="rId99" Type="http://schemas.openxmlformats.org/officeDocument/2006/relationships/image" Target="../media/image1199.png"/><Relationship Id="rId101" Type="http://schemas.openxmlformats.org/officeDocument/2006/relationships/image" Target="../media/image1200.png"/><Relationship Id="rId122" Type="http://schemas.openxmlformats.org/officeDocument/2006/relationships/customXml" Target="../ink/ink1249.xml"/><Relationship Id="rId143" Type="http://schemas.openxmlformats.org/officeDocument/2006/relationships/image" Target="../media/image1221.png"/><Relationship Id="rId148" Type="http://schemas.openxmlformats.org/officeDocument/2006/relationships/customXml" Target="../ink/ink1262.xml"/><Relationship Id="rId164" Type="http://schemas.openxmlformats.org/officeDocument/2006/relationships/customXml" Target="../ink/ink1270.xml"/><Relationship Id="rId169" Type="http://schemas.openxmlformats.org/officeDocument/2006/relationships/image" Target="../media/image1233.png"/><Relationship Id="rId185" Type="http://schemas.openxmlformats.org/officeDocument/2006/relationships/image" Target="../media/image1241.png"/><Relationship Id="rId4" Type="http://schemas.openxmlformats.org/officeDocument/2006/relationships/customXml" Target="../ink/ink1190.xml"/><Relationship Id="rId9" Type="http://schemas.openxmlformats.org/officeDocument/2006/relationships/image" Target="../media/image1154.png"/><Relationship Id="rId180" Type="http://schemas.openxmlformats.org/officeDocument/2006/relationships/customXml" Target="../ink/ink1278.xml"/><Relationship Id="rId26" Type="http://schemas.openxmlformats.org/officeDocument/2006/relationships/customXml" Target="../ink/ink1201.xml"/><Relationship Id="rId47" Type="http://schemas.openxmlformats.org/officeDocument/2006/relationships/image" Target="../media/image1173.png"/><Relationship Id="rId68" Type="http://schemas.openxmlformats.org/officeDocument/2006/relationships/customXml" Target="../ink/ink1222.xml"/><Relationship Id="rId89" Type="http://schemas.openxmlformats.org/officeDocument/2006/relationships/image" Target="../media/image1194.png"/><Relationship Id="rId112" Type="http://schemas.openxmlformats.org/officeDocument/2006/relationships/customXml" Target="../ink/ink1244.xml"/><Relationship Id="rId133" Type="http://schemas.openxmlformats.org/officeDocument/2006/relationships/image" Target="../media/image1216.png"/><Relationship Id="rId154" Type="http://schemas.openxmlformats.org/officeDocument/2006/relationships/customXml" Target="../ink/ink1265.xml"/><Relationship Id="rId175" Type="http://schemas.openxmlformats.org/officeDocument/2006/relationships/image" Target="../media/image1236.png"/><Relationship Id="rId196" Type="http://schemas.openxmlformats.org/officeDocument/2006/relationships/customXml" Target="../ink/ink1286.xml"/><Relationship Id="rId16" Type="http://schemas.openxmlformats.org/officeDocument/2006/relationships/customXml" Target="../ink/ink1196.xml"/><Relationship Id="rId37" Type="http://schemas.openxmlformats.org/officeDocument/2006/relationships/image" Target="../media/image1168.png"/><Relationship Id="rId58" Type="http://schemas.openxmlformats.org/officeDocument/2006/relationships/customXml" Target="../ink/ink1217.xml"/><Relationship Id="rId79" Type="http://schemas.openxmlformats.org/officeDocument/2006/relationships/image" Target="../media/image1189.png"/><Relationship Id="rId102" Type="http://schemas.openxmlformats.org/officeDocument/2006/relationships/customXml" Target="../ink/ink1239.xml"/><Relationship Id="rId123" Type="http://schemas.openxmlformats.org/officeDocument/2006/relationships/image" Target="../media/image1211.png"/><Relationship Id="rId144" Type="http://schemas.openxmlformats.org/officeDocument/2006/relationships/customXml" Target="../ink/ink1260.xml"/><Relationship Id="rId90" Type="http://schemas.openxmlformats.org/officeDocument/2006/relationships/customXml" Target="../ink/ink1233.xml"/><Relationship Id="rId165" Type="http://schemas.openxmlformats.org/officeDocument/2006/relationships/image" Target="../media/image1231.png"/><Relationship Id="rId186" Type="http://schemas.openxmlformats.org/officeDocument/2006/relationships/customXml" Target="../ink/ink1281.xml"/><Relationship Id="rId27" Type="http://schemas.openxmlformats.org/officeDocument/2006/relationships/image" Target="../media/image1163.png"/><Relationship Id="rId48" Type="http://schemas.openxmlformats.org/officeDocument/2006/relationships/customXml" Target="../ink/ink1212.xml"/><Relationship Id="rId69" Type="http://schemas.openxmlformats.org/officeDocument/2006/relationships/image" Target="../media/image1184.png"/><Relationship Id="rId113" Type="http://schemas.openxmlformats.org/officeDocument/2006/relationships/image" Target="../media/image1206.png"/><Relationship Id="rId134" Type="http://schemas.openxmlformats.org/officeDocument/2006/relationships/customXml" Target="../ink/ink1255.xml"/><Relationship Id="rId80" Type="http://schemas.openxmlformats.org/officeDocument/2006/relationships/customXml" Target="../ink/ink1228.xml"/><Relationship Id="rId155" Type="http://schemas.openxmlformats.org/officeDocument/2006/relationships/image" Target="../media/image1227.png"/><Relationship Id="rId176" Type="http://schemas.openxmlformats.org/officeDocument/2006/relationships/customXml" Target="../ink/ink1276.xml"/><Relationship Id="rId197" Type="http://schemas.openxmlformats.org/officeDocument/2006/relationships/image" Target="../media/image1247.png"/><Relationship Id="rId17" Type="http://schemas.openxmlformats.org/officeDocument/2006/relationships/image" Target="../media/image1158.png"/><Relationship Id="rId38" Type="http://schemas.openxmlformats.org/officeDocument/2006/relationships/customXml" Target="../ink/ink1207.xml"/><Relationship Id="rId59" Type="http://schemas.openxmlformats.org/officeDocument/2006/relationships/image" Target="../media/image1179.png"/><Relationship Id="rId103" Type="http://schemas.openxmlformats.org/officeDocument/2006/relationships/image" Target="../media/image1201.png"/><Relationship Id="rId124" Type="http://schemas.openxmlformats.org/officeDocument/2006/relationships/customXml" Target="../ink/ink1250.xml"/><Relationship Id="rId70" Type="http://schemas.openxmlformats.org/officeDocument/2006/relationships/customXml" Target="../ink/ink1223.xml"/><Relationship Id="rId91" Type="http://schemas.openxmlformats.org/officeDocument/2006/relationships/image" Target="../media/image1195.png"/><Relationship Id="rId145" Type="http://schemas.openxmlformats.org/officeDocument/2006/relationships/image" Target="../media/image1222.png"/><Relationship Id="rId166" Type="http://schemas.openxmlformats.org/officeDocument/2006/relationships/customXml" Target="../ink/ink1271.xml"/><Relationship Id="rId187" Type="http://schemas.openxmlformats.org/officeDocument/2006/relationships/image" Target="../media/image1242.png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202.xml"/><Relationship Id="rId49" Type="http://schemas.openxmlformats.org/officeDocument/2006/relationships/image" Target="../media/image1174.png"/><Relationship Id="rId114" Type="http://schemas.openxmlformats.org/officeDocument/2006/relationships/customXml" Target="../ink/ink1245.xml"/><Relationship Id="rId60" Type="http://schemas.openxmlformats.org/officeDocument/2006/relationships/customXml" Target="../ink/ink1218.xml"/><Relationship Id="rId81" Type="http://schemas.openxmlformats.org/officeDocument/2006/relationships/image" Target="../media/image1190.png"/><Relationship Id="rId135" Type="http://schemas.openxmlformats.org/officeDocument/2006/relationships/image" Target="../media/image1217.png"/><Relationship Id="rId156" Type="http://schemas.openxmlformats.org/officeDocument/2006/relationships/customXml" Target="../ink/ink1266.xml"/><Relationship Id="rId177" Type="http://schemas.openxmlformats.org/officeDocument/2006/relationships/image" Target="../media/image1237.png"/><Relationship Id="rId18" Type="http://schemas.openxmlformats.org/officeDocument/2006/relationships/customXml" Target="../ink/ink1197.xml"/><Relationship Id="rId39" Type="http://schemas.openxmlformats.org/officeDocument/2006/relationships/image" Target="../media/image1169.png"/><Relationship Id="rId50" Type="http://schemas.openxmlformats.org/officeDocument/2006/relationships/customXml" Target="../ink/ink1213.xml"/><Relationship Id="rId104" Type="http://schemas.openxmlformats.org/officeDocument/2006/relationships/customXml" Target="../ink/ink1240.xml"/><Relationship Id="rId125" Type="http://schemas.openxmlformats.org/officeDocument/2006/relationships/image" Target="../media/image1212.png"/><Relationship Id="rId146" Type="http://schemas.openxmlformats.org/officeDocument/2006/relationships/customXml" Target="../ink/ink1261.xml"/><Relationship Id="rId167" Type="http://schemas.openxmlformats.org/officeDocument/2006/relationships/image" Target="../media/image1232.png"/><Relationship Id="rId188" Type="http://schemas.openxmlformats.org/officeDocument/2006/relationships/customXml" Target="../ink/ink128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8.png"/><Relationship Id="rId2" Type="http://schemas.openxmlformats.org/officeDocument/2006/relationships/customXml" Target="../ink/ink128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5.png"/><Relationship Id="rId2" Type="http://schemas.openxmlformats.org/officeDocument/2006/relationships/image" Target="../media/image95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89.xml"/><Relationship Id="rId3" Type="http://schemas.openxmlformats.org/officeDocument/2006/relationships/image" Target="../media/image956.wmf"/><Relationship Id="rId7" Type="http://schemas.openxmlformats.org/officeDocument/2006/relationships/image" Target="../media/image1253.png"/><Relationship Id="rId2" Type="http://schemas.openxmlformats.org/officeDocument/2006/relationships/oleObject" Target="../embeddings/oleObject5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88.xml"/><Relationship Id="rId5" Type="http://schemas.openxmlformats.org/officeDocument/2006/relationships/image" Target="../media/image957.w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1254.png"/></Relationships>
</file>

<file path=ppt/slides/_rels/slide2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60.png"/><Relationship Id="rId18" Type="http://schemas.openxmlformats.org/officeDocument/2006/relationships/customXml" Target="../ink/ink1294.xml"/><Relationship Id="rId26" Type="http://schemas.openxmlformats.org/officeDocument/2006/relationships/customXml" Target="../ink/ink1298.xml"/><Relationship Id="rId39" Type="http://schemas.openxmlformats.org/officeDocument/2006/relationships/image" Target="../media/image1273.png"/><Relationship Id="rId21" Type="http://schemas.openxmlformats.org/officeDocument/2006/relationships/image" Target="../media/image1264.png"/><Relationship Id="rId34" Type="http://schemas.openxmlformats.org/officeDocument/2006/relationships/customXml" Target="../ink/ink1302.xml"/><Relationship Id="rId42" Type="http://schemas.openxmlformats.org/officeDocument/2006/relationships/customXml" Target="../ink/ink1306.xml"/><Relationship Id="rId47" Type="http://schemas.openxmlformats.org/officeDocument/2006/relationships/image" Target="../media/image1276.png"/><Relationship Id="rId7" Type="http://schemas.openxmlformats.org/officeDocument/2006/relationships/image" Target="../media/image960.wmf"/><Relationship Id="rId2" Type="http://schemas.openxmlformats.org/officeDocument/2006/relationships/oleObject" Target="../embeddings/oleObject7.bin"/><Relationship Id="rId16" Type="http://schemas.openxmlformats.org/officeDocument/2006/relationships/customXml" Target="../ink/ink1293.xml"/><Relationship Id="rId29" Type="http://schemas.openxmlformats.org/officeDocument/2006/relationships/image" Target="../media/image1268.png"/><Relationship Id="rId11" Type="http://schemas.openxmlformats.org/officeDocument/2006/relationships/image" Target="../media/image1259.png"/><Relationship Id="rId24" Type="http://schemas.openxmlformats.org/officeDocument/2006/relationships/customXml" Target="../ink/ink1297.xml"/><Relationship Id="rId32" Type="http://schemas.openxmlformats.org/officeDocument/2006/relationships/customXml" Target="../ink/ink1301.xml"/><Relationship Id="rId37" Type="http://schemas.openxmlformats.org/officeDocument/2006/relationships/image" Target="../media/image1272.png"/><Relationship Id="rId40" Type="http://schemas.openxmlformats.org/officeDocument/2006/relationships/customXml" Target="../ink/ink1305.xml"/><Relationship Id="rId45" Type="http://schemas.openxmlformats.org/officeDocument/2006/relationships/image" Target="../media/image1275.png"/><Relationship Id="rId5" Type="http://schemas.openxmlformats.org/officeDocument/2006/relationships/image" Target="../media/image959.wmf"/><Relationship Id="rId15" Type="http://schemas.openxmlformats.org/officeDocument/2006/relationships/image" Target="../media/image1261.png"/><Relationship Id="rId23" Type="http://schemas.openxmlformats.org/officeDocument/2006/relationships/image" Target="../media/image1265.png"/><Relationship Id="rId28" Type="http://schemas.openxmlformats.org/officeDocument/2006/relationships/customXml" Target="../ink/ink1299.xml"/><Relationship Id="rId36" Type="http://schemas.openxmlformats.org/officeDocument/2006/relationships/customXml" Target="../ink/ink1303.xml"/><Relationship Id="rId49" Type="http://schemas.openxmlformats.org/officeDocument/2006/relationships/image" Target="../media/image1277.png"/><Relationship Id="rId10" Type="http://schemas.openxmlformats.org/officeDocument/2006/relationships/customXml" Target="../ink/ink1290.xml"/><Relationship Id="rId19" Type="http://schemas.openxmlformats.org/officeDocument/2006/relationships/image" Target="../media/image1263.png"/><Relationship Id="rId31" Type="http://schemas.openxmlformats.org/officeDocument/2006/relationships/image" Target="../media/image1269.png"/><Relationship Id="rId44" Type="http://schemas.openxmlformats.org/officeDocument/2006/relationships/customXml" Target="../ink/ink1307.xml"/><Relationship Id="rId4" Type="http://schemas.openxmlformats.org/officeDocument/2006/relationships/oleObject" Target="../embeddings/oleObject8.bin"/><Relationship Id="rId9" Type="http://schemas.openxmlformats.org/officeDocument/2006/relationships/image" Target="../media/image961.wmf"/><Relationship Id="rId14" Type="http://schemas.openxmlformats.org/officeDocument/2006/relationships/customXml" Target="../ink/ink1292.xml"/><Relationship Id="rId22" Type="http://schemas.openxmlformats.org/officeDocument/2006/relationships/customXml" Target="../ink/ink1296.xml"/><Relationship Id="rId27" Type="http://schemas.openxmlformats.org/officeDocument/2006/relationships/image" Target="../media/image1267.png"/><Relationship Id="rId30" Type="http://schemas.openxmlformats.org/officeDocument/2006/relationships/customXml" Target="../ink/ink1300.xml"/><Relationship Id="rId35" Type="http://schemas.openxmlformats.org/officeDocument/2006/relationships/image" Target="../media/image1271.png"/><Relationship Id="rId43" Type="http://schemas.openxmlformats.org/officeDocument/2006/relationships/image" Target="../media/image1145.png"/><Relationship Id="rId48" Type="http://schemas.openxmlformats.org/officeDocument/2006/relationships/customXml" Target="../ink/ink1309.xml"/><Relationship Id="rId8" Type="http://schemas.openxmlformats.org/officeDocument/2006/relationships/oleObject" Target="../embeddings/oleObject10.bin"/><Relationship Id="rId3" Type="http://schemas.openxmlformats.org/officeDocument/2006/relationships/image" Target="../media/image958.wmf"/><Relationship Id="rId12" Type="http://schemas.openxmlformats.org/officeDocument/2006/relationships/customXml" Target="../ink/ink1291.xml"/><Relationship Id="rId17" Type="http://schemas.openxmlformats.org/officeDocument/2006/relationships/image" Target="../media/image1262.png"/><Relationship Id="rId25" Type="http://schemas.openxmlformats.org/officeDocument/2006/relationships/image" Target="../media/image1266.png"/><Relationship Id="rId33" Type="http://schemas.openxmlformats.org/officeDocument/2006/relationships/image" Target="../media/image1270.png"/><Relationship Id="rId38" Type="http://schemas.openxmlformats.org/officeDocument/2006/relationships/customXml" Target="../ink/ink1304.xml"/><Relationship Id="rId46" Type="http://schemas.openxmlformats.org/officeDocument/2006/relationships/customXml" Target="../ink/ink1308.xml"/><Relationship Id="rId20" Type="http://schemas.openxmlformats.org/officeDocument/2006/relationships/customXml" Target="../ink/ink1295.xml"/><Relationship Id="rId41" Type="http://schemas.openxmlformats.org/officeDocument/2006/relationships/image" Target="../media/image1274.png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0.png"/><Relationship Id="rId2" Type="http://schemas.openxmlformats.org/officeDocument/2006/relationships/image" Target="../media/image124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84.png"/><Relationship Id="rId18" Type="http://schemas.openxmlformats.org/officeDocument/2006/relationships/customXml" Target="../ink/ink1318.xml"/><Relationship Id="rId26" Type="http://schemas.openxmlformats.org/officeDocument/2006/relationships/customXml" Target="../ink/ink1322.xml"/><Relationship Id="rId39" Type="http://schemas.openxmlformats.org/officeDocument/2006/relationships/image" Target="../media/image1297.png"/><Relationship Id="rId21" Type="http://schemas.openxmlformats.org/officeDocument/2006/relationships/image" Target="../media/image1288.png"/><Relationship Id="rId34" Type="http://schemas.openxmlformats.org/officeDocument/2006/relationships/customXml" Target="../ink/ink1326.xml"/><Relationship Id="rId42" Type="http://schemas.openxmlformats.org/officeDocument/2006/relationships/customXml" Target="../ink/ink1330.xml"/><Relationship Id="rId47" Type="http://schemas.openxmlformats.org/officeDocument/2006/relationships/image" Target="../media/image1301.png"/><Relationship Id="rId50" Type="http://schemas.openxmlformats.org/officeDocument/2006/relationships/customXml" Target="../ink/ink1334.xml"/><Relationship Id="rId55" Type="http://schemas.openxmlformats.org/officeDocument/2006/relationships/image" Target="../media/image1305.png"/><Relationship Id="rId7" Type="http://schemas.openxmlformats.org/officeDocument/2006/relationships/image" Target="../media/image1281.png"/><Relationship Id="rId2" Type="http://schemas.openxmlformats.org/officeDocument/2006/relationships/customXml" Target="../ink/ink1310.xml"/><Relationship Id="rId16" Type="http://schemas.openxmlformats.org/officeDocument/2006/relationships/customXml" Target="../ink/ink1317.xml"/><Relationship Id="rId29" Type="http://schemas.openxmlformats.org/officeDocument/2006/relationships/image" Target="../media/image1292.png"/><Relationship Id="rId11" Type="http://schemas.openxmlformats.org/officeDocument/2006/relationships/image" Target="../media/image1283.png"/><Relationship Id="rId24" Type="http://schemas.openxmlformats.org/officeDocument/2006/relationships/customXml" Target="../ink/ink1321.xml"/><Relationship Id="rId32" Type="http://schemas.openxmlformats.org/officeDocument/2006/relationships/customXml" Target="../ink/ink1325.xml"/><Relationship Id="rId37" Type="http://schemas.openxmlformats.org/officeDocument/2006/relationships/image" Target="../media/image1296.png"/><Relationship Id="rId40" Type="http://schemas.openxmlformats.org/officeDocument/2006/relationships/customXml" Target="../ink/ink1329.xml"/><Relationship Id="rId45" Type="http://schemas.openxmlformats.org/officeDocument/2006/relationships/image" Target="../media/image1300.png"/><Relationship Id="rId53" Type="http://schemas.openxmlformats.org/officeDocument/2006/relationships/image" Target="../media/image1304.png"/><Relationship Id="rId58" Type="http://schemas.openxmlformats.org/officeDocument/2006/relationships/customXml" Target="../ink/ink1338.xml"/><Relationship Id="rId5" Type="http://schemas.openxmlformats.org/officeDocument/2006/relationships/image" Target="../media/image1226.png"/><Relationship Id="rId61" Type="http://schemas.openxmlformats.org/officeDocument/2006/relationships/image" Target="../media/image1308.png"/><Relationship Id="rId19" Type="http://schemas.openxmlformats.org/officeDocument/2006/relationships/image" Target="../media/image1287.png"/><Relationship Id="rId14" Type="http://schemas.openxmlformats.org/officeDocument/2006/relationships/customXml" Target="../ink/ink1316.xml"/><Relationship Id="rId22" Type="http://schemas.openxmlformats.org/officeDocument/2006/relationships/customXml" Target="../ink/ink1320.xml"/><Relationship Id="rId27" Type="http://schemas.openxmlformats.org/officeDocument/2006/relationships/image" Target="../media/image1291.png"/><Relationship Id="rId30" Type="http://schemas.openxmlformats.org/officeDocument/2006/relationships/customXml" Target="../ink/ink1324.xml"/><Relationship Id="rId35" Type="http://schemas.openxmlformats.org/officeDocument/2006/relationships/image" Target="../media/image1295.png"/><Relationship Id="rId43" Type="http://schemas.openxmlformats.org/officeDocument/2006/relationships/image" Target="../media/image1299.png"/><Relationship Id="rId48" Type="http://schemas.openxmlformats.org/officeDocument/2006/relationships/customXml" Target="../ink/ink1333.xml"/><Relationship Id="rId56" Type="http://schemas.openxmlformats.org/officeDocument/2006/relationships/customXml" Target="../ink/ink1337.xml"/><Relationship Id="rId8" Type="http://schemas.openxmlformats.org/officeDocument/2006/relationships/customXml" Target="../ink/ink1313.xml"/><Relationship Id="rId51" Type="http://schemas.openxmlformats.org/officeDocument/2006/relationships/image" Target="../media/image1303.png"/><Relationship Id="rId3" Type="http://schemas.openxmlformats.org/officeDocument/2006/relationships/image" Target="../media/image1280.png"/><Relationship Id="rId12" Type="http://schemas.openxmlformats.org/officeDocument/2006/relationships/customXml" Target="../ink/ink1315.xml"/><Relationship Id="rId17" Type="http://schemas.openxmlformats.org/officeDocument/2006/relationships/image" Target="../media/image1286.png"/><Relationship Id="rId25" Type="http://schemas.openxmlformats.org/officeDocument/2006/relationships/image" Target="../media/image1290.png"/><Relationship Id="rId33" Type="http://schemas.openxmlformats.org/officeDocument/2006/relationships/image" Target="../media/image1294.png"/><Relationship Id="rId38" Type="http://schemas.openxmlformats.org/officeDocument/2006/relationships/customXml" Target="../ink/ink1328.xml"/><Relationship Id="rId46" Type="http://schemas.openxmlformats.org/officeDocument/2006/relationships/customXml" Target="../ink/ink1332.xml"/><Relationship Id="rId59" Type="http://schemas.openxmlformats.org/officeDocument/2006/relationships/image" Target="../media/image1307.png"/><Relationship Id="rId20" Type="http://schemas.openxmlformats.org/officeDocument/2006/relationships/customXml" Target="../ink/ink1319.xml"/><Relationship Id="rId41" Type="http://schemas.openxmlformats.org/officeDocument/2006/relationships/image" Target="../media/image1298.png"/><Relationship Id="rId54" Type="http://schemas.openxmlformats.org/officeDocument/2006/relationships/customXml" Target="../ink/ink13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12.xml"/><Relationship Id="rId15" Type="http://schemas.openxmlformats.org/officeDocument/2006/relationships/image" Target="../media/image1285.png"/><Relationship Id="rId23" Type="http://schemas.openxmlformats.org/officeDocument/2006/relationships/image" Target="../media/image1289.png"/><Relationship Id="rId28" Type="http://schemas.openxmlformats.org/officeDocument/2006/relationships/customXml" Target="../ink/ink1323.xml"/><Relationship Id="rId36" Type="http://schemas.openxmlformats.org/officeDocument/2006/relationships/customXml" Target="../ink/ink1327.xml"/><Relationship Id="rId49" Type="http://schemas.openxmlformats.org/officeDocument/2006/relationships/image" Target="../media/image1302.png"/><Relationship Id="rId57" Type="http://schemas.openxmlformats.org/officeDocument/2006/relationships/image" Target="../media/image1306.png"/><Relationship Id="rId10" Type="http://schemas.openxmlformats.org/officeDocument/2006/relationships/customXml" Target="../ink/ink1314.xml"/><Relationship Id="rId31" Type="http://schemas.openxmlformats.org/officeDocument/2006/relationships/image" Target="../media/image1293.png"/><Relationship Id="rId44" Type="http://schemas.openxmlformats.org/officeDocument/2006/relationships/customXml" Target="../ink/ink1331.xml"/><Relationship Id="rId52" Type="http://schemas.openxmlformats.org/officeDocument/2006/relationships/customXml" Target="../ink/ink1335.xml"/><Relationship Id="rId60" Type="http://schemas.openxmlformats.org/officeDocument/2006/relationships/customXml" Target="../ink/ink1339.xml"/><Relationship Id="rId4" Type="http://schemas.openxmlformats.org/officeDocument/2006/relationships/customXml" Target="../ink/ink1311.xml"/><Relationship Id="rId9" Type="http://schemas.openxmlformats.org/officeDocument/2006/relationships/image" Target="../media/image1282.png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65.png"/><Relationship Id="rId21" Type="http://schemas.openxmlformats.org/officeDocument/2006/relationships/image" Target="../media/image1317.png"/><Relationship Id="rId42" Type="http://schemas.openxmlformats.org/officeDocument/2006/relationships/customXml" Target="../ink/ink1359.xml"/><Relationship Id="rId63" Type="http://schemas.openxmlformats.org/officeDocument/2006/relationships/image" Target="../media/image1338.png"/><Relationship Id="rId84" Type="http://schemas.openxmlformats.org/officeDocument/2006/relationships/customXml" Target="../ink/ink1380.xml"/><Relationship Id="rId138" Type="http://schemas.openxmlformats.org/officeDocument/2006/relationships/customXml" Target="../ink/ink1407.xml"/><Relationship Id="rId159" Type="http://schemas.openxmlformats.org/officeDocument/2006/relationships/image" Target="../media/image1386.png"/><Relationship Id="rId170" Type="http://schemas.openxmlformats.org/officeDocument/2006/relationships/customXml" Target="../ink/ink1423.xml"/><Relationship Id="rId191" Type="http://schemas.openxmlformats.org/officeDocument/2006/relationships/image" Target="../media/image1300.png"/><Relationship Id="rId205" Type="http://schemas.openxmlformats.org/officeDocument/2006/relationships/image" Target="../media/image1408.png"/><Relationship Id="rId226" Type="http://schemas.openxmlformats.org/officeDocument/2006/relationships/customXml" Target="../ink/ink1451.xml"/><Relationship Id="rId247" Type="http://schemas.openxmlformats.org/officeDocument/2006/relationships/image" Target="../media/image1429.png"/><Relationship Id="rId107" Type="http://schemas.openxmlformats.org/officeDocument/2006/relationships/image" Target="../media/image1360.png"/><Relationship Id="rId11" Type="http://schemas.openxmlformats.org/officeDocument/2006/relationships/image" Target="../media/image1313.png"/><Relationship Id="rId32" Type="http://schemas.openxmlformats.org/officeDocument/2006/relationships/customXml" Target="../ink/ink1354.xml"/><Relationship Id="rId53" Type="http://schemas.openxmlformats.org/officeDocument/2006/relationships/image" Target="../media/image1333.png"/><Relationship Id="rId74" Type="http://schemas.openxmlformats.org/officeDocument/2006/relationships/customXml" Target="../ink/ink1375.xml"/><Relationship Id="rId128" Type="http://schemas.openxmlformats.org/officeDocument/2006/relationships/customXml" Target="../ink/ink1402.xml"/><Relationship Id="rId149" Type="http://schemas.openxmlformats.org/officeDocument/2006/relationships/image" Target="../media/image1381.png"/><Relationship Id="rId5" Type="http://schemas.openxmlformats.org/officeDocument/2006/relationships/image" Target="../media/image1310.png"/><Relationship Id="rId95" Type="http://schemas.openxmlformats.org/officeDocument/2006/relationships/image" Target="../media/image1354.png"/><Relationship Id="rId160" Type="http://schemas.openxmlformats.org/officeDocument/2006/relationships/customXml" Target="../ink/ink1418.xml"/><Relationship Id="rId181" Type="http://schemas.openxmlformats.org/officeDocument/2006/relationships/image" Target="../media/image1397.png"/><Relationship Id="rId216" Type="http://schemas.openxmlformats.org/officeDocument/2006/relationships/customXml" Target="../ink/ink1446.xml"/><Relationship Id="rId237" Type="http://schemas.openxmlformats.org/officeDocument/2006/relationships/image" Target="../media/image1424.png"/><Relationship Id="rId22" Type="http://schemas.openxmlformats.org/officeDocument/2006/relationships/customXml" Target="../ink/ink1349.xml"/><Relationship Id="rId43" Type="http://schemas.openxmlformats.org/officeDocument/2006/relationships/image" Target="../media/image1328.png"/><Relationship Id="rId64" Type="http://schemas.openxmlformats.org/officeDocument/2006/relationships/customXml" Target="../ink/ink1370.xml"/><Relationship Id="rId118" Type="http://schemas.openxmlformats.org/officeDocument/2006/relationships/customXml" Target="../ink/ink1397.xml"/><Relationship Id="rId139" Type="http://schemas.openxmlformats.org/officeDocument/2006/relationships/image" Target="../media/image1376.png"/><Relationship Id="rId85" Type="http://schemas.openxmlformats.org/officeDocument/2006/relationships/image" Target="../media/image1349.png"/><Relationship Id="rId150" Type="http://schemas.openxmlformats.org/officeDocument/2006/relationships/customXml" Target="../ink/ink1413.xml"/><Relationship Id="rId171" Type="http://schemas.openxmlformats.org/officeDocument/2006/relationships/image" Target="../media/image1392.png"/><Relationship Id="rId192" Type="http://schemas.openxmlformats.org/officeDocument/2006/relationships/customXml" Target="../ink/ink1434.xml"/><Relationship Id="rId206" Type="http://schemas.openxmlformats.org/officeDocument/2006/relationships/customXml" Target="../ink/ink1441.xml"/><Relationship Id="rId227" Type="http://schemas.openxmlformats.org/officeDocument/2006/relationships/image" Target="../media/image1419.png"/><Relationship Id="rId12" Type="http://schemas.openxmlformats.org/officeDocument/2006/relationships/customXml" Target="../ink/ink1344.xml"/><Relationship Id="rId33" Type="http://schemas.openxmlformats.org/officeDocument/2006/relationships/image" Target="../media/image1323.png"/><Relationship Id="rId108" Type="http://schemas.openxmlformats.org/officeDocument/2006/relationships/customXml" Target="../ink/ink1392.xml"/><Relationship Id="rId129" Type="http://schemas.openxmlformats.org/officeDocument/2006/relationships/image" Target="../media/image1371.png"/><Relationship Id="rId54" Type="http://schemas.openxmlformats.org/officeDocument/2006/relationships/customXml" Target="../ink/ink1365.xml"/><Relationship Id="rId75" Type="http://schemas.openxmlformats.org/officeDocument/2006/relationships/image" Target="../media/image1344.png"/><Relationship Id="rId96" Type="http://schemas.openxmlformats.org/officeDocument/2006/relationships/customXml" Target="../ink/ink1386.xml"/><Relationship Id="rId140" Type="http://schemas.openxmlformats.org/officeDocument/2006/relationships/customXml" Target="../ink/ink1408.xml"/><Relationship Id="rId161" Type="http://schemas.openxmlformats.org/officeDocument/2006/relationships/image" Target="../media/image1387.png"/><Relationship Id="rId182" Type="http://schemas.openxmlformats.org/officeDocument/2006/relationships/customXml" Target="../ink/ink1429.xml"/><Relationship Id="rId217" Type="http://schemas.openxmlformats.org/officeDocument/2006/relationships/image" Target="../media/image1414.png"/><Relationship Id="rId6" Type="http://schemas.openxmlformats.org/officeDocument/2006/relationships/customXml" Target="../ink/ink1341.xml"/><Relationship Id="rId238" Type="http://schemas.openxmlformats.org/officeDocument/2006/relationships/customXml" Target="../ink/ink1457.xml"/><Relationship Id="rId23" Type="http://schemas.openxmlformats.org/officeDocument/2006/relationships/image" Target="../media/image1318.png"/><Relationship Id="rId119" Type="http://schemas.openxmlformats.org/officeDocument/2006/relationships/image" Target="../media/image1366.png"/><Relationship Id="rId44" Type="http://schemas.openxmlformats.org/officeDocument/2006/relationships/customXml" Target="../ink/ink1360.xml"/><Relationship Id="rId65" Type="http://schemas.openxmlformats.org/officeDocument/2006/relationships/image" Target="../media/image1339.png"/><Relationship Id="rId86" Type="http://schemas.openxmlformats.org/officeDocument/2006/relationships/customXml" Target="../ink/ink1381.xml"/><Relationship Id="rId130" Type="http://schemas.openxmlformats.org/officeDocument/2006/relationships/customXml" Target="../ink/ink1403.xml"/><Relationship Id="rId151" Type="http://schemas.openxmlformats.org/officeDocument/2006/relationships/image" Target="../media/image1382.png"/><Relationship Id="rId172" Type="http://schemas.openxmlformats.org/officeDocument/2006/relationships/customXml" Target="../ink/ink1424.xml"/><Relationship Id="rId193" Type="http://schemas.openxmlformats.org/officeDocument/2006/relationships/image" Target="../media/image1402.png"/><Relationship Id="rId207" Type="http://schemas.openxmlformats.org/officeDocument/2006/relationships/image" Target="../media/image1409.png"/><Relationship Id="rId228" Type="http://schemas.openxmlformats.org/officeDocument/2006/relationships/customXml" Target="../ink/ink1452.xml"/><Relationship Id="rId13" Type="http://schemas.openxmlformats.org/officeDocument/2006/relationships/image" Target="../media/image1288.png"/><Relationship Id="rId109" Type="http://schemas.openxmlformats.org/officeDocument/2006/relationships/image" Target="../media/image1361.png"/><Relationship Id="rId34" Type="http://schemas.openxmlformats.org/officeDocument/2006/relationships/customXml" Target="../ink/ink1355.xml"/><Relationship Id="rId55" Type="http://schemas.openxmlformats.org/officeDocument/2006/relationships/image" Target="../media/image1334.png"/><Relationship Id="rId76" Type="http://schemas.openxmlformats.org/officeDocument/2006/relationships/customXml" Target="../ink/ink1376.xml"/><Relationship Id="rId97" Type="http://schemas.openxmlformats.org/officeDocument/2006/relationships/image" Target="../media/image1355.png"/><Relationship Id="rId120" Type="http://schemas.openxmlformats.org/officeDocument/2006/relationships/customXml" Target="../ink/ink1398.xml"/><Relationship Id="rId141" Type="http://schemas.openxmlformats.org/officeDocument/2006/relationships/image" Target="../media/image1377.png"/><Relationship Id="rId7" Type="http://schemas.openxmlformats.org/officeDocument/2006/relationships/image" Target="../media/image1311.png"/><Relationship Id="rId162" Type="http://schemas.openxmlformats.org/officeDocument/2006/relationships/customXml" Target="../ink/ink1419.xml"/><Relationship Id="rId183" Type="http://schemas.openxmlformats.org/officeDocument/2006/relationships/image" Target="../media/image1398.png"/><Relationship Id="rId218" Type="http://schemas.openxmlformats.org/officeDocument/2006/relationships/customXml" Target="../ink/ink1447.xml"/><Relationship Id="rId239" Type="http://schemas.openxmlformats.org/officeDocument/2006/relationships/image" Target="../media/image1425.png"/><Relationship Id="rId24" Type="http://schemas.openxmlformats.org/officeDocument/2006/relationships/customXml" Target="../ink/ink1350.xml"/><Relationship Id="rId45" Type="http://schemas.openxmlformats.org/officeDocument/2006/relationships/image" Target="../media/image1329.png"/><Relationship Id="rId66" Type="http://schemas.openxmlformats.org/officeDocument/2006/relationships/customXml" Target="../ink/ink1371.xml"/><Relationship Id="rId87" Type="http://schemas.openxmlformats.org/officeDocument/2006/relationships/image" Target="../media/image1350.png"/><Relationship Id="rId110" Type="http://schemas.openxmlformats.org/officeDocument/2006/relationships/customXml" Target="../ink/ink1393.xml"/><Relationship Id="rId131" Type="http://schemas.openxmlformats.org/officeDocument/2006/relationships/image" Target="../media/image1372.png"/><Relationship Id="rId152" Type="http://schemas.openxmlformats.org/officeDocument/2006/relationships/customXml" Target="../ink/ink1414.xml"/><Relationship Id="rId173" Type="http://schemas.openxmlformats.org/officeDocument/2006/relationships/image" Target="../media/image1393.png"/><Relationship Id="rId194" Type="http://schemas.openxmlformats.org/officeDocument/2006/relationships/customXml" Target="../ink/ink1435.xml"/><Relationship Id="rId208" Type="http://schemas.openxmlformats.org/officeDocument/2006/relationships/customXml" Target="../ink/ink1442.xml"/><Relationship Id="rId229" Type="http://schemas.openxmlformats.org/officeDocument/2006/relationships/image" Target="../media/image1420.png"/><Relationship Id="rId240" Type="http://schemas.openxmlformats.org/officeDocument/2006/relationships/customXml" Target="../ink/ink1458.xml"/><Relationship Id="rId14" Type="http://schemas.openxmlformats.org/officeDocument/2006/relationships/customXml" Target="../ink/ink1345.xml"/><Relationship Id="rId35" Type="http://schemas.openxmlformats.org/officeDocument/2006/relationships/image" Target="../media/image1324.png"/><Relationship Id="rId56" Type="http://schemas.openxmlformats.org/officeDocument/2006/relationships/customXml" Target="../ink/ink1366.xml"/><Relationship Id="rId77" Type="http://schemas.openxmlformats.org/officeDocument/2006/relationships/image" Target="../media/image1345.png"/><Relationship Id="rId100" Type="http://schemas.openxmlformats.org/officeDocument/2006/relationships/customXml" Target="../ink/ink1388.xml"/><Relationship Id="rId8" Type="http://schemas.openxmlformats.org/officeDocument/2006/relationships/customXml" Target="../ink/ink1342.xml"/><Relationship Id="rId98" Type="http://schemas.openxmlformats.org/officeDocument/2006/relationships/customXml" Target="../ink/ink1387.xml"/><Relationship Id="rId121" Type="http://schemas.openxmlformats.org/officeDocument/2006/relationships/image" Target="../media/image1367.png"/><Relationship Id="rId142" Type="http://schemas.openxmlformats.org/officeDocument/2006/relationships/customXml" Target="../ink/ink1409.xml"/><Relationship Id="rId163" Type="http://schemas.openxmlformats.org/officeDocument/2006/relationships/image" Target="../media/image1388.png"/><Relationship Id="rId184" Type="http://schemas.openxmlformats.org/officeDocument/2006/relationships/customXml" Target="../ink/ink1430.xml"/><Relationship Id="rId219" Type="http://schemas.openxmlformats.org/officeDocument/2006/relationships/image" Target="../media/image1415.png"/><Relationship Id="rId230" Type="http://schemas.openxmlformats.org/officeDocument/2006/relationships/customXml" Target="../ink/ink1453.xml"/><Relationship Id="rId25" Type="http://schemas.openxmlformats.org/officeDocument/2006/relationships/image" Target="../media/image1319.png"/><Relationship Id="rId46" Type="http://schemas.openxmlformats.org/officeDocument/2006/relationships/customXml" Target="../ink/ink1361.xml"/><Relationship Id="rId67" Type="http://schemas.openxmlformats.org/officeDocument/2006/relationships/image" Target="../media/image1340.png"/><Relationship Id="rId88" Type="http://schemas.openxmlformats.org/officeDocument/2006/relationships/customXml" Target="../ink/ink1382.xml"/><Relationship Id="rId111" Type="http://schemas.openxmlformats.org/officeDocument/2006/relationships/image" Target="../media/image1362.png"/><Relationship Id="rId132" Type="http://schemas.openxmlformats.org/officeDocument/2006/relationships/customXml" Target="../ink/ink1404.xml"/><Relationship Id="rId153" Type="http://schemas.openxmlformats.org/officeDocument/2006/relationships/image" Target="../media/image1383.png"/><Relationship Id="rId174" Type="http://schemas.openxmlformats.org/officeDocument/2006/relationships/customXml" Target="../ink/ink1425.xml"/><Relationship Id="rId195" Type="http://schemas.openxmlformats.org/officeDocument/2006/relationships/image" Target="../media/image1403.png"/><Relationship Id="rId209" Type="http://schemas.openxmlformats.org/officeDocument/2006/relationships/image" Target="../media/image1410.png"/><Relationship Id="rId220" Type="http://schemas.openxmlformats.org/officeDocument/2006/relationships/customXml" Target="../ink/ink1448.xml"/><Relationship Id="rId241" Type="http://schemas.openxmlformats.org/officeDocument/2006/relationships/image" Target="../media/image1426.png"/><Relationship Id="rId15" Type="http://schemas.openxmlformats.org/officeDocument/2006/relationships/image" Target="../media/image1314.png"/><Relationship Id="rId36" Type="http://schemas.openxmlformats.org/officeDocument/2006/relationships/customXml" Target="../ink/ink1356.xml"/><Relationship Id="rId57" Type="http://schemas.openxmlformats.org/officeDocument/2006/relationships/image" Target="../media/image1335.png"/><Relationship Id="rId10" Type="http://schemas.openxmlformats.org/officeDocument/2006/relationships/customXml" Target="../ink/ink1343.xml"/><Relationship Id="rId31" Type="http://schemas.openxmlformats.org/officeDocument/2006/relationships/image" Target="../media/image1322.png"/><Relationship Id="rId52" Type="http://schemas.openxmlformats.org/officeDocument/2006/relationships/customXml" Target="../ink/ink1364.xml"/><Relationship Id="rId73" Type="http://schemas.openxmlformats.org/officeDocument/2006/relationships/image" Target="../media/image1343.png"/><Relationship Id="rId78" Type="http://schemas.openxmlformats.org/officeDocument/2006/relationships/customXml" Target="../ink/ink1377.xml"/><Relationship Id="rId94" Type="http://schemas.openxmlformats.org/officeDocument/2006/relationships/customXml" Target="../ink/ink1385.xml"/><Relationship Id="rId99" Type="http://schemas.openxmlformats.org/officeDocument/2006/relationships/image" Target="../media/image1356.png"/><Relationship Id="rId101" Type="http://schemas.openxmlformats.org/officeDocument/2006/relationships/image" Target="../media/image1357.png"/><Relationship Id="rId122" Type="http://schemas.openxmlformats.org/officeDocument/2006/relationships/customXml" Target="../ink/ink1399.xml"/><Relationship Id="rId143" Type="http://schemas.openxmlformats.org/officeDocument/2006/relationships/image" Target="../media/image1378.png"/><Relationship Id="rId148" Type="http://schemas.openxmlformats.org/officeDocument/2006/relationships/customXml" Target="../ink/ink1412.xml"/><Relationship Id="rId164" Type="http://schemas.openxmlformats.org/officeDocument/2006/relationships/customXml" Target="../ink/ink1420.xml"/><Relationship Id="rId169" Type="http://schemas.openxmlformats.org/officeDocument/2006/relationships/image" Target="../media/image1391.png"/><Relationship Id="rId185" Type="http://schemas.openxmlformats.org/officeDocument/2006/relationships/image" Target="../media/image1399.png"/><Relationship Id="rId4" Type="http://schemas.openxmlformats.org/officeDocument/2006/relationships/customXml" Target="../ink/ink1340.xml"/><Relationship Id="rId9" Type="http://schemas.openxmlformats.org/officeDocument/2006/relationships/image" Target="../media/image1312.png"/><Relationship Id="rId180" Type="http://schemas.openxmlformats.org/officeDocument/2006/relationships/customXml" Target="../ink/ink1428.xml"/><Relationship Id="rId210" Type="http://schemas.openxmlformats.org/officeDocument/2006/relationships/customXml" Target="../ink/ink1443.xml"/><Relationship Id="rId215" Type="http://schemas.openxmlformats.org/officeDocument/2006/relationships/image" Target="../media/image1413.png"/><Relationship Id="rId236" Type="http://schemas.openxmlformats.org/officeDocument/2006/relationships/customXml" Target="../ink/ink1456.xml"/><Relationship Id="rId26" Type="http://schemas.openxmlformats.org/officeDocument/2006/relationships/customXml" Target="../ink/ink1351.xml"/><Relationship Id="rId231" Type="http://schemas.openxmlformats.org/officeDocument/2006/relationships/image" Target="../media/image1421.png"/><Relationship Id="rId47" Type="http://schemas.openxmlformats.org/officeDocument/2006/relationships/image" Target="../media/image1330.png"/><Relationship Id="rId68" Type="http://schemas.openxmlformats.org/officeDocument/2006/relationships/customXml" Target="../ink/ink1372.xml"/><Relationship Id="rId89" Type="http://schemas.openxmlformats.org/officeDocument/2006/relationships/image" Target="../media/image1351.png"/><Relationship Id="rId112" Type="http://schemas.openxmlformats.org/officeDocument/2006/relationships/customXml" Target="../ink/ink1394.xml"/><Relationship Id="rId133" Type="http://schemas.openxmlformats.org/officeDocument/2006/relationships/image" Target="../media/image1373.png"/><Relationship Id="rId154" Type="http://schemas.openxmlformats.org/officeDocument/2006/relationships/customXml" Target="../ink/ink1415.xml"/><Relationship Id="rId175" Type="http://schemas.openxmlformats.org/officeDocument/2006/relationships/image" Target="../media/image1394.png"/><Relationship Id="rId196" Type="http://schemas.openxmlformats.org/officeDocument/2006/relationships/customXml" Target="../ink/ink1436.xml"/><Relationship Id="rId200" Type="http://schemas.openxmlformats.org/officeDocument/2006/relationships/customXml" Target="../ink/ink1438.xml"/><Relationship Id="rId16" Type="http://schemas.openxmlformats.org/officeDocument/2006/relationships/customXml" Target="../ink/ink1346.xml"/><Relationship Id="rId221" Type="http://schemas.openxmlformats.org/officeDocument/2006/relationships/image" Target="../media/image1416.png"/><Relationship Id="rId242" Type="http://schemas.openxmlformats.org/officeDocument/2006/relationships/customXml" Target="../ink/ink1459.xml"/><Relationship Id="rId37" Type="http://schemas.openxmlformats.org/officeDocument/2006/relationships/image" Target="../media/image1325.png"/><Relationship Id="rId58" Type="http://schemas.openxmlformats.org/officeDocument/2006/relationships/customXml" Target="../ink/ink1367.xml"/><Relationship Id="rId79" Type="http://schemas.openxmlformats.org/officeDocument/2006/relationships/image" Target="../media/image1346.png"/><Relationship Id="rId102" Type="http://schemas.openxmlformats.org/officeDocument/2006/relationships/customXml" Target="../ink/ink1389.xml"/><Relationship Id="rId123" Type="http://schemas.openxmlformats.org/officeDocument/2006/relationships/image" Target="../media/image1368.png"/><Relationship Id="rId144" Type="http://schemas.openxmlformats.org/officeDocument/2006/relationships/customXml" Target="../ink/ink1410.xml"/><Relationship Id="rId90" Type="http://schemas.openxmlformats.org/officeDocument/2006/relationships/customXml" Target="../ink/ink1383.xml"/><Relationship Id="rId165" Type="http://schemas.openxmlformats.org/officeDocument/2006/relationships/image" Target="../media/image1389.png"/><Relationship Id="rId186" Type="http://schemas.openxmlformats.org/officeDocument/2006/relationships/customXml" Target="../ink/ink1431.xml"/><Relationship Id="rId211" Type="http://schemas.openxmlformats.org/officeDocument/2006/relationships/image" Target="../media/image1411.png"/><Relationship Id="rId232" Type="http://schemas.openxmlformats.org/officeDocument/2006/relationships/customXml" Target="../ink/ink1454.xml"/><Relationship Id="rId27" Type="http://schemas.openxmlformats.org/officeDocument/2006/relationships/image" Target="../media/image1320.png"/><Relationship Id="rId48" Type="http://schemas.openxmlformats.org/officeDocument/2006/relationships/customXml" Target="../ink/ink1362.xml"/><Relationship Id="rId69" Type="http://schemas.openxmlformats.org/officeDocument/2006/relationships/image" Target="../media/image1341.png"/><Relationship Id="rId113" Type="http://schemas.openxmlformats.org/officeDocument/2006/relationships/image" Target="../media/image1363.png"/><Relationship Id="rId134" Type="http://schemas.openxmlformats.org/officeDocument/2006/relationships/customXml" Target="../ink/ink1405.xml"/><Relationship Id="rId80" Type="http://schemas.openxmlformats.org/officeDocument/2006/relationships/customXml" Target="../ink/ink1378.xml"/><Relationship Id="rId155" Type="http://schemas.openxmlformats.org/officeDocument/2006/relationships/image" Target="../media/image1384.png"/><Relationship Id="rId176" Type="http://schemas.openxmlformats.org/officeDocument/2006/relationships/customXml" Target="../ink/ink1426.xml"/><Relationship Id="rId197" Type="http://schemas.openxmlformats.org/officeDocument/2006/relationships/image" Target="../media/image1404.png"/><Relationship Id="rId201" Type="http://schemas.openxmlformats.org/officeDocument/2006/relationships/image" Target="../media/image1406.png"/><Relationship Id="rId222" Type="http://schemas.openxmlformats.org/officeDocument/2006/relationships/customXml" Target="../ink/ink1449.xml"/><Relationship Id="rId243" Type="http://schemas.openxmlformats.org/officeDocument/2006/relationships/image" Target="../media/image1427.png"/><Relationship Id="rId17" Type="http://schemas.openxmlformats.org/officeDocument/2006/relationships/image" Target="../media/image1315.png"/><Relationship Id="rId38" Type="http://schemas.openxmlformats.org/officeDocument/2006/relationships/customXml" Target="../ink/ink1357.xml"/><Relationship Id="rId59" Type="http://schemas.openxmlformats.org/officeDocument/2006/relationships/image" Target="../media/image1336.png"/><Relationship Id="rId103" Type="http://schemas.openxmlformats.org/officeDocument/2006/relationships/image" Target="../media/image1358.png"/><Relationship Id="rId124" Type="http://schemas.openxmlformats.org/officeDocument/2006/relationships/customXml" Target="../ink/ink1400.xml"/><Relationship Id="rId70" Type="http://schemas.openxmlformats.org/officeDocument/2006/relationships/customXml" Target="../ink/ink1373.xml"/><Relationship Id="rId91" Type="http://schemas.openxmlformats.org/officeDocument/2006/relationships/image" Target="../media/image1352.png"/><Relationship Id="rId145" Type="http://schemas.openxmlformats.org/officeDocument/2006/relationships/image" Target="../media/image1379.png"/><Relationship Id="rId166" Type="http://schemas.openxmlformats.org/officeDocument/2006/relationships/customXml" Target="../ink/ink1421.xml"/><Relationship Id="rId187" Type="http://schemas.openxmlformats.org/officeDocument/2006/relationships/image" Target="../media/image1400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444.xml"/><Relationship Id="rId233" Type="http://schemas.openxmlformats.org/officeDocument/2006/relationships/image" Target="../media/image1422.png"/><Relationship Id="rId28" Type="http://schemas.openxmlformats.org/officeDocument/2006/relationships/customXml" Target="../ink/ink1352.xml"/><Relationship Id="rId49" Type="http://schemas.openxmlformats.org/officeDocument/2006/relationships/image" Target="../media/image1331.png"/><Relationship Id="rId114" Type="http://schemas.openxmlformats.org/officeDocument/2006/relationships/customXml" Target="../ink/ink1395.xml"/><Relationship Id="rId60" Type="http://schemas.openxmlformats.org/officeDocument/2006/relationships/customXml" Target="../ink/ink1368.xml"/><Relationship Id="rId81" Type="http://schemas.openxmlformats.org/officeDocument/2006/relationships/image" Target="../media/image1347.png"/><Relationship Id="rId135" Type="http://schemas.openxmlformats.org/officeDocument/2006/relationships/image" Target="../media/image1374.png"/><Relationship Id="rId156" Type="http://schemas.openxmlformats.org/officeDocument/2006/relationships/customXml" Target="../ink/ink1416.xml"/><Relationship Id="rId177" Type="http://schemas.openxmlformats.org/officeDocument/2006/relationships/image" Target="../media/image1395.png"/><Relationship Id="rId198" Type="http://schemas.openxmlformats.org/officeDocument/2006/relationships/customXml" Target="../ink/ink1437.xml"/><Relationship Id="rId202" Type="http://schemas.openxmlformats.org/officeDocument/2006/relationships/customXml" Target="../ink/ink1439.xml"/><Relationship Id="rId223" Type="http://schemas.openxmlformats.org/officeDocument/2006/relationships/image" Target="../media/image1417.png"/><Relationship Id="rId244" Type="http://schemas.openxmlformats.org/officeDocument/2006/relationships/customXml" Target="../ink/ink1460.xml"/><Relationship Id="rId18" Type="http://schemas.openxmlformats.org/officeDocument/2006/relationships/customXml" Target="../ink/ink1347.xml"/><Relationship Id="rId39" Type="http://schemas.openxmlformats.org/officeDocument/2006/relationships/image" Target="../media/image1326.png"/><Relationship Id="rId50" Type="http://schemas.openxmlformats.org/officeDocument/2006/relationships/customXml" Target="../ink/ink1363.xml"/><Relationship Id="rId104" Type="http://schemas.openxmlformats.org/officeDocument/2006/relationships/customXml" Target="../ink/ink1390.xml"/><Relationship Id="rId125" Type="http://schemas.openxmlformats.org/officeDocument/2006/relationships/image" Target="../media/image1369.png"/><Relationship Id="rId146" Type="http://schemas.openxmlformats.org/officeDocument/2006/relationships/customXml" Target="../ink/ink1411.xml"/><Relationship Id="rId167" Type="http://schemas.openxmlformats.org/officeDocument/2006/relationships/image" Target="../media/image1390.png"/><Relationship Id="rId188" Type="http://schemas.openxmlformats.org/officeDocument/2006/relationships/customXml" Target="../ink/ink1432.xml"/><Relationship Id="rId71" Type="http://schemas.openxmlformats.org/officeDocument/2006/relationships/image" Target="../media/image1342.png"/><Relationship Id="rId92" Type="http://schemas.openxmlformats.org/officeDocument/2006/relationships/customXml" Target="../ink/ink1384.xml"/><Relationship Id="rId213" Type="http://schemas.openxmlformats.org/officeDocument/2006/relationships/image" Target="../media/image1412.png"/><Relationship Id="rId234" Type="http://schemas.openxmlformats.org/officeDocument/2006/relationships/customXml" Target="../ink/ink1455.xml"/><Relationship Id="rId2" Type="http://schemas.openxmlformats.org/officeDocument/2006/relationships/oleObject" Target="../embeddings/oleObject11.bin"/><Relationship Id="rId29" Type="http://schemas.openxmlformats.org/officeDocument/2006/relationships/image" Target="../media/image1321.png"/><Relationship Id="rId40" Type="http://schemas.openxmlformats.org/officeDocument/2006/relationships/customXml" Target="../ink/ink1358.xml"/><Relationship Id="rId115" Type="http://schemas.openxmlformats.org/officeDocument/2006/relationships/image" Target="../media/image1364.png"/><Relationship Id="rId136" Type="http://schemas.openxmlformats.org/officeDocument/2006/relationships/customXml" Target="../ink/ink1406.xml"/><Relationship Id="rId157" Type="http://schemas.openxmlformats.org/officeDocument/2006/relationships/image" Target="../media/image1385.png"/><Relationship Id="rId178" Type="http://schemas.openxmlformats.org/officeDocument/2006/relationships/customXml" Target="../ink/ink1427.xml"/><Relationship Id="rId61" Type="http://schemas.openxmlformats.org/officeDocument/2006/relationships/image" Target="../media/image1337.png"/><Relationship Id="rId82" Type="http://schemas.openxmlformats.org/officeDocument/2006/relationships/customXml" Target="../ink/ink1379.xml"/><Relationship Id="rId199" Type="http://schemas.openxmlformats.org/officeDocument/2006/relationships/image" Target="../media/image1405.png"/><Relationship Id="rId203" Type="http://schemas.openxmlformats.org/officeDocument/2006/relationships/image" Target="../media/image1407.png"/><Relationship Id="rId19" Type="http://schemas.openxmlformats.org/officeDocument/2006/relationships/image" Target="../media/image1316.png"/><Relationship Id="rId224" Type="http://schemas.openxmlformats.org/officeDocument/2006/relationships/customXml" Target="../ink/ink1450.xml"/><Relationship Id="rId245" Type="http://schemas.openxmlformats.org/officeDocument/2006/relationships/image" Target="../media/image1428.png"/><Relationship Id="rId30" Type="http://schemas.openxmlformats.org/officeDocument/2006/relationships/customXml" Target="../ink/ink1353.xml"/><Relationship Id="rId105" Type="http://schemas.openxmlformats.org/officeDocument/2006/relationships/image" Target="../media/image1359.png"/><Relationship Id="rId126" Type="http://schemas.openxmlformats.org/officeDocument/2006/relationships/customXml" Target="../ink/ink1401.xml"/><Relationship Id="rId147" Type="http://schemas.openxmlformats.org/officeDocument/2006/relationships/image" Target="../media/image1380.png"/><Relationship Id="rId168" Type="http://schemas.openxmlformats.org/officeDocument/2006/relationships/customXml" Target="../ink/ink1422.xml"/><Relationship Id="rId51" Type="http://schemas.openxmlformats.org/officeDocument/2006/relationships/image" Target="../media/image1332.png"/><Relationship Id="rId72" Type="http://schemas.openxmlformats.org/officeDocument/2006/relationships/customXml" Target="../ink/ink1374.xml"/><Relationship Id="rId93" Type="http://schemas.openxmlformats.org/officeDocument/2006/relationships/image" Target="../media/image1353.png"/><Relationship Id="rId189" Type="http://schemas.openxmlformats.org/officeDocument/2006/relationships/image" Target="../media/image1401.png"/><Relationship Id="rId3" Type="http://schemas.openxmlformats.org/officeDocument/2006/relationships/image" Target="../media/image1251.wmf"/><Relationship Id="rId214" Type="http://schemas.openxmlformats.org/officeDocument/2006/relationships/customXml" Target="../ink/ink1445.xml"/><Relationship Id="rId235" Type="http://schemas.openxmlformats.org/officeDocument/2006/relationships/image" Target="../media/image1423.png"/><Relationship Id="rId116" Type="http://schemas.openxmlformats.org/officeDocument/2006/relationships/customXml" Target="../ink/ink1396.xml"/><Relationship Id="rId137" Type="http://schemas.openxmlformats.org/officeDocument/2006/relationships/image" Target="../media/image1375.png"/><Relationship Id="rId158" Type="http://schemas.openxmlformats.org/officeDocument/2006/relationships/customXml" Target="../ink/ink1417.xml"/><Relationship Id="rId20" Type="http://schemas.openxmlformats.org/officeDocument/2006/relationships/customXml" Target="../ink/ink1348.xml"/><Relationship Id="rId41" Type="http://schemas.openxmlformats.org/officeDocument/2006/relationships/image" Target="../media/image1327.png"/><Relationship Id="rId62" Type="http://schemas.openxmlformats.org/officeDocument/2006/relationships/customXml" Target="../ink/ink1369.xml"/><Relationship Id="rId83" Type="http://schemas.openxmlformats.org/officeDocument/2006/relationships/image" Target="../media/image1348.png"/><Relationship Id="rId179" Type="http://schemas.openxmlformats.org/officeDocument/2006/relationships/image" Target="../media/image1396.png"/><Relationship Id="rId190" Type="http://schemas.openxmlformats.org/officeDocument/2006/relationships/customXml" Target="../ink/ink1433.xml"/><Relationship Id="rId204" Type="http://schemas.openxmlformats.org/officeDocument/2006/relationships/customXml" Target="../ink/ink1440.xml"/><Relationship Id="rId225" Type="http://schemas.openxmlformats.org/officeDocument/2006/relationships/image" Target="../media/image1418.png"/><Relationship Id="rId246" Type="http://schemas.openxmlformats.org/officeDocument/2006/relationships/customXml" Target="../ink/ink1461.xml"/><Relationship Id="rId106" Type="http://schemas.openxmlformats.org/officeDocument/2006/relationships/customXml" Target="../ink/ink1391.xml"/><Relationship Id="rId127" Type="http://schemas.openxmlformats.org/officeDocument/2006/relationships/image" Target="../media/image1370.png"/></Relationships>
</file>

<file path=ppt/slides/_rels/slide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.xml"/><Relationship Id="rId21" Type="http://schemas.openxmlformats.org/officeDocument/2006/relationships/image" Target="../media/image10.png"/><Relationship Id="rId42" Type="http://schemas.openxmlformats.org/officeDocument/2006/relationships/customXml" Target="../ink/ink20.xml"/><Relationship Id="rId47" Type="http://schemas.openxmlformats.org/officeDocument/2006/relationships/image" Target="../media/image23.png"/><Relationship Id="rId63" Type="http://schemas.openxmlformats.org/officeDocument/2006/relationships/image" Target="../media/image31.png"/><Relationship Id="rId68" Type="http://schemas.openxmlformats.org/officeDocument/2006/relationships/customXml" Target="../ink/ink33.xml"/><Relationship Id="rId84" Type="http://schemas.openxmlformats.org/officeDocument/2006/relationships/customXml" Target="../ink/ink41.xml"/><Relationship Id="rId89" Type="http://schemas.openxmlformats.org/officeDocument/2006/relationships/image" Target="../media/image44.png"/><Relationship Id="rId16" Type="http://schemas.openxmlformats.org/officeDocument/2006/relationships/customXml" Target="../ink/ink7.xml"/><Relationship Id="rId11" Type="http://schemas.openxmlformats.org/officeDocument/2006/relationships/image" Target="../media/image5.png"/><Relationship Id="rId32" Type="http://schemas.openxmlformats.org/officeDocument/2006/relationships/customXml" Target="../ink/ink15.xml"/><Relationship Id="rId37" Type="http://schemas.openxmlformats.org/officeDocument/2006/relationships/image" Target="../media/image18.png"/><Relationship Id="rId53" Type="http://schemas.openxmlformats.org/officeDocument/2006/relationships/image" Target="../media/image26.png"/><Relationship Id="rId58" Type="http://schemas.openxmlformats.org/officeDocument/2006/relationships/customXml" Target="../ink/ink28.xml"/><Relationship Id="rId74" Type="http://schemas.openxmlformats.org/officeDocument/2006/relationships/customXml" Target="../ink/ink36.xml"/><Relationship Id="rId79" Type="http://schemas.openxmlformats.org/officeDocument/2006/relationships/image" Target="../media/image39.png"/><Relationship Id="rId5" Type="http://schemas.openxmlformats.org/officeDocument/2006/relationships/image" Target="../media/image2.png"/><Relationship Id="rId90" Type="http://schemas.openxmlformats.org/officeDocument/2006/relationships/customXml" Target="../ink/ink44.xml"/><Relationship Id="rId95" Type="http://schemas.openxmlformats.org/officeDocument/2006/relationships/image" Target="../media/image47.png"/><Relationship Id="rId22" Type="http://schemas.openxmlformats.org/officeDocument/2006/relationships/customXml" Target="../ink/ink10.xml"/><Relationship Id="rId27" Type="http://schemas.openxmlformats.org/officeDocument/2006/relationships/image" Target="../media/image13.png"/><Relationship Id="rId43" Type="http://schemas.openxmlformats.org/officeDocument/2006/relationships/image" Target="../media/image21.png"/><Relationship Id="rId48" Type="http://schemas.openxmlformats.org/officeDocument/2006/relationships/customXml" Target="../ink/ink23.xml"/><Relationship Id="rId64" Type="http://schemas.openxmlformats.org/officeDocument/2006/relationships/customXml" Target="../ink/ink31.xml"/><Relationship Id="rId69" Type="http://schemas.openxmlformats.org/officeDocument/2006/relationships/image" Target="../media/image34.png"/><Relationship Id="rId8" Type="http://schemas.openxmlformats.org/officeDocument/2006/relationships/customXml" Target="../ink/ink3.xml"/><Relationship Id="rId51" Type="http://schemas.openxmlformats.org/officeDocument/2006/relationships/image" Target="../media/image25.png"/><Relationship Id="rId72" Type="http://schemas.openxmlformats.org/officeDocument/2006/relationships/customXml" Target="../ink/ink35.xml"/><Relationship Id="rId80" Type="http://schemas.openxmlformats.org/officeDocument/2006/relationships/customXml" Target="../ink/ink39.xml"/><Relationship Id="rId85" Type="http://schemas.openxmlformats.org/officeDocument/2006/relationships/image" Target="../media/image42.png"/><Relationship Id="rId93" Type="http://schemas.openxmlformats.org/officeDocument/2006/relationships/image" Target="../media/image46.png"/><Relationship Id="rId3" Type="http://schemas.openxmlformats.org/officeDocument/2006/relationships/image" Target="../media/image1.wmf"/><Relationship Id="rId12" Type="http://schemas.openxmlformats.org/officeDocument/2006/relationships/customXml" Target="../ink/ink5.xml"/><Relationship Id="rId17" Type="http://schemas.openxmlformats.org/officeDocument/2006/relationships/image" Target="../media/image8.png"/><Relationship Id="rId25" Type="http://schemas.openxmlformats.org/officeDocument/2006/relationships/image" Target="../media/image12.png"/><Relationship Id="rId33" Type="http://schemas.openxmlformats.org/officeDocument/2006/relationships/image" Target="../media/image16.png"/><Relationship Id="rId38" Type="http://schemas.openxmlformats.org/officeDocument/2006/relationships/customXml" Target="../ink/ink18.xml"/><Relationship Id="rId46" Type="http://schemas.openxmlformats.org/officeDocument/2006/relationships/customXml" Target="../ink/ink22.xml"/><Relationship Id="rId59" Type="http://schemas.openxmlformats.org/officeDocument/2006/relationships/image" Target="../media/image29.png"/><Relationship Id="rId67" Type="http://schemas.openxmlformats.org/officeDocument/2006/relationships/image" Target="../media/image33.png"/><Relationship Id="rId20" Type="http://schemas.openxmlformats.org/officeDocument/2006/relationships/customXml" Target="../ink/ink9.xml"/><Relationship Id="rId41" Type="http://schemas.openxmlformats.org/officeDocument/2006/relationships/image" Target="../media/image20.png"/><Relationship Id="rId54" Type="http://schemas.openxmlformats.org/officeDocument/2006/relationships/customXml" Target="../ink/ink26.xml"/><Relationship Id="rId62" Type="http://schemas.openxmlformats.org/officeDocument/2006/relationships/customXml" Target="../ink/ink30.xml"/><Relationship Id="rId70" Type="http://schemas.openxmlformats.org/officeDocument/2006/relationships/customXml" Target="../ink/ink34.xml"/><Relationship Id="rId75" Type="http://schemas.openxmlformats.org/officeDocument/2006/relationships/image" Target="../media/image37.png"/><Relationship Id="rId83" Type="http://schemas.openxmlformats.org/officeDocument/2006/relationships/image" Target="../media/image41.png"/><Relationship Id="rId88" Type="http://schemas.openxmlformats.org/officeDocument/2006/relationships/customXml" Target="../ink/ink43.xml"/><Relationship Id="rId91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5" Type="http://schemas.openxmlformats.org/officeDocument/2006/relationships/image" Target="../media/image7.png"/><Relationship Id="rId23" Type="http://schemas.openxmlformats.org/officeDocument/2006/relationships/image" Target="../media/image11.png"/><Relationship Id="rId28" Type="http://schemas.openxmlformats.org/officeDocument/2006/relationships/customXml" Target="../ink/ink13.xml"/><Relationship Id="rId36" Type="http://schemas.openxmlformats.org/officeDocument/2006/relationships/customXml" Target="../ink/ink17.xml"/><Relationship Id="rId49" Type="http://schemas.openxmlformats.org/officeDocument/2006/relationships/image" Target="../media/image24.png"/><Relationship Id="rId57" Type="http://schemas.openxmlformats.org/officeDocument/2006/relationships/image" Target="../media/image28.png"/><Relationship Id="rId10" Type="http://schemas.openxmlformats.org/officeDocument/2006/relationships/customXml" Target="../ink/ink4.xml"/><Relationship Id="rId31" Type="http://schemas.openxmlformats.org/officeDocument/2006/relationships/image" Target="../media/image15.png"/><Relationship Id="rId44" Type="http://schemas.openxmlformats.org/officeDocument/2006/relationships/customXml" Target="../ink/ink21.xml"/><Relationship Id="rId52" Type="http://schemas.openxmlformats.org/officeDocument/2006/relationships/customXml" Target="../ink/ink25.xml"/><Relationship Id="rId60" Type="http://schemas.openxmlformats.org/officeDocument/2006/relationships/customXml" Target="../ink/ink29.xml"/><Relationship Id="rId65" Type="http://schemas.openxmlformats.org/officeDocument/2006/relationships/image" Target="../media/image32.png"/><Relationship Id="rId73" Type="http://schemas.openxmlformats.org/officeDocument/2006/relationships/image" Target="../media/image36.png"/><Relationship Id="rId78" Type="http://schemas.openxmlformats.org/officeDocument/2006/relationships/customXml" Target="../ink/ink38.xml"/><Relationship Id="rId81" Type="http://schemas.openxmlformats.org/officeDocument/2006/relationships/image" Target="../media/image40.png"/><Relationship Id="rId86" Type="http://schemas.openxmlformats.org/officeDocument/2006/relationships/customXml" Target="../ink/ink42.xml"/><Relationship Id="rId94" Type="http://schemas.openxmlformats.org/officeDocument/2006/relationships/customXml" Target="../ink/ink46.xml"/><Relationship Id="rId4" Type="http://schemas.openxmlformats.org/officeDocument/2006/relationships/customXml" Target="../ink/ink1.xml"/><Relationship Id="rId9" Type="http://schemas.openxmlformats.org/officeDocument/2006/relationships/image" Target="../media/image4.png"/><Relationship Id="rId13" Type="http://schemas.openxmlformats.org/officeDocument/2006/relationships/image" Target="../media/image6.png"/><Relationship Id="rId18" Type="http://schemas.openxmlformats.org/officeDocument/2006/relationships/customXml" Target="../ink/ink8.xml"/><Relationship Id="rId39" Type="http://schemas.openxmlformats.org/officeDocument/2006/relationships/image" Target="../media/image19.png"/><Relationship Id="rId34" Type="http://schemas.openxmlformats.org/officeDocument/2006/relationships/customXml" Target="../ink/ink16.xml"/><Relationship Id="rId50" Type="http://schemas.openxmlformats.org/officeDocument/2006/relationships/customXml" Target="../ink/ink24.xml"/><Relationship Id="rId55" Type="http://schemas.openxmlformats.org/officeDocument/2006/relationships/image" Target="../media/image27.png"/><Relationship Id="rId76" Type="http://schemas.openxmlformats.org/officeDocument/2006/relationships/customXml" Target="../ink/ink37.xml"/><Relationship Id="rId7" Type="http://schemas.openxmlformats.org/officeDocument/2006/relationships/image" Target="../media/image3.png"/><Relationship Id="rId71" Type="http://schemas.openxmlformats.org/officeDocument/2006/relationships/image" Target="../media/image35.png"/><Relationship Id="rId92" Type="http://schemas.openxmlformats.org/officeDocument/2006/relationships/customXml" Target="../ink/ink45.xml"/><Relationship Id="rId2" Type="http://schemas.openxmlformats.org/officeDocument/2006/relationships/oleObject" Target="../embeddings/oleObject1.bin"/><Relationship Id="rId29" Type="http://schemas.openxmlformats.org/officeDocument/2006/relationships/image" Target="../media/image14.png"/><Relationship Id="rId24" Type="http://schemas.openxmlformats.org/officeDocument/2006/relationships/customXml" Target="../ink/ink11.xml"/><Relationship Id="rId40" Type="http://schemas.openxmlformats.org/officeDocument/2006/relationships/customXml" Target="../ink/ink19.xml"/><Relationship Id="rId45" Type="http://schemas.openxmlformats.org/officeDocument/2006/relationships/image" Target="../media/image22.png"/><Relationship Id="rId66" Type="http://schemas.openxmlformats.org/officeDocument/2006/relationships/customXml" Target="../ink/ink32.xml"/><Relationship Id="rId87" Type="http://schemas.openxmlformats.org/officeDocument/2006/relationships/image" Target="../media/image43.png"/><Relationship Id="rId61" Type="http://schemas.openxmlformats.org/officeDocument/2006/relationships/image" Target="../media/image30.png"/><Relationship Id="rId82" Type="http://schemas.openxmlformats.org/officeDocument/2006/relationships/customXml" Target="../ink/ink40.xml"/><Relationship Id="rId19" Type="http://schemas.openxmlformats.org/officeDocument/2006/relationships/image" Target="../media/image9.png"/><Relationship Id="rId14" Type="http://schemas.openxmlformats.org/officeDocument/2006/relationships/customXml" Target="../ink/ink6.xml"/><Relationship Id="rId30" Type="http://schemas.openxmlformats.org/officeDocument/2006/relationships/customXml" Target="../ink/ink14.xml"/><Relationship Id="rId35" Type="http://schemas.openxmlformats.org/officeDocument/2006/relationships/image" Target="../media/image17.png"/><Relationship Id="rId56" Type="http://schemas.openxmlformats.org/officeDocument/2006/relationships/customXml" Target="../ink/ink27.xml"/><Relationship Id="rId77" Type="http://schemas.openxmlformats.org/officeDocument/2006/relationships/image" Target="../media/image38.png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473.xml"/><Relationship Id="rId21" Type="http://schemas.openxmlformats.org/officeDocument/2006/relationships/image" Target="../media/image1439.png"/><Relationship Id="rId42" Type="http://schemas.openxmlformats.org/officeDocument/2006/relationships/customXml" Target="../ink/ink1481.xml"/><Relationship Id="rId47" Type="http://schemas.openxmlformats.org/officeDocument/2006/relationships/image" Target="../media/image1452.png"/><Relationship Id="rId63" Type="http://schemas.openxmlformats.org/officeDocument/2006/relationships/image" Target="../media/image1460.png"/><Relationship Id="rId68" Type="http://schemas.openxmlformats.org/officeDocument/2006/relationships/customXml" Target="../ink/ink1494.xml"/><Relationship Id="rId84" Type="http://schemas.openxmlformats.org/officeDocument/2006/relationships/customXml" Target="../ink/ink1502.xml"/><Relationship Id="rId16" Type="http://schemas.openxmlformats.org/officeDocument/2006/relationships/customXml" Target="../ink/ink1468.xml"/><Relationship Id="rId11" Type="http://schemas.openxmlformats.org/officeDocument/2006/relationships/image" Target="../media/image1434.png"/><Relationship Id="rId32" Type="http://schemas.openxmlformats.org/officeDocument/2006/relationships/customXml" Target="../ink/ink1476.xml"/><Relationship Id="rId37" Type="http://schemas.openxmlformats.org/officeDocument/2006/relationships/image" Target="../media/image1447.png"/><Relationship Id="rId53" Type="http://schemas.openxmlformats.org/officeDocument/2006/relationships/image" Target="../media/image1455.png"/><Relationship Id="rId58" Type="http://schemas.openxmlformats.org/officeDocument/2006/relationships/customXml" Target="../ink/ink1489.xml"/><Relationship Id="rId74" Type="http://schemas.openxmlformats.org/officeDocument/2006/relationships/customXml" Target="../ink/ink1497.xml"/><Relationship Id="rId79" Type="http://schemas.openxmlformats.org/officeDocument/2006/relationships/image" Target="../media/image1468.png"/><Relationship Id="rId5" Type="http://schemas.openxmlformats.org/officeDocument/2006/relationships/image" Target="../media/image1431.png"/><Relationship Id="rId19" Type="http://schemas.openxmlformats.org/officeDocument/2006/relationships/image" Target="../media/image1438.png"/><Relationship Id="rId14" Type="http://schemas.openxmlformats.org/officeDocument/2006/relationships/customXml" Target="../ink/ink1467.xml"/><Relationship Id="rId22" Type="http://schemas.openxmlformats.org/officeDocument/2006/relationships/customXml" Target="../ink/ink1471.xml"/><Relationship Id="rId27" Type="http://schemas.openxmlformats.org/officeDocument/2006/relationships/image" Target="../media/image1442.png"/><Relationship Id="rId30" Type="http://schemas.openxmlformats.org/officeDocument/2006/relationships/customXml" Target="../ink/ink1475.xml"/><Relationship Id="rId35" Type="http://schemas.openxmlformats.org/officeDocument/2006/relationships/image" Target="../media/image1446.png"/><Relationship Id="rId43" Type="http://schemas.openxmlformats.org/officeDocument/2006/relationships/image" Target="../media/image1450.png"/><Relationship Id="rId48" Type="http://schemas.openxmlformats.org/officeDocument/2006/relationships/customXml" Target="../ink/ink1484.xml"/><Relationship Id="rId56" Type="http://schemas.openxmlformats.org/officeDocument/2006/relationships/customXml" Target="../ink/ink1488.xml"/><Relationship Id="rId64" Type="http://schemas.openxmlformats.org/officeDocument/2006/relationships/customXml" Target="../ink/ink1492.xml"/><Relationship Id="rId69" Type="http://schemas.openxmlformats.org/officeDocument/2006/relationships/image" Target="../media/image1463.png"/><Relationship Id="rId77" Type="http://schemas.openxmlformats.org/officeDocument/2006/relationships/image" Target="../media/image1467.png"/><Relationship Id="rId8" Type="http://schemas.openxmlformats.org/officeDocument/2006/relationships/customXml" Target="../ink/ink1464.xml"/><Relationship Id="rId51" Type="http://schemas.openxmlformats.org/officeDocument/2006/relationships/image" Target="../media/image1454.png"/><Relationship Id="rId72" Type="http://schemas.openxmlformats.org/officeDocument/2006/relationships/customXml" Target="../ink/ink1496.xml"/><Relationship Id="rId80" Type="http://schemas.openxmlformats.org/officeDocument/2006/relationships/customXml" Target="../ink/ink1500.xml"/><Relationship Id="rId85" Type="http://schemas.openxmlformats.org/officeDocument/2006/relationships/image" Target="../media/image1470.png"/><Relationship Id="rId3" Type="http://schemas.openxmlformats.org/officeDocument/2006/relationships/image" Target="../media/image1252.wmf"/><Relationship Id="rId12" Type="http://schemas.openxmlformats.org/officeDocument/2006/relationships/customXml" Target="../ink/ink1466.xml"/><Relationship Id="rId17" Type="http://schemas.openxmlformats.org/officeDocument/2006/relationships/image" Target="../media/image1437.png"/><Relationship Id="rId25" Type="http://schemas.openxmlformats.org/officeDocument/2006/relationships/image" Target="../media/image1441.png"/><Relationship Id="rId33" Type="http://schemas.openxmlformats.org/officeDocument/2006/relationships/image" Target="../media/image1445.png"/><Relationship Id="rId38" Type="http://schemas.openxmlformats.org/officeDocument/2006/relationships/customXml" Target="../ink/ink1479.xml"/><Relationship Id="rId46" Type="http://schemas.openxmlformats.org/officeDocument/2006/relationships/customXml" Target="../ink/ink1483.xml"/><Relationship Id="rId59" Type="http://schemas.openxmlformats.org/officeDocument/2006/relationships/image" Target="../media/image1458.png"/><Relationship Id="rId67" Type="http://schemas.openxmlformats.org/officeDocument/2006/relationships/image" Target="../media/image1462.png"/><Relationship Id="rId20" Type="http://schemas.openxmlformats.org/officeDocument/2006/relationships/customXml" Target="../ink/ink1470.xml"/><Relationship Id="rId41" Type="http://schemas.openxmlformats.org/officeDocument/2006/relationships/image" Target="../media/image1449.png"/><Relationship Id="rId54" Type="http://schemas.openxmlformats.org/officeDocument/2006/relationships/customXml" Target="../ink/ink1487.xml"/><Relationship Id="rId62" Type="http://schemas.openxmlformats.org/officeDocument/2006/relationships/customXml" Target="../ink/ink1491.xml"/><Relationship Id="rId70" Type="http://schemas.openxmlformats.org/officeDocument/2006/relationships/customXml" Target="../ink/ink1495.xml"/><Relationship Id="rId75" Type="http://schemas.openxmlformats.org/officeDocument/2006/relationships/image" Target="../media/image1466.png"/><Relationship Id="rId83" Type="http://schemas.openxmlformats.org/officeDocument/2006/relationships/image" Target="../media/image146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463.xml"/><Relationship Id="rId15" Type="http://schemas.openxmlformats.org/officeDocument/2006/relationships/image" Target="../media/image1436.png"/><Relationship Id="rId23" Type="http://schemas.openxmlformats.org/officeDocument/2006/relationships/image" Target="../media/image1440.png"/><Relationship Id="rId28" Type="http://schemas.openxmlformats.org/officeDocument/2006/relationships/customXml" Target="../ink/ink1474.xml"/><Relationship Id="rId36" Type="http://schemas.openxmlformats.org/officeDocument/2006/relationships/customXml" Target="../ink/ink1478.xml"/><Relationship Id="rId49" Type="http://schemas.openxmlformats.org/officeDocument/2006/relationships/image" Target="../media/image1453.png"/><Relationship Id="rId57" Type="http://schemas.openxmlformats.org/officeDocument/2006/relationships/image" Target="../media/image1457.png"/><Relationship Id="rId10" Type="http://schemas.openxmlformats.org/officeDocument/2006/relationships/customXml" Target="../ink/ink1465.xml"/><Relationship Id="rId31" Type="http://schemas.openxmlformats.org/officeDocument/2006/relationships/image" Target="../media/image1444.png"/><Relationship Id="rId44" Type="http://schemas.openxmlformats.org/officeDocument/2006/relationships/customXml" Target="../ink/ink1482.xml"/><Relationship Id="rId52" Type="http://schemas.openxmlformats.org/officeDocument/2006/relationships/customXml" Target="../ink/ink1486.xml"/><Relationship Id="rId60" Type="http://schemas.openxmlformats.org/officeDocument/2006/relationships/customXml" Target="../ink/ink1490.xml"/><Relationship Id="rId65" Type="http://schemas.openxmlformats.org/officeDocument/2006/relationships/image" Target="../media/image1461.png"/><Relationship Id="rId73" Type="http://schemas.openxmlformats.org/officeDocument/2006/relationships/image" Target="../media/image1465.png"/><Relationship Id="rId78" Type="http://schemas.openxmlformats.org/officeDocument/2006/relationships/customXml" Target="../ink/ink1499.xml"/><Relationship Id="rId81" Type="http://schemas.openxmlformats.org/officeDocument/2006/relationships/image" Target="../media/image857.png"/><Relationship Id="rId86" Type="http://schemas.openxmlformats.org/officeDocument/2006/relationships/customXml" Target="../ink/ink1503.xml"/><Relationship Id="rId4" Type="http://schemas.openxmlformats.org/officeDocument/2006/relationships/customXml" Target="../ink/ink1462.xml"/><Relationship Id="rId9" Type="http://schemas.openxmlformats.org/officeDocument/2006/relationships/image" Target="../media/image1433.png"/><Relationship Id="rId13" Type="http://schemas.openxmlformats.org/officeDocument/2006/relationships/image" Target="../media/image1435.png"/><Relationship Id="rId18" Type="http://schemas.openxmlformats.org/officeDocument/2006/relationships/customXml" Target="../ink/ink1469.xml"/><Relationship Id="rId39" Type="http://schemas.openxmlformats.org/officeDocument/2006/relationships/image" Target="../media/image1448.png"/><Relationship Id="rId34" Type="http://schemas.openxmlformats.org/officeDocument/2006/relationships/customXml" Target="../ink/ink1477.xml"/><Relationship Id="rId50" Type="http://schemas.openxmlformats.org/officeDocument/2006/relationships/customXml" Target="../ink/ink1485.xml"/><Relationship Id="rId55" Type="http://schemas.openxmlformats.org/officeDocument/2006/relationships/image" Target="../media/image1456.png"/><Relationship Id="rId76" Type="http://schemas.openxmlformats.org/officeDocument/2006/relationships/customXml" Target="../ink/ink1498.xml"/><Relationship Id="rId7" Type="http://schemas.openxmlformats.org/officeDocument/2006/relationships/image" Target="../media/image1432.png"/><Relationship Id="rId71" Type="http://schemas.openxmlformats.org/officeDocument/2006/relationships/image" Target="../media/image1464.png"/><Relationship Id="rId2" Type="http://schemas.openxmlformats.org/officeDocument/2006/relationships/oleObject" Target="../embeddings/oleObject12.bin"/><Relationship Id="rId29" Type="http://schemas.openxmlformats.org/officeDocument/2006/relationships/image" Target="../media/image1443.png"/><Relationship Id="rId24" Type="http://schemas.openxmlformats.org/officeDocument/2006/relationships/customXml" Target="../ink/ink1472.xml"/><Relationship Id="rId40" Type="http://schemas.openxmlformats.org/officeDocument/2006/relationships/customXml" Target="../ink/ink1480.xml"/><Relationship Id="rId45" Type="http://schemas.openxmlformats.org/officeDocument/2006/relationships/image" Target="../media/image1451.png"/><Relationship Id="rId66" Type="http://schemas.openxmlformats.org/officeDocument/2006/relationships/customXml" Target="../ink/ink1493.xml"/><Relationship Id="rId87" Type="http://schemas.openxmlformats.org/officeDocument/2006/relationships/image" Target="../media/image1471.png"/><Relationship Id="rId61" Type="http://schemas.openxmlformats.org/officeDocument/2006/relationships/image" Target="../media/image1459.png"/><Relationship Id="rId82" Type="http://schemas.openxmlformats.org/officeDocument/2006/relationships/customXml" Target="../ink/ink1501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477.png"/><Relationship Id="rId18" Type="http://schemas.openxmlformats.org/officeDocument/2006/relationships/customXml" Target="../ink/ink1512.xml"/><Relationship Id="rId26" Type="http://schemas.openxmlformats.org/officeDocument/2006/relationships/customXml" Target="../ink/ink1516.xml"/><Relationship Id="rId39" Type="http://schemas.openxmlformats.org/officeDocument/2006/relationships/image" Target="../media/image1490.png"/><Relationship Id="rId21" Type="http://schemas.openxmlformats.org/officeDocument/2006/relationships/image" Target="../media/image1481.png"/><Relationship Id="rId34" Type="http://schemas.openxmlformats.org/officeDocument/2006/relationships/customXml" Target="../ink/ink1520.xml"/><Relationship Id="rId42" Type="http://schemas.openxmlformats.org/officeDocument/2006/relationships/customXml" Target="../ink/ink1524.xml"/><Relationship Id="rId47" Type="http://schemas.openxmlformats.org/officeDocument/2006/relationships/image" Target="../media/image1494.png"/><Relationship Id="rId50" Type="http://schemas.openxmlformats.org/officeDocument/2006/relationships/customXml" Target="../ink/ink1528.xml"/><Relationship Id="rId55" Type="http://schemas.openxmlformats.org/officeDocument/2006/relationships/image" Target="../media/image1498.png"/><Relationship Id="rId7" Type="http://schemas.openxmlformats.org/officeDocument/2006/relationships/image" Target="../media/image1474.png"/><Relationship Id="rId2" Type="http://schemas.openxmlformats.org/officeDocument/2006/relationships/customXml" Target="../ink/ink1504.xml"/><Relationship Id="rId16" Type="http://schemas.openxmlformats.org/officeDocument/2006/relationships/customXml" Target="../ink/ink1511.xml"/><Relationship Id="rId29" Type="http://schemas.openxmlformats.org/officeDocument/2006/relationships/image" Target="../media/image1485.png"/><Relationship Id="rId11" Type="http://schemas.openxmlformats.org/officeDocument/2006/relationships/image" Target="../media/image1476.png"/><Relationship Id="rId24" Type="http://schemas.openxmlformats.org/officeDocument/2006/relationships/customXml" Target="../ink/ink1515.xml"/><Relationship Id="rId32" Type="http://schemas.openxmlformats.org/officeDocument/2006/relationships/customXml" Target="../ink/ink1519.xml"/><Relationship Id="rId37" Type="http://schemas.openxmlformats.org/officeDocument/2006/relationships/image" Target="../media/image1489.png"/><Relationship Id="rId40" Type="http://schemas.openxmlformats.org/officeDocument/2006/relationships/customXml" Target="../ink/ink1523.xml"/><Relationship Id="rId45" Type="http://schemas.openxmlformats.org/officeDocument/2006/relationships/image" Target="../media/image1493.png"/><Relationship Id="rId53" Type="http://schemas.openxmlformats.org/officeDocument/2006/relationships/image" Target="../media/image1497.png"/><Relationship Id="rId5" Type="http://schemas.openxmlformats.org/officeDocument/2006/relationships/image" Target="../media/image1473.png"/><Relationship Id="rId19" Type="http://schemas.openxmlformats.org/officeDocument/2006/relationships/image" Target="../media/image1480.png"/><Relationship Id="rId4" Type="http://schemas.openxmlformats.org/officeDocument/2006/relationships/customXml" Target="../ink/ink1505.xml"/><Relationship Id="rId9" Type="http://schemas.openxmlformats.org/officeDocument/2006/relationships/image" Target="../media/image1475.png"/><Relationship Id="rId14" Type="http://schemas.openxmlformats.org/officeDocument/2006/relationships/customXml" Target="../ink/ink1510.xml"/><Relationship Id="rId22" Type="http://schemas.openxmlformats.org/officeDocument/2006/relationships/customXml" Target="../ink/ink1514.xml"/><Relationship Id="rId27" Type="http://schemas.openxmlformats.org/officeDocument/2006/relationships/image" Target="../media/image1484.png"/><Relationship Id="rId30" Type="http://schemas.openxmlformats.org/officeDocument/2006/relationships/customXml" Target="../ink/ink1518.xml"/><Relationship Id="rId35" Type="http://schemas.openxmlformats.org/officeDocument/2006/relationships/image" Target="../media/image1488.png"/><Relationship Id="rId43" Type="http://schemas.openxmlformats.org/officeDocument/2006/relationships/image" Target="../media/image1492.png"/><Relationship Id="rId48" Type="http://schemas.openxmlformats.org/officeDocument/2006/relationships/customXml" Target="../ink/ink1527.xml"/><Relationship Id="rId56" Type="http://schemas.openxmlformats.org/officeDocument/2006/relationships/customXml" Target="../ink/ink1531.xml"/><Relationship Id="rId8" Type="http://schemas.openxmlformats.org/officeDocument/2006/relationships/customXml" Target="../ink/ink1507.xml"/><Relationship Id="rId51" Type="http://schemas.openxmlformats.org/officeDocument/2006/relationships/image" Target="../media/image1496.png"/><Relationship Id="rId3" Type="http://schemas.openxmlformats.org/officeDocument/2006/relationships/image" Target="../media/image1472.png"/><Relationship Id="rId12" Type="http://schemas.openxmlformats.org/officeDocument/2006/relationships/customXml" Target="../ink/ink1509.xml"/><Relationship Id="rId17" Type="http://schemas.openxmlformats.org/officeDocument/2006/relationships/image" Target="../media/image1479.png"/><Relationship Id="rId25" Type="http://schemas.openxmlformats.org/officeDocument/2006/relationships/image" Target="../media/image1483.png"/><Relationship Id="rId33" Type="http://schemas.openxmlformats.org/officeDocument/2006/relationships/image" Target="../media/image1487.png"/><Relationship Id="rId38" Type="http://schemas.openxmlformats.org/officeDocument/2006/relationships/customXml" Target="../ink/ink1522.xml"/><Relationship Id="rId46" Type="http://schemas.openxmlformats.org/officeDocument/2006/relationships/customXml" Target="../ink/ink1526.xml"/><Relationship Id="rId20" Type="http://schemas.openxmlformats.org/officeDocument/2006/relationships/customXml" Target="../ink/ink1513.xml"/><Relationship Id="rId41" Type="http://schemas.openxmlformats.org/officeDocument/2006/relationships/image" Target="../media/image1491.png"/><Relationship Id="rId54" Type="http://schemas.openxmlformats.org/officeDocument/2006/relationships/customXml" Target="../ink/ink153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6.xml"/><Relationship Id="rId15" Type="http://schemas.openxmlformats.org/officeDocument/2006/relationships/image" Target="../media/image1478.png"/><Relationship Id="rId23" Type="http://schemas.openxmlformats.org/officeDocument/2006/relationships/image" Target="../media/image1482.png"/><Relationship Id="rId28" Type="http://schemas.openxmlformats.org/officeDocument/2006/relationships/customXml" Target="../ink/ink1517.xml"/><Relationship Id="rId36" Type="http://schemas.openxmlformats.org/officeDocument/2006/relationships/customXml" Target="../ink/ink1521.xml"/><Relationship Id="rId49" Type="http://schemas.openxmlformats.org/officeDocument/2006/relationships/image" Target="../media/image1495.png"/><Relationship Id="rId57" Type="http://schemas.openxmlformats.org/officeDocument/2006/relationships/image" Target="../media/image1499.png"/><Relationship Id="rId10" Type="http://schemas.openxmlformats.org/officeDocument/2006/relationships/customXml" Target="../ink/ink1508.xml"/><Relationship Id="rId31" Type="http://schemas.openxmlformats.org/officeDocument/2006/relationships/image" Target="../media/image1486.png"/><Relationship Id="rId44" Type="http://schemas.openxmlformats.org/officeDocument/2006/relationships/customXml" Target="../ink/ink1525.xml"/><Relationship Id="rId52" Type="http://schemas.openxmlformats.org/officeDocument/2006/relationships/customXml" Target="../ink/ink152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6.wmf"/><Relationship Id="rId2" Type="http://schemas.openxmlformats.org/officeDocument/2006/relationships/image" Target="../media/image125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3.xml"/><Relationship Id="rId3" Type="http://schemas.openxmlformats.org/officeDocument/2006/relationships/image" Target="../media/image1257.wmf"/><Relationship Id="rId7" Type="http://schemas.openxmlformats.org/officeDocument/2006/relationships/image" Target="../media/image1300.png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2.xml"/><Relationship Id="rId5" Type="http://schemas.openxmlformats.org/officeDocument/2006/relationships/image" Target="../media/image1258.wmf"/><Relationship Id="rId4" Type="http://schemas.openxmlformats.org/officeDocument/2006/relationships/oleObject" Target="../embeddings/oleObject14.bin"/><Relationship Id="rId9" Type="http://schemas.openxmlformats.org/officeDocument/2006/relationships/customXml" Target="../ink/ink1534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37.xml"/><Relationship Id="rId3" Type="http://schemas.openxmlformats.org/officeDocument/2006/relationships/image" Target="../media/image1260.wmf"/><Relationship Id="rId7" Type="http://schemas.openxmlformats.org/officeDocument/2006/relationships/image" Target="../media/image1507.png"/><Relationship Id="rId2" Type="http://schemas.openxmlformats.org/officeDocument/2006/relationships/image" Target="../media/image1259.w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36.xml"/><Relationship Id="rId11" Type="http://schemas.openxmlformats.org/officeDocument/2006/relationships/image" Target="../media/image1509.png"/><Relationship Id="rId5" Type="http://schemas.openxmlformats.org/officeDocument/2006/relationships/image" Target="../media/image1506.png"/><Relationship Id="rId10" Type="http://schemas.openxmlformats.org/officeDocument/2006/relationships/customXml" Target="../ink/ink1538.xml"/><Relationship Id="rId4" Type="http://schemas.openxmlformats.org/officeDocument/2006/relationships/customXml" Target="../ink/ink1535.xml"/><Relationship Id="rId9" Type="http://schemas.openxmlformats.org/officeDocument/2006/relationships/image" Target="../media/image1508.png"/></Relationships>
</file>

<file path=ppt/slides/_rels/slide3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63.png"/><Relationship Id="rId299" Type="http://schemas.openxmlformats.org/officeDocument/2006/relationships/customXml" Target="../ink/ink1689.xml"/><Relationship Id="rId21" Type="http://schemas.openxmlformats.org/officeDocument/2006/relationships/customXml" Target="../ink/ink1548.xml"/><Relationship Id="rId63" Type="http://schemas.openxmlformats.org/officeDocument/2006/relationships/customXml" Target="../ink/ink1569.xml"/><Relationship Id="rId159" Type="http://schemas.openxmlformats.org/officeDocument/2006/relationships/image" Target="../media/image1582.png"/><Relationship Id="rId170" Type="http://schemas.openxmlformats.org/officeDocument/2006/relationships/customXml" Target="../ink/ink1624.xml"/><Relationship Id="rId226" Type="http://schemas.openxmlformats.org/officeDocument/2006/relationships/customXml" Target="../ink/ink1652.xml"/><Relationship Id="rId268" Type="http://schemas.openxmlformats.org/officeDocument/2006/relationships/customXml" Target="../ink/ink1673.xml"/><Relationship Id="rId32" Type="http://schemas.openxmlformats.org/officeDocument/2006/relationships/image" Target="../media/image1524.png"/><Relationship Id="rId74" Type="http://schemas.openxmlformats.org/officeDocument/2006/relationships/image" Target="../media/image1545.png"/><Relationship Id="rId128" Type="http://schemas.openxmlformats.org/officeDocument/2006/relationships/image" Target="../media/image1568.png"/><Relationship Id="rId5" Type="http://schemas.openxmlformats.org/officeDocument/2006/relationships/customXml" Target="../ink/ink1540.xml"/><Relationship Id="rId181" Type="http://schemas.openxmlformats.org/officeDocument/2006/relationships/image" Target="../media/image1593.png"/><Relationship Id="rId237" Type="http://schemas.openxmlformats.org/officeDocument/2006/relationships/image" Target="../media/image1620.png"/><Relationship Id="rId279" Type="http://schemas.openxmlformats.org/officeDocument/2006/relationships/image" Target="../media/image1641.png"/><Relationship Id="rId43" Type="http://schemas.openxmlformats.org/officeDocument/2006/relationships/customXml" Target="../ink/ink1559.xml"/><Relationship Id="rId139" Type="http://schemas.openxmlformats.org/officeDocument/2006/relationships/customXml" Target="../ink/ink1608.xml"/><Relationship Id="rId290" Type="http://schemas.openxmlformats.org/officeDocument/2006/relationships/customXml" Target="../ink/ink1684.xml"/><Relationship Id="rId304" Type="http://schemas.openxmlformats.org/officeDocument/2006/relationships/image" Target="../media/image1653.png"/><Relationship Id="rId85" Type="http://schemas.openxmlformats.org/officeDocument/2006/relationships/customXml" Target="../ink/ink1580.xml"/><Relationship Id="rId150" Type="http://schemas.openxmlformats.org/officeDocument/2006/relationships/customXml" Target="../ink/ink1614.xml"/><Relationship Id="rId192" Type="http://schemas.openxmlformats.org/officeDocument/2006/relationships/customXml" Target="../ink/ink1635.xml"/><Relationship Id="rId206" Type="http://schemas.openxmlformats.org/officeDocument/2006/relationships/customXml" Target="../ink/ink1642.xml"/><Relationship Id="rId248" Type="http://schemas.openxmlformats.org/officeDocument/2006/relationships/customXml" Target="../ink/ink1663.xml"/><Relationship Id="rId12" Type="http://schemas.openxmlformats.org/officeDocument/2006/relationships/image" Target="../media/image1514.png"/><Relationship Id="rId108" Type="http://schemas.openxmlformats.org/officeDocument/2006/relationships/customXml" Target="../ink/ink1592.xml"/><Relationship Id="rId54" Type="http://schemas.openxmlformats.org/officeDocument/2006/relationships/image" Target="../media/image1535.png"/><Relationship Id="rId96" Type="http://schemas.openxmlformats.org/officeDocument/2006/relationships/image" Target="../media/image1553.png"/><Relationship Id="rId161" Type="http://schemas.openxmlformats.org/officeDocument/2006/relationships/image" Target="../media/image1583.png"/><Relationship Id="rId217" Type="http://schemas.openxmlformats.org/officeDocument/2006/relationships/image" Target="../media/image1610.png"/><Relationship Id="rId259" Type="http://schemas.openxmlformats.org/officeDocument/2006/relationships/image" Target="../media/image1631.png"/><Relationship Id="rId23" Type="http://schemas.openxmlformats.org/officeDocument/2006/relationships/customXml" Target="../ink/ink1549.xml"/><Relationship Id="rId119" Type="http://schemas.openxmlformats.org/officeDocument/2006/relationships/image" Target="../media/image1564.png"/><Relationship Id="rId270" Type="http://schemas.openxmlformats.org/officeDocument/2006/relationships/customXml" Target="../ink/ink1674.xml"/><Relationship Id="rId291" Type="http://schemas.openxmlformats.org/officeDocument/2006/relationships/image" Target="../media/image1647.png"/><Relationship Id="rId305" Type="http://schemas.openxmlformats.org/officeDocument/2006/relationships/customXml" Target="../ink/ink1692.xml"/><Relationship Id="rId44" Type="http://schemas.openxmlformats.org/officeDocument/2006/relationships/image" Target="../media/image1530.png"/><Relationship Id="rId65" Type="http://schemas.openxmlformats.org/officeDocument/2006/relationships/customXml" Target="../ink/ink1570.xml"/><Relationship Id="rId86" Type="http://schemas.openxmlformats.org/officeDocument/2006/relationships/image" Target="../media/image1273.png"/><Relationship Id="rId130" Type="http://schemas.openxmlformats.org/officeDocument/2006/relationships/image" Target="../media/image1569.png"/><Relationship Id="rId151" Type="http://schemas.openxmlformats.org/officeDocument/2006/relationships/image" Target="../media/image1578.png"/><Relationship Id="rId172" Type="http://schemas.openxmlformats.org/officeDocument/2006/relationships/customXml" Target="../ink/ink1625.xml"/><Relationship Id="rId193" Type="http://schemas.openxmlformats.org/officeDocument/2006/relationships/image" Target="../media/image1598.png"/><Relationship Id="rId207" Type="http://schemas.openxmlformats.org/officeDocument/2006/relationships/image" Target="../media/image1605.png"/><Relationship Id="rId228" Type="http://schemas.openxmlformats.org/officeDocument/2006/relationships/customXml" Target="../ink/ink1653.xml"/><Relationship Id="rId249" Type="http://schemas.openxmlformats.org/officeDocument/2006/relationships/image" Target="../media/image1626.png"/><Relationship Id="rId13" Type="http://schemas.openxmlformats.org/officeDocument/2006/relationships/customXml" Target="../ink/ink1544.xml"/><Relationship Id="rId109" Type="http://schemas.openxmlformats.org/officeDocument/2006/relationships/image" Target="../media/image1559.png"/><Relationship Id="rId260" Type="http://schemas.openxmlformats.org/officeDocument/2006/relationships/customXml" Target="../ink/ink1669.xml"/><Relationship Id="rId281" Type="http://schemas.openxmlformats.org/officeDocument/2006/relationships/image" Target="../media/image1642.png"/><Relationship Id="rId34" Type="http://schemas.openxmlformats.org/officeDocument/2006/relationships/image" Target="../media/image1525.png"/><Relationship Id="rId55" Type="http://schemas.openxmlformats.org/officeDocument/2006/relationships/customXml" Target="../ink/ink1565.xml"/><Relationship Id="rId76" Type="http://schemas.openxmlformats.org/officeDocument/2006/relationships/image" Target="../media/image1546.png"/><Relationship Id="rId97" Type="http://schemas.openxmlformats.org/officeDocument/2006/relationships/customXml" Target="../ink/ink1586.xml"/><Relationship Id="rId120" Type="http://schemas.openxmlformats.org/officeDocument/2006/relationships/customXml" Target="../ink/ink1598.xml"/><Relationship Id="rId141" Type="http://schemas.openxmlformats.org/officeDocument/2006/relationships/customXml" Target="../ink/ink1609.xml"/><Relationship Id="rId7" Type="http://schemas.openxmlformats.org/officeDocument/2006/relationships/customXml" Target="../ink/ink1541.xml"/><Relationship Id="rId162" Type="http://schemas.openxmlformats.org/officeDocument/2006/relationships/customXml" Target="../ink/ink1620.xml"/><Relationship Id="rId183" Type="http://schemas.openxmlformats.org/officeDocument/2006/relationships/image" Target="../media/image1594.png"/><Relationship Id="rId218" Type="http://schemas.openxmlformats.org/officeDocument/2006/relationships/customXml" Target="../ink/ink1648.xml"/><Relationship Id="rId239" Type="http://schemas.openxmlformats.org/officeDocument/2006/relationships/image" Target="../media/image1621.png"/><Relationship Id="rId250" Type="http://schemas.openxmlformats.org/officeDocument/2006/relationships/customXml" Target="../ink/ink1664.xml"/><Relationship Id="rId271" Type="http://schemas.openxmlformats.org/officeDocument/2006/relationships/image" Target="../media/image1637.png"/><Relationship Id="rId292" Type="http://schemas.openxmlformats.org/officeDocument/2006/relationships/customXml" Target="../ink/ink1685.xml"/><Relationship Id="rId306" Type="http://schemas.openxmlformats.org/officeDocument/2006/relationships/image" Target="../media/image1654.png"/><Relationship Id="rId24" Type="http://schemas.openxmlformats.org/officeDocument/2006/relationships/image" Target="../media/image1520.png"/><Relationship Id="rId45" Type="http://schemas.openxmlformats.org/officeDocument/2006/relationships/customXml" Target="../ink/ink1560.xml"/><Relationship Id="rId66" Type="http://schemas.openxmlformats.org/officeDocument/2006/relationships/image" Target="../media/image1541.png"/><Relationship Id="rId87" Type="http://schemas.openxmlformats.org/officeDocument/2006/relationships/customXml" Target="../ink/ink1581.xml"/><Relationship Id="rId110" Type="http://schemas.openxmlformats.org/officeDocument/2006/relationships/customXml" Target="../ink/ink1593.xml"/><Relationship Id="rId131" Type="http://schemas.openxmlformats.org/officeDocument/2006/relationships/customXml" Target="../ink/ink1604.xml"/><Relationship Id="rId152" Type="http://schemas.openxmlformats.org/officeDocument/2006/relationships/customXml" Target="../ink/ink1615.xml"/><Relationship Id="rId173" Type="http://schemas.openxmlformats.org/officeDocument/2006/relationships/image" Target="../media/image1589.png"/><Relationship Id="rId194" Type="http://schemas.openxmlformats.org/officeDocument/2006/relationships/customXml" Target="../ink/ink1636.xml"/><Relationship Id="rId208" Type="http://schemas.openxmlformats.org/officeDocument/2006/relationships/customXml" Target="../ink/ink1643.xml"/><Relationship Id="rId229" Type="http://schemas.openxmlformats.org/officeDocument/2006/relationships/image" Target="../media/image1616.png"/><Relationship Id="rId240" Type="http://schemas.openxmlformats.org/officeDocument/2006/relationships/customXml" Target="../ink/ink1659.xml"/><Relationship Id="rId261" Type="http://schemas.openxmlformats.org/officeDocument/2006/relationships/image" Target="../media/image1632.png"/><Relationship Id="rId14" Type="http://schemas.openxmlformats.org/officeDocument/2006/relationships/image" Target="../media/image1515.png"/><Relationship Id="rId35" Type="http://schemas.openxmlformats.org/officeDocument/2006/relationships/customXml" Target="../ink/ink1555.xml"/><Relationship Id="rId56" Type="http://schemas.openxmlformats.org/officeDocument/2006/relationships/image" Target="../media/image1536.png"/><Relationship Id="rId77" Type="http://schemas.openxmlformats.org/officeDocument/2006/relationships/customXml" Target="../ink/ink1576.xml"/><Relationship Id="rId100" Type="http://schemas.openxmlformats.org/officeDocument/2006/relationships/image" Target="../media/image1555.png"/><Relationship Id="rId282" Type="http://schemas.openxmlformats.org/officeDocument/2006/relationships/customXml" Target="../ink/ink1680.xml"/><Relationship Id="rId8" Type="http://schemas.openxmlformats.org/officeDocument/2006/relationships/image" Target="../media/image1512.png"/><Relationship Id="rId98" Type="http://schemas.openxmlformats.org/officeDocument/2006/relationships/image" Target="../media/image1554.png"/><Relationship Id="rId121" Type="http://schemas.openxmlformats.org/officeDocument/2006/relationships/customXml" Target="../ink/ink1599.xml"/><Relationship Id="rId142" Type="http://schemas.openxmlformats.org/officeDocument/2006/relationships/image" Target="../media/image1575.png"/><Relationship Id="rId163" Type="http://schemas.openxmlformats.org/officeDocument/2006/relationships/image" Target="../media/image1584.png"/><Relationship Id="rId184" Type="http://schemas.openxmlformats.org/officeDocument/2006/relationships/customXml" Target="../ink/ink1631.xml"/><Relationship Id="rId219" Type="http://schemas.openxmlformats.org/officeDocument/2006/relationships/image" Target="../media/image1611.png"/><Relationship Id="rId230" Type="http://schemas.openxmlformats.org/officeDocument/2006/relationships/customXml" Target="../ink/ink1654.xml"/><Relationship Id="rId251" Type="http://schemas.openxmlformats.org/officeDocument/2006/relationships/image" Target="../media/image1627.png"/><Relationship Id="rId25" Type="http://schemas.openxmlformats.org/officeDocument/2006/relationships/customXml" Target="../ink/ink1550.xml"/><Relationship Id="rId46" Type="http://schemas.openxmlformats.org/officeDocument/2006/relationships/image" Target="../media/image1531.png"/><Relationship Id="rId67" Type="http://schemas.openxmlformats.org/officeDocument/2006/relationships/customXml" Target="../ink/ink1571.xml"/><Relationship Id="rId272" Type="http://schemas.openxmlformats.org/officeDocument/2006/relationships/customXml" Target="../ink/ink1675.xml"/><Relationship Id="rId293" Type="http://schemas.openxmlformats.org/officeDocument/2006/relationships/image" Target="../media/image1648.png"/><Relationship Id="rId307" Type="http://schemas.openxmlformats.org/officeDocument/2006/relationships/customXml" Target="../ink/ink1693.xml"/><Relationship Id="rId88" Type="http://schemas.openxmlformats.org/officeDocument/2006/relationships/image" Target="../media/image1274.png"/><Relationship Id="rId111" Type="http://schemas.openxmlformats.org/officeDocument/2006/relationships/image" Target="../media/image1560.png"/><Relationship Id="rId132" Type="http://schemas.openxmlformats.org/officeDocument/2006/relationships/image" Target="../media/image1570.png"/><Relationship Id="rId153" Type="http://schemas.openxmlformats.org/officeDocument/2006/relationships/image" Target="../media/image1579.png"/><Relationship Id="rId174" Type="http://schemas.openxmlformats.org/officeDocument/2006/relationships/customXml" Target="../ink/ink1626.xml"/><Relationship Id="rId195" Type="http://schemas.openxmlformats.org/officeDocument/2006/relationships/image" Target="../media/image1599.png"/><Relationship Id="rId209" Type="http://schemas.openxmlformats.org/officeDocument/2006/relationships/image" Target="../media/image1606.png"/><Relationship Id="rId220" Type="http://schemas.openxmlformats.org/officeDocument/2006/relationships/customXml" Target="../ink/ink1649.xml"/><Relationship Id="rId241" Type="http://schemas.openxmlformats.org/officeDocument/2006/relationships/image" Target="../media/image1622.png"/><Relationship Id="rId15" Type="http://schemas.openxmlformats.org/officeDocument/2006/relationships/customXml" Target="../ink/ink1545.xml"/><Relationship Id="rId36" Type="http://schemas.openxmlformats.org/officeDocument/2006/relationships/image" Target="../media/image1526.png"/><Relationship Id="rId57" Type="http://schemas.openxmlformats.org/officeDocument/2006/relationships/customXml" Target="../ink/ink1566.xml"/><Relationship Id="rId262" Type="http://schemas.openxmlformats.org/officeDocument/2006/relationships/customXml" Target="../ink/ink1670.xml"/><Relationship Id="rId283" Type="http://schemas.openxmlformats.org/officeDocument/2006/relationships/image" Target="../media/image1643.png"/><Relationship Id="rId78" Type="http://schemas.openxmlformats.org/officeDocument/2006/relationships/image" Target="../media/image1547.png"/><Relationship Id="rId99" Type="http://schemas.openxmlformats.org/officeDocument/2006/relationships/customXml" Target="../ink/ink1587.xml"/><Relationship Id="rId101" Type="http://schemas.openxmlformats.org/officeDocument/2006/relationships/customXml" Target="../ink/ink1588.xml"/><Relationship Id="rId122" Type="http://schemas.openxmlformats.org/officeDocument/2006/relationships/image" Target="../media/image1565.png"/><Relationship Id="rId143" Type="http://schemas.openxmlformats.org/officeDocument/2006/relationships/customXml" Target="../ink/ink1610.xml"/><Relationship Id="rId164" Type="http://schemas.openxmlformats.org/officeDocument/2006/relationships/customXml" Target="../ink/ink1621.xml"/><Relationship Id="rId185" Type="http://schemas.openxmlformats.org/officeDocument/2006/relationships/image" Target="../media/image1595.png"/><Relationship Id="rId9" Type="http://schemas.openxmlformats.org/officeDocument/2006/relationships/customXml" Target="../ink/ink1542.xml"/><Relationship Id="rId210" Type="http://schemas.openxmlformats.org/officeDocument/2006/relationships/customXml" Target="../ink/ink1644.xml"/><Relationship Id="rId26" Type="http://schemas.openxmlformats.org/officeDocument/2006/relationships/image" Target="../media/image1521.png"/><Relationship Id="rId231" Type="http://schemas.openxmlformats.org/officeDocument/2006/relationships/image" Target="../media/image1617.png"/><Relationship Id="rId252" Type="http://schemas.openxmlformats.org/officeDocument/2006/relationships/customXml" Target="../ink/ink1665.xml"/><Relationship Id="rId273" Type="http://schemas.openxmlformats.org/officeDocument/2006/relationships/image" Target="../media/image1638.png"/><Relationship Id="rId294" Type="http://schemas.openxmlformats.org/officeDocument/2006/relationships/customXml" Target="../ink/ink1686.xml"/><Relationship Id="rId308" Type="http://schemas.openxmlformats.org/officeDocument/2006/relationships/image" Target="../media/image1655.png"/><Relationship Id="rId47" Type="http://schemas.openxmlformats.org/officeDocument/2006/relationships/customXml" Target="../ink/ink1561.xml"/><Relationship Id="rId68" Type="http://schemas.openxmlformats.org/officeDocument/2006/relationships/image" Target="../media/image1542.png"/><Relationship Id="rId89" Type="http://schemas.openxmlformats.org/officeDocument/2006/relationships/customXml" Target="../ink/ink1582.xml"/><Relationship Id="rId112" Type="http://schemas.openxmlformats.org/officeDocument/2006/relationships/customXml" Target="../ink/ink1594.xml"/><Relationship Id="rId133" Type="http://schemas.openxmlformats.org/officeDocument/2006/relationships/customXml" Target="../ink/ink1605.xml"/><Relationship Id="rId154" Type="http://schemas.openxmlformats.org/officeDocument/2006/relationships/customXml" Target="../ink/ink1616.xml"/><Relationship Id="rId175" Type="http://schemas.openxmlformats.org/officeDocument/2006/relationships/image" Target="../media/image1590.png"/><Relationship Id="rId196" Type="http://schemas.openxmlformats.org/officeDocument/2006/relationships/customXml" Target="../ink/ink1637.xml"/><Relationship Id="rId200" Type="http://schemas.openxmlformats.org/officeDocument/2006/relationships/customXml" Target="../ink/ink1639.xml"/><Relationship Id="rId16" Type="http://schemas.openxmlformats.org/officeDocument/2006/relationships/image" Target="../media/image1516.png"/><Relationship Id="rId221" Type="http://schemas.openxmlformats.org/officeDocument/2006/relationships/image" Target="../media/image1612.png"/><Relationship Id="rId242" Type="http://schemas.openxmlformats.org/officeDocument/2006/relationships/customXml" Target="../ink/ink1660.xml"/><Relationship Id="rId263" Type="http://schemas.openxmlformats.org/officeDocument/2006/relationships/image" Target="../media/image1633.png"/><Relationship Id="rId284" Type="http://schemas.openxmlformats.org/officeDocument/2006/relationships/customXml" Target="../ink/ink1681.xml"/><Relationship Id="rId37" Type="http://schemas.openxmlformats.org/officeDocument/2006/relationships/customXml" Target="../ink/ink1556.xml"/><Relationship Id="rId58" Type="http://schemas.openxmlformats.org/officeDocument/2006/relationships/image" Target="../media/image1537.png"/><Relationship Id="rId79" Type="http://schemas.openxmlformats.org/officeDocument/2006/relationships/customXml" Target="../ink/ink1577.xml"/><Relationship Id="rId102" Type="http://schemas.openxmlformats.org/officeDocument/2006/relationships/customXml" Target="../ink/ink1589.xml"/><Relationship Id="rId123" Type="http://schemas.openxmlformats.org/officeDocument/2006/relationships/customXml" Target="../ink/ink1600.xml"/><Relationship Id="rId144" Type="http://schemas.openxmlformats.org/officeDocument/2006/relationships/image" Target="../media/image1576.png"/><Relationship Id="rId90" Type="http://schemas.openxmlformats.org/officeDocument/2006/relationships/image" Target="../media/image1550.png"/><Relationship Id="rId165" Type="http://schemas.openxmlformats.org/officeDocument/2006/relationships/image" Target="../media/image1585.png"/><Relationship Id="rId186" Type="http://schemas.openxmlformats.org/officeDocument/2006/relationships/customXml" Target="../ink/ink1632.xml"/><Relationship Id="rId211" Type="http://schemas.openxmlformats.org/officeDocument/2006/relationships/image" Target="../media/image1607.png"/><Relationship Id="rId232" Type="http://schemas.openxmlformats.org/officeDocument/2006/relationships/customXml" Target="../ink/ink1655.xml"/><Relationship Id="rId253" Type="http://schemas.openxmlformats.org/officeDocument/2006/relationships/image" Target="../media/image1628.png"/><Relationship Id="rId274" Type="http://schemas.openxmlformats.org/officeDocument/2006/relationships/customXml" Target="../ink/ink1676.xml"/><Relationship Id="rId295" Type="http://schemas.openxmlformats.org/officeDocument/2006/relationships/image" Target="../media/image1649.png"/><Relationship Id="rId27" Type="http://schemas.openxmlformats.org/officeDocument/2006/relationships/customXml" Target="../ink/ink1551.xml"/><Relationship Id="rId48" Type="http://schemas.openxmlformats.org/officeDocument/2006/relationships/image" Target="../media/image1532.png"/><Relationship Id="rId69" Type="http://schemas.openxmlformats.org/officeDocument/2006/relationships/customXml" Target="../ink/ink1572.xml"/><Relationship Id="rId113" Type="http://schemas.openxmlformats.org/officeDocument/2006/relationships/image" Target="../media/image1561.png"/><Relationship Id="rId134" Type="http://schemas.openxmlformats.org/officeDocument/2006/relationships/image" Target="../media/image1571.png"/><Relationship Id="rId80" Type="http://schemas.openxmlformats.org/officeDocument/2006/relationships/image" Target="../media/image1548.png"/><Relationship Id="rId155" Type="http://schemas.openxmlformats.org/officeDocument/2006/relationships/image" Target="../media/image1580.png"/><Relationship Id="rId176" Type="http://schemas.openxmlformats.org/officeDocument/2006/relationships/customXml" Target="../ink/ink1627.xml"/><Relationship Id="rId197" Type="http://schemas.openxmlformats.org/officeDocument/2006/relationships/image" Target="../media/image1600.png"/><Relationship Id="rId201" Type="http://schemas.openxmlformats.org/officeDocument/2006/relationships/image" Target="../media/image1602.png"/><Relationship Id="rId222" Type="http://schemas.openxmlformats.org/officeDocument/2006/relationships/customXml" Target="../ink/ink1650.xml"/><Relationship Id="rId243" Type="http://schemas.openxmlformats.org/officeDocument/2006/relationships/image" Target="../media/image1623.png"/><Relationship Id="rId264" Type="http://schemas.openxmlformats.org/officeDocument/2006/relationships/customXml" Target="../ink/ink1671.xml"/><Relationship Id="rId285" Type="http://schemas.openxmlformats.org/officeDocument/2006/relationships/image" Target="../media/image1644.png"/><Relationship Id="rId17" Type="http://schemas.openxmlformats.org/officeDocument/2006/relationships/customXml" Target="../ink/ink1546.xml"/><Relationship Id="rId38" Type="http://schemas.openxmlformats.org/officeDocument/2006/relationships/image" Target="../media/image1527.png"/><Relationship Id="rId59" Type="http://schemas.openxmlformats.org/officeDocument/2006/relationships/customXml" Target="../ink/ink1567.xml"/><Relationship Id="rId103" Type="http://schemas.openxmlformats.org/officeDocument/2006/relationships/image" Target="../media/image1556.png"/><Relationship Id="rId124" Type="http://schemas.openxmlformats.org/officeDocument/2006/relationships/image" Target="../media/image1566.png"/><Relationship Id="rId70" Type="http://schemas.openxmlformats.org/officeDocument/2006/relationships/image" Target="../media/image1543.png"/><Relationship Id="rId91" Type="http://schemas.openxmlformats.org/officeDocument/2006/relationships/customXml" Target="../ink/ink1583.xml"/><Relationship Id="rId145" Type="http://schemas.openxmlformats.org/officeDocument/2006/relationships/customXml" Target="../ink/ink1611.xml"/><Relationship Id="rId166" Type="http://schemas.openxmlformats.org/officeDocument/2006/relationships/customXml" Target="../ink/ink1622.xml"/><Relationship Id="rId187" Type="http://schemas.openxmlformats.org/officeDocument/2006/relationships/image" Target="../media/image159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645.xml"/><Relationship Id="rId233" Type="http://schemas.openxmlformats.org/officeDocument/2006/relationships/image" Target="../media/image1618.png"/><Relationship Id="rId254" Type="http://schemas.openxmlformats.org/officeDocument/2006/relationships/customXml" Target="../ink/ink1666.xml"/><Relationship Id="rId28" Type="http://schemas.openxmlformats.org/officeDocument/2006/relationships/image" Target="../media/image1522.png"/><Relationship Id="rId49" Type="http://schemas.openxmlformats.org/officeDocument/2006/relationships/customXml" Target="../ink/ink1562.xml"/><Relationship Id="rId114" Type="http://schemas.openxmlformats.org/officeDocument/2006/relationships/customXml" Target="../ink/ink1595.xml"/><Relationship Id="rId275" Type="http://schemas.openxmlformats.org/officeDocument/2006/relationships/image" Target="../media/image1639.png"/><Relationship Id="rId296" Type="http://schemas.openxmlformats.org/officeDocument/2006/relationships/customXml" Target="../ink/ink1687.xml"/><Relationship Id="rId300" Type="http://schemas.openxmlformats.org/officeDocument/2006/relationships/image" Target="../media/image1651.png"/><Relationship Id="rId60" Type="http://schemas.openxmlformats.org/officeDocument/2006/relationships/image" Target="../media/image1538.png"/><Relationship Id="rId81" Type="http://schemas.openxmlformats.org/officeDocument/2006/relationships/customXml" Target="../ink/ink1578.xml"/><Relationship Id="rId135" Type="http://schemas.openxmlformats.org/officeDocument/2006/relationships/customXml" Target="../ink/ink1606.xml"/><Relationship Id="rId156" Type="http://schemas.openxmlformats.org/officeDocument/2006/relationships/customXml" Target="../ink/ink1617.xml"/><Relationship Id="rId177" Type="http://schemas.openxmlformats.org/officeDocument/2006/relationships/image" Target="../media/image1591.png"/><Relationship Id="rId198" Type="http://schemas.openxmlformats.org/officeDocument/2006/relationships/customXml" Target="../ink/ink1638.xml"/><Relationship Id="rId202" Type="http://schemas.openxmlformats.org/officeDocument/2006/relationships/customXml" Target="../ink/ink1640.xml"/><Relationship Id="rId223" Type="http://schemas.openxmlformats.org/officeDocument/2006/relationships/image" Target="../media/image1613.png"/><Relationship Id="rId244" Type="http://schemas.openxmlformats.org/officeDocument/2006/relationships/customXml" Target="../ink/ink1661.xml"/><Relationship Id="rId18" Type="http://schemas.openxmlformats.org/officeDocument/2006/relationships/image" Target="../media/image1517.png"/><Relationship Id="rId39" Type="http://schemas.openxmlformats.org/officeDocument/2006/relationships/customXml" Target="../ink/ink1557.xml"/><Relationship Id="rId265" Type="http://schemas.openxmlformats.org/officeDocument/2006/relationships/image" Target="../media/image1634.png"/><Relationship Id="rId286" Type="http://schemas.openxmlformats.org/officeDocument/2006/relationships/customXml" Target="../ink/ink1682.xml"/><Relationship Id="rId50" Type="http://schemas.openxmlformats.org/officeDocument/2006/relationships/image" Target="../media/image1533.png"/><Relationship Id="rId104" Type="http://schemas.openxmlformats.org/officeDocument/2006/relationships/customXml" Target="../ink/ink1590.xml"/><Relationship Id="rId125" Type="http://schemas.openxmlformats.org/officeDocument/2006/relationships/customXml" Target="../ink/ink1601.xml"/><Relationship Id="rId146" Type="http://schemas.openxmlformats.org/officeDocument/2006/relationships/image" Target="../media/image1577.png"/><Relationship Id="rId167" Type="http://schemas.openxmlformats.org/officeDocument/2006/relationships/image" Target="../media/image1586.png"/><Relationship Id="rId188" Type="http://schemas.openxmlformats.org/officeDocument/2006/relationships/customXml" Target="../ink/ink1633.xml"/><Relationship Id="rId71" Type="http://schemas.openxmlformats.org/officeDocument/2006/relationships/customXml" Target="../ink/ink1573.xml"/><Relationship Id="rId92" Type="http://schemas.openxmlformats.org/officeDocument/2006/relationships/image" Target="../media/image1551.png"/><Relationship Id="rId213" Type="http://schemas.openxmlformats.org/officeDocument/2006/relationships/image" Target="../media/image1608.png"/><Relationship Id="rId234" Type="http://schemas.openxmlformats.org/officeDocument/2006/relationships/customXml" Target="../ink/ink1656.xml"/><Relationship Id="rId2" Type="http://schemas.openxmlformats.org/officeDocument/2006/relationships/image" Target="../media/image1278.png"/><Relationship Id="rId29" Type="http://schemas.openxmlformats.org/officeDocument/2006/relationships/customXml" Target="../ink/ink1552.xml"/><Relationship Id="rId255" Type="http://schemas.openxmlformats.org/officeDocument/2006/relationships/image" Target="../media/image1629.png"/><Relationship Id="rId276" Type="http://schemas.openxmlformats.org/officeDocument/2006/relationships/customXml" Target="../ink/ink1677.xml"/><Relationship Id="rId297" Type="http://schemas.openxmlformats.org/officeDocument/2006/relationships/customXml" Target="../ink/ink1688.xml"/><Relationship Id="rId40" Type="http://schemas.openxmlformats.org/officeDocument/2006/relationships/image" Target="../media/image1528.png"/><Relationship Id="rId115" Type="http://schemas.openxmlformats.org/officeDocument/2006/relationships/image" Target="../media/image1562.png"/><Relationship Id="rId136" Type="http://schemas.openxmlformats.org/officeDocument/2006/relationships/image" Target="../media/image1572.png"/><Relationship Id="rId157" Type="http://schemas.openxmlformats.org/officeDocument/2006/relationships/image" Target="../media/image1581.png"/><Relationship Id="rId178" Type="http://schemas.openxmlformats.org/officeDocument/2006/relationships/customXml" Target="../ink/ink1628.xml"/><Relationship Id="rId301" Type="http://schemas.openxmlformats.org/officeDocument/2006/relationships/customXml" Target="../ink/ink1690.xml"/><Relationship Id="rId61" Type="http://schemas.openxmlformats.org/officeDocument/2006/relationships/customXml" Target="../ink/ink1568.xml"/><Relationship Id="rId82" Type="http://schemas.openxmlformats.org/officeDocument/2006/relationships/image" Target="../media/image1549.png"/><Relationship Id="rId199" Type="http://schemas.openxmlformats.org/officeDocument/2006/relationships/image" Target="../media/image1601.png"/><Relationship Id="rId203" Type="http://schemas.openxmlformats.org/officeDocument/2006/relationships/image" Target="../media/image1603.png"/><Relationship Id="rId19" Type="http://schemas.openxmlformats.org/officeDocument/2006/relationships/customXml" Target="../ink/ink1547.xml"/><Relationship Id="rId224" Type="http://schemas.openxmlformats.org/officeDocument/2006/relationships/customXml" Target="../ink/ink1651.xml"/><Relationship Id="rId245" Type="http://schemas.openxmlformats.org/officeDocument/2006/relationships/image" Target="../media/image1624.png"/><Relationship Id="rId266" Type="http://schemas.openxmlformats.org/officeDocument/2006/relationships/customXml" Target="../ink/ink1672.xml"/><Relationship Id="rId287" Type="http://schemas.openxmlformats.org/officeDocument/2006/relationships/image" Target="../media/image1645.png"/><Relationship Id="rId30" Type="http://schemas.openxmlformats.org/officeDocument/2006/relationships/image" Target="../media/image1523.png"/><Relationship Id="rId105" Type="http://schemas.openxmlformats.org/officeDocument/2006/relationships/image" Target="../media/image1557.png"/><Relationship Id="rId126" Type="http://schemas.openxmlformats.org/officeDocument/2006/relationships/image" Target="../media/image1567.png"/><Relationship Id="rId147" Type="http://schemas.openxmlformats.org/officeDocument/2006/relationships/customXml" Target="../ink/ink1612.xml"/><Relationship Id="rId168" Type="http://schemas.openxmlformats.org/officeDocument/2006/relationships/customXml" Target="../ink/ink1623.xml"/><Relationship Id="rId51" Type="http://schemas.openxmlformats.org/officeDocument/2006/relationships/customXml" Target="../ink/ink1563.xml"/><Relationship Id="rId72" Type="http://schemas.openxmlformats.org/officeDocument/2006/relationships/image" Target="../media/image1544.png"/><Relationship Id="rId93" Type="http://schemas.openxmlformats.org/officeDocument/2006/relationships/customXml" Target="../ink/ink1584.xml"/><Relationship Id="rId189" Type="http://schemas.openxmlformats.org/officeDocument/2006/relationships/image" Target="../media/image1597.png"/><Relationship Id="rId3" Type="http://schemas.openxmlformats.org/officeDocument/2006/relationships/customXml" Target="../ink/ink1539.xml"/><Relationship Id="rId214" Type="http://schemas.openxmlformats.org/officeDocument/2006/relationships/customXml" Target="../ink/ink1646.xml"/><Relationship Id="rId235" Type="http://schemas.openxmlformats.org/officeDocument/2006/relationships/image" Target="../media/image1619.png"/><Relationship Id="rId256" Type="http://schemas.openxmlformats.org/officeDocument/2006/relationships/customXml" Target="../ink/ink1667.xml"/><Relationship Id="rId277" Type="http://schemas.openxmlformats.org/officeDocument/2006/relationships/image" Target="../media/image1640.png"/><Relationship Id="rId298" Type="http://schemas.openxmlformats.org/officeDocument/2006/relationships/image" Target="../media/image1650.png"/><Relationship Id="rId116" Type="http://schemas.openxmlformats.org/officeDocument/2006/relationships/customXml" Target="../ink/ink1596.xml"/><Relationship Id="rId137" Type="http://schemas.openxmlformats.org/officeDocument/2006/relationships/customXml" Target="../ink/ink1607.xml"/><Relationship Id="rId158" Type="http://schemas.openxmlformats.org/officeDocument/2006/relationships/customXml" Target="../ink/ink1618.xml"/><Relationship Id="rId302" Type="http://schemas.openxmlformats.org/officeDocument/2006/relationships/image" Target="../media/image1652.png"/><Relationship Id="rId20" Type="http://schemas.openxmlformats.org/officeDocument/2006/relationships/image" Target="../media/image1518.png"/><Relationship Id="rId41" Type="http://schemas.openxmlformats.org/officeDocument/2006/relationships/customXml" Target="../ink/ink1558.xml"/><Relationship Id="rId62" Type="http://schemas.openxmlformats.org/officeDocument/2006/relationships/image" Target="../media/image1539.png"/><Relationship Id="rId83" Type="http://schemas.openxmlformats.org/officeDocument/2006/relationships/customXml" Target="../ink/ink1579.xml"/><Relationship Id="rId179" Type="http://schemas.openxmlformats.org/officeDocument/2006/relationships/image" Target="../media/image1592.png"/><Relationship Id="rId190" Type="http://schemas.openxmlformats.org/officeDocument/2006/relationships/customXml" Target="../ink/ink1634.xml"/><Relationship Id="rId204" Type="http://schemas.openxmlformats.org/officeDocument/2006/relationships/customXml" Target="../ink/ink1641.xml"/><Relationship Id="rId225" Type="http://schemas.openxmlformats.org/officeDocument/2006/relationships/image" Target="../media/image1614.png"/><Relationship Id="rId246" Type="http://schemas.openxmlformats.org/officeDocument/2006/relationships/customXml" Target="../ink/ink1662.xml"/><Relationship Id="rId267" Type="http://schemas.openxmlformats.org/officeDocument/2006/relationships/image" Target="../media/image1635.png"/><Relationship Id="rId288" Type="http://schemas.openxmlformats.org/officeDocument/2006/relationships/customXml" Target="../ink/ink1683.xml"/><Relationship Id="rId106" Type="http://schemas.openxmlformats.org/officeDocument/2006/relationships/customXml" Target="../ink/ink1591.xml"/><Relationship Id="rId127" Type="http://schemas.openxmlformats.org/officeDocument/2006/relationships/customXml" Target="../ink/ink1602.xml"/><Relationship Id="rId10" Type="http://schemas.openxmlformats.org/officeDocument/2006/relationships/image" Target="../media/image1513.png"/><Relationship Id="rId31" Type="http://schemas.openxmlformats.org/officeDocument/2006/relationships/customXml" Target="../ink/ink1553.xml"/><Relationship Id="rId52" Type="http://schemas.openxmlformats.org/officeDocument/2006/relationships/image" Target="../media/image1534.png"/><Relationship Id="rId73" Type="http://schemas.openxmlformats.org/officeDocument/2006/relationships/customXml" Target="../ink/ink1574.xml"/><Relationship Id="rId94" Type="http://schemas.openxmlformats.org/officeDocument/2006/relationships/image" Target="../media/image1552.png"/><Relationship Id="rId148" Type="http://schemas.openxmlformats.org/officeDocument/2006/relationships/customXml" Target="../ink/ink1613.xml"/><Relationship Id="rId169" Type="http://schemas.openxmlformats.org/officeDocument/2006/relationships/image" Target="../media/image1587.png"/><Relationship Id="rId4" Type="http://schemas.openxmlformats.org/officeDocument/2006/relationships/image" Target="../media/image857.png"/><Relationship Id="rId180" Type="http://schemas.openxmlformats.org/officeDocument/2006/relationships/customXml" Target="../ink/ink1629.xml"/><Relationship Id="rId215" Type="http://schemas.openxmlformats.org/officeDocument/2006/relationships/image" Target="../media/image1609.png"/><Relationship Id="rId236" Type="http://schemas.openxmlformats.org/officeDocument/2006/relationships/customXml" Target="../ink/ink1657.xml"/><Relationship Id="rId257" Type="http://schemas.openxmlformats.org/officeDocument/2006/relationships/image" Target="../media/image1630.png"/><Relationship Id="rId278" Type="http://schemas.openxmlformats.org/officeDocument/2006/relationships/customXml" Target="../ink/ink1678.xml"/><Relationship Id="rId303" Type="http://schemas.openxmlformats.org/officeDocument/2006/relationships/customXml" Target="../ink/ink1691.xml"/><Relationship Id="rId42" Type="http://schemas.openxmlformats.org/officeDocument/2006/relationships/image" Target="../media/image1529.png"/><Relationship Id="rId84" Type="http://schemas.openxmlformats.org/officeDocument/2006/relationships/image" Target="../media/image973.png"/><Relationship Id="rId138" Type="http://schemas.openxmlformats.org/officeDocument/2006/relationships/image" Target="../media/image1573.png"/><Relationship Id="rId191" Type="http://schemas.openxmlformats.org/officeDocument/2006/relationships/image" Target="../media/image1275.png"/><Relationship Id="rId205" Type="http://schemas.openxmlformats.org/officeDocument/2006/relationships/image" Target="../media/image1604.png"/><Relationship Id="rId247" Type="http://schemas.openxmlformats.org/officeDocument/2006/relationships/image" Target="../media/image1625.png"/><Relationship Id="rId107" Type="http://schemas.openxmlformats.org/officeDocument/2006/relationships/image" Target="../media/image1558.png"/><Relationship Id="rId289" Type="http://schemas.openxmlformats.org/officeDocument/2006/relationships/image" Target="../media/image1646.png"/><Relationship Id="rId11" Type="http://schemas.openxmlformats.org/officeDocument/2006/relationships/customXml" Target="../ink/ink1543.xml"/><Relationship Id="rId53" Type="http://schemas.openxmlformats.org/officeDocument/2006/relationships/customXml" Target="../ink/ink1564.xml"/><Relationship Id="rId149" Type="http://schemas.openxmlformats.org/officeDocument/2006/relationships/image" Target="../media/image1101.png"/><Relationship Id="rId95" Type="http://schemas.openxmlformats.org/officeDocument/2006/relationships/customXml" Target="../ink/ink1585.xml"/><Relationship Id="rId160" Type="http://schemas.openxmlformats.org/officeDocument/2006/relationships/customXml" Target="../ink/ink1619.xml"/><Relationship Id="rId216" Type="http://schemas.openxmlformats.org/officeDocument/2006/relationships/customXml" Target="../ink/ink1647.xml"/><Relationship Id="rId258" Type="http://schemas.openxmlformats.org/officeDocument/2006/relationships/customXml" Target="../ink/ink1668.xml"/><Relationship Id="rId22" Type="http://schemas.openxmlformats.org/officeDocument/2006/relationships/image" Target="../media/image1519.png"/><Relationship Id="rId64" Type="http://schemas.openxmlformats.org/officeDocument/2006/relationships/image" Target="../media/image1540.png"/><Relationship Id="rId118" Type="http://schemas.openxmlformats.org/officeDocument/2006/relationships/customXml" Target="../ink/ink1597.xml"/><Relationship Id="rId171" Type="http://schemas.openxmlformats.org/officeDocument/2006/relationships/image" Target="../media/image1588.png"/><Relationship Id="rId227" Type="http://schemas.openxmlformats.org/officeDocument/2006/relationships/image" Target="../media/image1615.png"/><Relationship Id="rId269" Type="http://schemas.openxmlformats.org/officeDocument/2006/relationships/image" Target="../media/image1636.png"/><Relationship Id="rId33" Type="http://schemas.openxmlformats.org/officeDocument/2006/relationships/customXml" Target="../ink/ink1554.xml"/><Relationship Id="rId129" Type="http://schemas.openxmlformats.org/officeDocument/2006/relationships/customXml" Target="../ink/ink1603.xml"/><Relationship Id="rId280" Type="http://schemas.openxmlformats.org/officeDocument/2006/relationships/customXml" Target="../ink/ink1679.xml"/><Relationship Id="rId75" Type="http://schemas.openxmlformats.org/officeDocument/2006/relationships/customXml" Target="../ink/ink1575.xml"/><Relationship Id="rId140" Type="http://schemas.openxmlformats.org/officeDocument/2006/relationships/image" Target="../media/image1574.png"/><Relationship Id="rId182" Type="http://schemas.openxmlformats.org/officeDocument/2006/relationships/customXml" Target="../ink/ink1630.xml"/><Relationship Id="rId6" Type="http://schemas.openxmlformats.org/officeDocument/2006/relationships/image" Target="../media/image1511.png"/><Relationship Id="rId238" Type="http://schemas.openxmlformats.org/officeDocument/2006/relationships/customXml" Target="../ink/ink1658.xml"/></Relationships>
</file>

<file path=ppt/slides/_rels/slide36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752.xml"/><Relationship Id="rId21" Type="http://schemas.openxmlformats.org/officeDocument/2006/relationships/image" Target="../media/image1665.png"/><Relationship Id="rId42" Type="http://schemas.openxmlformats.org/officeDocument/2006/relationships/customXml" Target="../ink/ink1714.xml"/><Relationship Id="rId63" Type="http://schemas.openxmlformats.org/officeDocument/2006/relationships/image" Target="../media/image1684.png"/><Relationship Id="rId84" Type="http://schemas.openxmlformats.org/officeDocument/2006/relationships/image" Target="../media/image1692.png"/><Relationship Id="rId138" Type="http://schemas.openxmlformats.org/officeDocument/2006/relationships/image" Target="../media/image1719.png"/><Relationship Id="rId159" Type="http://schemas.openxmlformats.org/officeDocument/2006/relationships/customXml" Target="../ink/ink1773.xml"/><Relationship Id="rId170" Type="http://schemas.openxmlformats.org/officeDocument/2006/relationships/image" Target="../media/image1735.png"/><Relationship Id="rId191" Type="http://schemas.openxmlformats.org/officeDocument/2006/relationships/customXml" Target="../ink/ink1790.xml"/><Relationship Id="rId205" Type="http://schemas.openxmlformats.org/officeDocument/2006/relationships/customXml" Target="../ink/ink1797.xml"/><Relationship Id="rId107" Type="http://schemas.openxmlformats.org/officeDocument/2006/relationships/customXml" Target="../ink/ink1747.xml"/><Relationship Id="rId11" Type="http://schemas.openxmlformats.org/officeDocument/2006/relationships/image" Target="../media/image1660.png"/><Relationship Id="rId32" Type="http://schemas.openxmlformats.org/officeDocument/2006/relationships/customXml" Target="../ink/ink1709.xml"/><Relationship Id="rId53" Type="http://schemas.openxmlformats.org/officeDocument/2006/relationships/image" Target="../media/image1679.png"/><Relationship Id="rId74" Type="http://schemas.openxmlformats.org/officeDocument/2006/relationships/customXml" Target="../ink/ink1730.xml"/><Relationship Id="rId128" Type="http://schemas.openxmlformats.org/officeDocument/2006/relationships/image" Target="../media/image1714.png"/><Relationship Id="rId149" Type="http://schemas.openxmlformats.org/officeDocument/2006/relationships/customXml" Target="../ink/ink1768.xml"/><Relationship Id="rId5" Type="http://schemas.openxmlformats.org/officeDocument/2006/relationships/image" Target="../media/image1657.png"/><Relationship Id="rId95" Type="http://schemas.openxmlformats.org/officeDocument/2006/relationships/customXml" Target="../ink/ink1741.xml"/><Relationship Id="rId160" Type="http://schemas.openxmlformats.org/officeDocument/2006/relationships/image" Target="../media/image1730.png"/><Relationship Id="rId181" Type="http://schemas.openxmlformats.org/officeDocument/2006/relationships/customXml" Target="../ink/ink1784.xml"/><Relationship Id="rId216" Type="http://schemas.openxmlformats.org/officeDocument/2006/relationships/customXml" Target="../ink/ink1803.xml"/><Relationship Id="rId22" Type="http://schemas.openxmlformats.org/officeDocument/2006/relationships/customXml" Target="../ink/ink1704.xml"/><Relationship Id="rId43" Type="http://schemas.openxmlformats.org/officeDocument/2006/relationships/image" Target="../media/image1674.png"/><Relationship Id="rId64" Type="http://schemas.openxmlformats.org/officeDocument/2006/relationships/customXml" Target="../ink/ink1725.xml"/><Relationship Id="rId118" Type="http://schemas.openxmlformats.org/officeDocument/2006/relationships/image" Target="../media/image1709.png"/><Relationship Id="rId139" Type="http://schemas.openxmlformats.org/officeDocument/2006/relationships/customXml" Target="../ink/ink1763.xml"/><Relationship Id="rId85" Type="http://schemas.openxmlformats.org/officeDocument/2006/relationships/customXml" Target="../ink/ink1736.xml"/><Relationship Id="rId150" Type="http://schemas.openxmlformats.org/officeDocument/2006/relationships/image" Target="../media/image1725.png"/><Relationship Id="rId171" Type="http://schemas.openxmlformats.org/officeDocument/2006/relationships/customXml" Target="../ink/ink1779.xml"/><Relationship Id="rId192" Type="http://schemas.openxmlformats.org/officeDocument/2006/relationships/image" Target="../media/image1745.png"/><Relationship Id="rId206" Type="http://schemas.openxmlformats.org/officeDocument/2006/relationships/image" Target="../media/image1752.png"/><Relationship Id="rId12" Type="http://schemas.openxmlformats.org/officeDocument/2006/relationships/customXml" Target="../ink/ink1699.xml"/><Relationship Id="rId33" Type="http://schemas.openxmlformats.org/officeDocument/2006/relationships/image" Target="../media/image1669.png"/><Relationship Id="rId108" Type="http://schemas.openxmlformats.org/officeDocument/2006/relationships/image" Target="../media/image1704.png"/><Relationship Id="rId129" Type="http://schemas.openxmlformats.org/officeDocument/2006/relationships/customXml" Target="../ink/ink1758.xml"/><Relationship Id="rId54" Type="http://schemas.openxmlformats.org/officeDocument/2006/relationships/customXml" Target="../ink/ink1720.xml"/><Relationship Id="rId75" Type="http://schemas.openxmlformats.org/officeDocument/2006/relationships/image" Target="../media/image1690.png"/><Relationship Id="rId96" Type="http://schemas.openxmlformats.org/officeDocument/2006/relationships/image" Target="../media/image1698.png"/><Relationship Id="rId140" Type="http://schemas.openxmlformats.org/officeDocument/2006/relationships/image" Target="../media/image1720.png"/><Relationship Id="rId161" Type="http://schemas.openxmlformats.org/officeDocument/2006/relationships/customXml" Target="../ink/ink1774.xml"/><Relationship Id="rId182" Type="http://schemas.openxmlformats.org/officeDocument/2006/relationships/image" Target="../media/image1741.png"/><Relationship Id="rId217" Type="http://schemas.openxmlformats.org/officeDocument/2006/relationships/image" Target="../media/image1757.png"/><Relationship Id="rId6" Type="http://schemas.openxmlformats.org/officeDocument/2006/relationships/customXml" Target="../ink/ink1696.xml"/><Relationship Id="rId23" Type="http://schemas.openxmlformats.org/officeDocument/2006/relationships/image" Target="../media/image1666.png"/><Relationship Id="rId119" Type="http://schemas.openxmlformats.org/officeDocument/2006/relationships/customXml" Target="../ink/ink1753.xml"/><Relationship Id="rId44" Type="http://schemas.openxmlformats.org/officeDocument/2006/relationships/customXml" Target="../ink/ink1715.xml"/><Relationship Id="rId65" Type="http://schemas.openxmlformats.org/officeDocument/2006/relationships/image" Target="../media/image1685.png"/><Relationship Id="rId86" Type="http://schemas.openxmlformats.org/officeDocument/2006/relationships/image" Target="../media/image1693.png"/><Relationship Id="rId130" Type="http://schemas.openxmlformats.org/officeDocument/2006/relationships/image" Target="../media/image1715.png"/><Relationship Id="rId151" Type="http://schemas.openxmlformats.org/officeDocument/2006/relationships/customXml" Target="../ink/ink1769.xml"/><Relationship Id="rId172" Type="http://schemas.openxmlformats.org/officeDocument/2006/relationships/image" Target="../media/image1736.png"/><Relationship Id="rId193" Type="http://schemas.openxmlformats.org/officeDocument/2006/relationships/customXml" Target="../ink/ink1791.xml"/><Relationship Id="rId207" Type="http://schemas.openxmlformats.org/officeDocument/2006/relationships/customXml" Target="../ink/ink1798.xml"/><Relationship Id="rId13" Type="http://schemas.openxmlformats.org/officeDocument/2006/relationships/image" Target="../media/image1661.png"/><Relationship Id="rId109" Type="http://schemas.openxmlformats.org/officeDocument/2006/relationships/customXml" Target="../ink/ink1748.xml"/><Relationship Id="rId34" Type="http://schemas.openxmlformats.org/officeDocument/2006/relationships/customXml" Target="../ink/ink1710.xml"/><Relationship Id="rId55" Type="http://schemas.openxmlformats.org/officeDocument/2006/relationships/image" Target="../media/image1680.png"/><Relationship Id="rId76" Type="http://schemas.openxmlformats.org/officeDocument/2006/relationships/customXml" Target="../ink/ink1731.xml"/><Relationship Id="rId97" Type="http://schemas.openxmlformats.org/officeDocument/2006/relationships/customXml" Target="../ink/ink1742.xml"/><Relationship Id="rId120" Type="http://schemas.openxmlformats.org/officeDocument/2006/relationships/image" Target="../media/image1710.png"/><Relationship Id="rId141" Type="http://schemas.openxmlformats.org/officeDocument/2006/relationships/customXml" Target="../ink/ink1764.xml"/><Relationship Id="rId7" Type="http://schemas.openxmlformats.org/officeDocument/2006/relationships/image" Target="../media/image1658.png"/><Relationship Id="rId162" Type="http://schemas.openxmlformats.org/officeDocument/2006/relationships/image" Target="../media/image1731.png"/><Relationship Id="rId183" Type="http://schemas.openxmlformats.org/officeDocument/2006/relationships/customXml" Target="../ink/ink1785.xml"/><Relationship Id="rId218" Type="http://schemas.openxmlformats.org/officeDocument/2006/relationships/customXml" Target="../ink/ink1804.xml"/><Relationship Id="rId24" Type="http://schemas.openxmlformats.org/officeDocument/2006/relationships/customXml" Target="../ink/ink1705.xml"/><Relationship Id="rId45" Type="http://schemas.openxmlformats.org/officeDocument/2006/relationships/image" Target="../media/image1675.png"/><Relationship Id="rId66" Type="http://schemas.openxmlformats.org/officeDocument/2006/relationships/customXml" Target="../ink/ink1726.xml"/><Relationship Id="rId87" Type="http://schemas.openxmlformats.org/officeDocument/2006/relationships/customXml" Target="../ink/ink1737.xml"/><Relationship Id="rId110" Type="http://schemas.openxmlformats.org/officeDocument/2006/relationships/image" Target="../media/image1705.png"/><Relationship Id="rId131" Type="http://schemas.openxmlformats.org/officeDocument/2006/relationships/customXml" Target="../ink/ink1759.xml"/><Relationship Id="rId152" Type="http://schemas.openxmlformats.org/officeDocument/2006/relationships/image" Target="../media/image1726.png"/><Relationship Id="rId173" Type="http://schemas.openxmlformats.org/officeDocument/2006/relationships/customXml" Target="../ink/ink1780.xml"/><Relationship Id="rId194" Type="http://schemas.openxmlformats.org/officeDocument/2006/relationships/image" Target="../media/image1746.png"/><Relationship Id="rId208" Type="http://schemas.openxmlformats.org/officeDocument/2006/relationships/image" Target="../media/image1753.png"/><Relationship Id="rId14" Type="http://schemas.openxmlformats.org/officeDocument/2006/relationships/customXml" Target="../ink/ink1700.xml"/><Relationship Id="rId35" Type="http://schemas.openxmlformats.org/officeDocument/2006/relationships/image" Target="../media/image1670.png"/><Relationship Id="rId56" Type="http://schemas.openxmlformats.org/officeDocument/2006/relationships/customXml" Target="../ink/ink1721.xml"/><Relationship Id="rId77" Type="http://schemas.openxmlformats.org/officeDocument/2006/relationships/image" Target="../media/image1691.png"/><Relationship Id="rId100" Type="http://schemas.openxmlformats.org/officeDocument/2006/relationships/image" Target="../media/image1700.png"/><Relationship Id="rId8" Type="http://schemas.openxmlformats.org/officeDocument/2006/relationships/customXml" Target="../ink/ink1697.xml"/><Relationship Id="rId51" Type="http://schemas.openxmlformats.org/officeDocument/2006/relationships/image" Target="../media/image1678.png"/><Relationship Id="rId72" Type="http://schemas.openxmlformats.org/officeDocument/2006/relationships/customXml" Target="../ink/ink1729.xml"/><Relationship Id="rId93" Type="http://schemas.openxmlformats.org/officeDocument/2006/relationships/customXml" Target="../ink/ink1740.xml"/><Relationship Id="rId98" Type="http://schemas.openxmlformats.org/officeDocument/2006/relationships/image" Target="../media/image1699.png"/><Relationship Id="rId121" Type="http://schemas.openxmlformats.org/officeDocument/2006/relationships/customXml" Target="../ink/ink1754.xml"/><Relationship Id="rId142" Type="http://schemas.openxmlformats.org/officeDocument/2006/relationships/image" Target="../media/image1721.png"/><Relationship Id="rId163" Type="http://schemas.openxmlformats.org/officeDocument/2006/relationships/customXml" Target="../ink/ink1775.xml"/><Relationship Id="rId184" Type="http://schemas.openxmlformats.org/officeDocument/2006/relationships/image" Target="../media/image1742.png"/><Relationship Id="rId189" Type="http://schemas.openxmlformats.org/officeDocument/2006/relationships/image" Target="../media/image1744.png"/><Relationship Id="rId219" Type="http://schemas.openxmlformats.org/officeDocument/2006/relationships/image" Target="../media/image1758.png"/><Relationship Id="rId3" Type="http://schemas.openxmlformats.org/officeDocument/2006/relationships/image" Target="../media/image1656.png"/><Relationship Id="rId214" Type="http://schemas.openxmlformats.org/officeDocument/2006/relationships/customXml" Target="../ink/ink1802.xml"/><Relationship Id="rId25" Type="http://schemas.openxmlformats.org/officeDocument/2006/relationships/image" Target="../media/image857.png"/><Relationship Id="rId46" Type="http://schemas.openxmlformats.org/officeDocument/2006/relationships/customXml" Target="../ink/ink1716.xml"/><Relationship Id="rId67" Type="http://schemas.openxmlformats.org/officeDocument/2006/relationships/image" Target="../media/image1686.png"/><Relationship Id="rId116" Type="http://schemas.openxmlformats.org/officeDocument/2006/relationships/image" Target="../media/image1708.png"/><Relationship Id="rId137" Type="http://schemas.openxmlformats.org/officeDocument/2006/relationships/customXml" Target="../ink/ink1762.xml"/><Relationship Id="rId158" Type="http://schemas.openxmlformats.org/officeDocument/2006/relationships/image" Target="../media/image1729.png"/><Relationship Id="rId20" Type="http://schemas.openxmlformats.org/officeDocument/2006/relationships/customXml" Target="../ink/ink1703.xml"/><Relationship Id="rId41" Type="http://schemas.openxmlformats.org/officeDocument/2006/relationships/image" Target="../media/image1673.png"/><Relationship Id="rId62" Type="http://schemas.openxmlformats.org/officeDocument/2006/relationships/customXml" Target="../ink/ink1724.xml"/><Relationship Id="rId83" Type="http://schemas.openxmlformats.org/officeDocument/2006/relationships/customXml" Target="../ink/ink1735.xml"/><Relationship Id="rId88" Type="http://schemas.openxmlformats.org/officeDocument/2006/relationships/image" Target="../media/image1694.png"/><Relationship Id="rId111" Type="http://schemas.openxmlformats.org/officeDocument/2006/relationships/customXml" Target="../ink/ink1749.xml"/><Relationship Id="rId132" Type="http://schemas.openxmlformats.org/officeDocument/2006/relationships/image" Target="../media/image1716.png"/><Relationship Id="rId153" Type="http://schemas.openxmlformats.org/officeDocument/2006/relationships/customXml" Target="../ink/ink1770.xml"/><Relationship Id="rId174" Type="http://schemas.openxmlformats.org/officeDocument/2006/relationships/image" Target="../media/image1737.png"/><Relationship Id="rId179" Type="http://schemas.openxmlformats.org/officeDocument/2006/relationships/customXml" Target="../ink/ink1783.xml"/><Relationship Id="rId195" Type="http://schemas.openxmlformats.org/officeDocument/2006/relationships/customXml" Target="../ink/ink1792.xml"/><Relationship Id="rId209" Type="http://schemas.openxmlformats.org/officeDocument/2006/relationships/customXml" Target="../ink/ink1799.xml"/><Relationship Id="rId190" Type="http://schemas.openxmlformats.org/officeDocument/2006/relationships/customXml" Target="../ink/ink1789.xml"/><Relationship Id="rId204" Type="http://schemas.openxmlformats.org/officeDocument/2006/relationships/image" Target="../media/image1751.png"/><Relationship Id="rId220" Type="http://schemas.openxmlformats.org/officeDocument/2006/relationships/customXml" Target="../ink/ink1805.xml"/><Relationship Id="rId15" Type="http://schemas.openxmlformats.org/officeDocument/2006/relationships/image" Target="../media/image1662.png"/><Relationship Id="rId36" Type="http://schemas.openxmlformats.org/officeDocument/2006/relationships/customXml" Target="../ink/ink1711.xml"/><Relationship Id="rId57" Type="http://schemas.openxmlformats.org/officeDocument/2006/relationships/image" Target="../media/image1681.png"/><Relationship Id="rId106" Type="http://schemas.openxmlformats.org/officeDocument/2006/relationships/image" Target="../media/image1703.png"/><Relationship Id="rId127" Type="http://schemas.openxmlformats.org/officeDocument/2006/relationships/customXml" Target="../ink/ink1757.xml"/><Relationship Id="rId10" Type="http://schemas.openxmlformats.org/officeDocument/2006/relationships/customXml" Target="../ink/ink1698.xml"/><Relationship Id="rId31" Type="http://schemas.openxmlformats.org/officeDocument/2006/relationships/image" Target="../media/image1668.png"/><Relationship Id="rId52" Type="http://schemas.openxmlformats.org/officeDocument/2006/relationships/customXml" Target="../ink/ink1719.xml"/><Relationship Id="rId73" Type="http://schemas.openxmlformats.org/officeDocument/2006/relationships/image" Target="../media/image1689.png"/><Relationship Id="rId78" Type="http://schemas.openxmlformats.org/officeDocument/2006/relationships/customXml" Target="../ink/ink1732.xml"/><Relationship Id="rId94" Type="http://schemas.openxmlformats.org/officeDocument/2006/relationships/image" Target="../media/image1697.png"/><Relationship Id="rId99" Type="http://schemas.openxmlformats.org/officeDocument/2006/relationships/customXml" Target="../ink/ink1743.xml"/><Relationship Id="rId101" Type="http://schemas.openxmlformats.org/officeDocument/2006/relationships/customXml" Target="../ink/ink1744.xml"/><Relationship Id="rId122" Type="http://schemas.openxmlformats.org/officeDocument/2006/relationships/image" Target="../media/image1711.png"/><Relationship Id="rId143" Type="http://schemas.openxmlformats.org/officeDocument/2006/relationships/customXml" Target="../ink/ink1765.xml"/><Relationship Id="rId148" Type="http://schemas.openxmlformats.org/officeDocument/2006/relationships/image" Target="../media/image1724.png"/><Relationship Id="rId164" Type="http://schemas.openxmlformats.org/officeDocument/2006/relationships/image" Target="../media/image1732.png"/><Relationship Id="rId169" Type="http://schemas.openxmlformats.org/officeDocument/2006/relationships/customXml" Target="../ink/ink1778.xml"/><Relationship Id="rId185" Type="http://schemas.openxmlformats.org/officeDocument/2006/relationships/customXml" Target="../ink/ink1786.xml"/><Relationship Id="rId4" Type="http://schemas.openxmlformats.org/officeDocument/2006/relationships/customXml" Target="../ink/ink1695.xml"/><Relationship Id="rId9" Type="http://schemas.openxmlformats.org/officeDocument/2006/relationships/image" Target="../media/image1659.png"/><Relationship Id="rId180" Type="http://schemas.openxmlformats.org/officeDocument/2006/relationships/image" Target="../media/image1740.png"/><Relationship Id="rId210" Type="http://schemas.openxmlformats.org/officeDocument/2006/relationships/customXml" Target="../ink/ink1800.xml"/><Relationship Id="rId215" Type="http://schemas.openxmlformats.org/officeDocument/2006/relationships/image" Target="../media/image1756.png"/><Relationship Id="rId26" Type="http://schemas.openxmlformats.org/officeDocument/2006/relationships/customXml" Target="../ink/ink1706.xml"/><Relationship Id="rId47" Type="http://schemas.openxmlformats.org/officeDocument/2006/relationships/image" Target="../media/image1676.png"/><Relationship Id="rId68" Type="http://schemas.openxmlformats.org/officeDocument/2006/relationships/customXml" Target="../ink/ink1727.xml"/><Relationship Id="rId89" Type="http://schemas.openxmlformats.org/officeDocument/2006/relationships/customXml" Target="../ink/ink1738.xml"/><Relationship Id="rId112" Type="http://schemas.openxmlformats.org/officeDocument/2006/relationships/image" Target="../media/image1706.png"/><Relationship Id="rId133" Type="http://schemas.openxmlformats.org/officeDocument/2006/relationships/customXml" Target="../ink/ink1760.xml"/><Relationship Id="rId154" Type="http://schemas.openxmlformats.org/officeDocument/2006/relationships/image" Target="../media/image1727.png"/><Relationship Id="rId175" Type="http://schemas.openxmlformats.org/officeDocument/2006/relationships/customXml" Target="../ink/ink1781.xml"/><Relationship Id="rId196" Type="http://schemas.openxmlformats.org/officeDocument/2006/relationships/image" Target="../media/image1747.png"/><Relationship Id="rId200" Type="http://schemas.openxmlformats.org/officeDocument/2006/relationships/image" Target="../media/image1749.png"/><Relationship Id="rId16" Type="http://schemas.openxmlformats.org/officeDocument/2006/relationships/customXml" Target="../ink/ink1701.xml"/><Relationship Id="rId221" Type="http://schemas.openxmlformats.org/officeDocument/2006/relationships/image" Target="../media/image1759.png"/><Relationship Id="rId37" Type="http://schemas.openxmlformats.org/officeDocument/2006/relationships/image" Target="../media/image1671.png"/><Relationship Id="rId58" Type="http://schemas.openxmlformats.org/officeDocument/2006/relationships/customXml" Target="../ink/ink1722.xml"/><Relationship Id="rId79" Type="http://schemas.openxmlformats.org/officeDocument/2006/relationships/customXml" Target="../ink/ink1733.xml"/><Relationship Id="rId102" Type="http://schemas.openxmlformats.org/officeDocument/2006/relationships/image" Target="../media/image1701.png"/><Relationship Id="rId123" Type="http://schemas.openxmlformats.org/officeDocument/2006/relationships/customXml" Target="../ink/ink1755.xml"/><Relationship Id="rId144" Type="http://schemas.openxmlformats.org/officeDocument/2006/relationships/image" Target="../media/image1722.png"/><Relationship Id="rId90" Type="http://schemas.openxmlformats.org/officeDocument/2006/relationships/image" Target="../media/image1695.png"/><Relationship Id="rId165" Type="http://schemas.openxmlformats.org/officeDocument/2006/relationships/customXml" Target="../ink/ink1776.xml"/><Relationship Id="rId186" Type="http://schemas.openxmlformats.org/officeDocument/2006/relationships/customXml" Target="../ink/ink1787.xml"/><Relationship Id="rId211" Type="http://schemas.openxmlformats.org/officeDocument/2006/relationships/image" Target="../media/image1754.png"/><Relationship Id="rId27" Type="http://schemas.openxmlformats.org/officeDocument/2006/relationships/image" Target="../media/image1094.png"/><Relationship Id="rId48" Type="http://schemas.openxmlformats.org/officeDocument/2006/relationships/customXml" Target="../ink/ink1717.xml"/><Relationship Id="rId69" Type="http://schemas.openxmlformats.org/officeDocument/2006/relationships/image" Target="../media/image1687.png"/><Relationship Id="rId113" Type="http://schemas.openxmlformats.org/officeDocument/2006/relationships/customXml" Target="../ink/ink1750.xml"/><Relationship Id="rId134" Type="http://schemas.openxmlformats.org/officeDocument/2006/relationships/image" Target="../media/image1717.png"/><Relationship Id="rId80" Type="http://schemas.openxmlformats.org/officeDocument/2006/relationships/image" Target="../media/image1551.png"/><Relationship Id="rId155" Type="http://schemas.openxmlformats.org/officeDocument/2006/relationships/customXml" Target="../ink/ink1771.xml"/><Relationship Id="rId176" Type="http://schemas.openxmlformats.org/officeDocument/2006/relationships/image" Target="../media/image1738.png"/><Relationship Id="rId197" Type="http://schemas.openxmlformats.org/officeDocument/2006/relationships/customXml" Target="../ink/ink1793.xml"/><Relationship Id="rId201" Type="http://schemas.openxmlformats.org/officeDocument/2006/relationships/customXml" Target="../ink/ink1795.xml"/><Relationship Id="rId17" Type="http://schemas.openxmlformats.org/officeDocument/2006/relationships/image" Target="../media/image1663.png"/><Relationship Id="rId38" Type="http://schemas.openxmlformats.org/officeDocument/2006/relationships/customXml" Target="../ink/ink1712.xml"/><Relationship Id="rId59" Type="http://schemas.openxmlformats.org/officeDocument/2006/relationships/image" Target="../media/image1682.png"/><Relationship Id="rId103" Type="http://schemas.openxmlformats.org/officeDocument/2006/relationships/customXml" Target="../ink/ink1745.xml"/><Relationship Id="rId124" Type="http://schemas.openxmlformats.org/officeDocument/2006/relationships/image" Target="../media/image1712.png"/><Relationship Id="rId70" Type="http://schemas.openxmlformats.org/officeDocument/2006/relationships/customXml" Target="../ink/ink1728.xml"/><Relationship Id="rId91" Type="http://schemas.openxmlformats.org/officeDocument/2006/relationships/customXml" Target="../ink/ink1739.xml"/><Relationship Id="rId145" Type="http://schemas.openxmlformats.org/officeDocument/2006/relationships/customXml" Target="../ink/ink1766.xml"/><Relationship Id="rId166" Type="http://schemas.openxmlformats.org/officeDocument/2006/relationships/image" Target="../media/image1733.png"/><Relationship Id="rId187" Type="http://schemas.openxmlformats.org/officeDocument/2006/relationships/image" Target="../media/image17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801.xml"/><Relationship Id="rId28" Type="http://schemas.openxmlformats.org/officeDocument/2006/relationships/customXml" Target="../ink/ink1707.xml"/><Relationship Id="rId49" Type="http://schemas.openxmlformats.org/officeDocument/2006/relationships/image" Target="../media/image1677.png"/><Relationship Id="rId114" Type="http://schemas.openxmlformats.org/officeDocument/2006/relationships/image" Target="../media/image1707.png"/><Relationship Id="rId60" Type="http://schemas.openxmlformats.org/officeDocument/2006/relationships/customXml" Target="../ink/ink1723.xml"/><Relationship Id="rId81" Type="http://schemas.openxmlformats.org/officeDocument/2006/relationships/customXml" Target="../ink/ink1734.xml"/><Relationship Id="rId135" Type="http://schemas.openxmlformats.org/officeDocument/2006/relationships/customXml" Target="../ink/ink1761.xml"/><Relationship Id="rId156" Type="http://schemas.openxmlformats.org/officeDocument/2006/relationships/image" Target="../media/image1728.png"/><Relationship Id="rId177" Type="http://schemas.openxmlformats.org/officeDocument/2006/relationships/customXml" Target="../ink/ink1782.xml"/><Relationship Id="rId198" Type="http://schemas.openxmlformats.org/officeDocument/2006/relationships/image" Target="../media/image1748.png"/><Relationship Id="rId202" Type="http://schemas.openxmlformats.org/officeDocument/2006/relationships/image" Target="../media/image1750.png"/><Relationship Id="rId18" Type="http://schemas.openxmlformats.org/officeDocument/2006/relationships/customXml" Target="../ink/ink1702.xml"/><Relationship Id="rId39" Type="http://schemas.openxmlformats.org/officeDocument/2006/relationships/image" Target="../media/image1672.png"/><Relationship Id="rId50" Type="http://schemas.openxmlformats.org/officeDocument/2006/relationships/customXml" Target="../ink/ink1718.xml"/><Relationship Id="rId104" Type="http://schemas.openxmlformats.org/officeDocument/2006/relationships/image" Target="../media/image1702.png"/><Relationship Id="rId125" Type="http://schemas.openxmlformats.org/officeDocument/2006/relationships/customXml" Target="../ink/ink1756.xml"/><Relationship Id="rId146" Type="http://schemas.openxmlformats.org/officeDocument/2006/relationships/image" Target="../media/image1723.png"/><Relationship Id="rId167" Type="http://schemas.openxmlformats.org/officeDocument/2006/relationships/customXml" Target="../ink/ink1777.xml"/><Relationship Id="rId188" Type="http://schemas.openxmlformats.org/officeDocument/2006/relationships/customXml" Target="../ink/ink1788.xml"/><Relationship Id="rId71" Type="http://schemas.openxmlformats.org/officeDocument/2006/relationships/image" Target="../media/image1688.png"/><Relationship Id="rId92" Type="http://schemas.openxmlformats.org/officeDocument/2006/relationships/image" Target="../media/image1696.png"/><Relationship Id="rId213" Type="http://schemas.openxmlformats.org/officeDocument/2006/relationships/image" Target="../media/image1755.png"/><Relationship Id="rId2" Type="http://schemas.openxmlformats.org/officeDocument/2006/relationships/customXml" Target="../ink/ink1694.xml"/><Relationship Id="rId29" Type="http://schemas.openxmlformats.org/officeDocument/2006/relationships/image" Target="../media/image1667.png"/><Relationship Id="rId40" Type="http://schemas.openxmlformats.org/officeDocument/2006/relationships/customXml" Target="../ink/ink1713.xml"/><Relationship Id="rId115" Type="http://schemas.openxmlformats.org/officeDocument/2006/relationships/customXml" Target="../ink/ink1751.xml"/><Relationship Id="rId136" Type="http://schemas.openxmlformats.org/officeDocument/2006/relationships/image" Target="../media/image1718.png"/><Relationship Id="rId157" Type="http://schemas.openxmlformats.org/officeDocument/2006/relationships/customXml" Target="../ink/ink1772.xml"/><Relationship Id="rId178" Type="http://schemas.openxmlformats.org/officeDocument/2006/relationships/image" Target="../media/image1739.png"/><Relationship Id="rId61" Type="http://schemas.openxmlformats.org/officeDocument/2006/relationships/image" Target="../media/image1683.png"/><Relationship Id="rId82" Type="http://schemas.openxmlformats.org/officeDocument/2006/relationships/image" Target="../media/image1226.png"/><Relationship Id="rId199" Type="http://schemas.openxmlformats.org/officeDocument/2006/relationships/customXml" Target="../ink/ink1794.xml"/><Relationship Id="rId203" Type="http://schemas.openxmlformats.org/officeDocument/2006/relationships/customXml" Target="../ink/ink1796.xml"/><Relationship Id="rId19" Type="http://schemas.openxmlformats.org/officeDocument/2006/relationships/image" Target="../media/image1664.png"/><Relationship Id="rId30" Type="http://schemas.openxmlformats.org/officeDocument/2006/relationships/customXml" Target="../ink/ink1708.xml"/><Relationship Id="rId105" Type="http://schemas.openxmlformats.org/officeDocument/2006/relationships/customXml" Target="../ink/ink1746.xml"/><Relationship Id="rId126" Type="http://schemas.openxmlformats.org/officeDocument/2006/relationships/image" Target="../media/image1713.png"/><Relationship Id="rId147" Type="http://schemas.openxmlformats.org/officeDocument/2006/relationships/customXml" Target="../ink/ink1767.xml"/><Relationship Id="rId168" Type="http://schemas.openxmlformats.org/officeDocument/2006/relationships/image" Target="../media/image17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0.wmf"/><Relationship Id="rId2" Type="http://schemas.openxmlformats.org/officeDocument/2006/relationships/image" Target="../media/image1279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8.bin"/><Relationship Id="rId3" Type="http://schemas.openxmlformats.org/officeDocument/2006/relationships/image" Target="../media/image1281.wmf"/><Relationship Id="rId7" Type="http://schemas.openxmlformats.org/officeDocument/2006/relationships/image" Target="../media/image1283.w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7.bin"/><Relationship Id="rId11" Type="http://schemas.openxmlformats.org/officeDocument/2006/relationships/image" Target="../media/image1309.png"/><Relationship Id="rId5" Type="http://schemas.openxmlformats.org/officeDocument/2006/relationships/image" Target="../media/image1282.wmf"/><Relationship Id="rId10" Type="http://schemas.openxmlformats.org/officeDocument/2006/relationships/customXml" Target="../ink/ink1806.xml"/><Relationship Id="rId4" Type="http://schemas.openxmlformats.org/officeDocument/2006/relationships/oleObject" Target="../embeddings/oleObject16.bin"/><Relationship Id="rId9" Type="http://schemas.openxmlformats.org/officeDocument/2006/relationships/image" Target="../media/image1284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2.w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47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3.wmf"/><Relationship Id="rId2" Type="http://schemas.openxmlformats.org/officeDocument/2006/relationships/oleObject" Target="../embeddings/oleObject20.bin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08.png"/><Relationship Id="rId299" Type="http://schemas.openxmlformats.org/officeDocument/2006/relationships/image" Target="../media/image1898.png"/><Relationship Id="rId21" Type="http://schemas.openxmlformats.org/officeDocument/2006/relationships/image" Target="../media/image1760.png"/><Relationship Id="rId63" Type="http://schemas.openxmlformats.org/officeDocument/2006/relationships/image" Target="../media/image1781.png"/><Relationship Id="rId159" Type="http://schemas.openxmlformats.org/officeDocument/2006/relationships/customXml" Target="../ink/ink1885.xml"/><Relationship Id="rId170" Type="http://schemas.openxmlformats.org/officeDocument/2006/relationships/customXml" Target="../ink/ink1891.xml"/><Relationship Id="rId226" Type="http://schemas.openxmlformats.org/officeDocument/2006/relationships/customXml" Target="../ink/ink1919.xml"/><Relationship Id="rId268" Type="http://schemas.openxmlformats.org/officeDocument/2006/relationships/customXml" Target="../ink/ink1940.xml"/><Relationship Id="rId32" Type="http://schemas.openxmlformats.org/officeDocument/2006/relationships/customXml" Target="../ink/ink1821.xml"/><Relationship Id="rId74" Type="http://schemas.openxmlformats.org/officeDocument/2006/relationships/customXml" Target="../ink/ink1842.xml"/><Relationship Id="rId128" Type="http://schemas.openxmlformats.org/officeDocument/2006/relationships/customXml" Target="../ink/ink1869.xml"/><Relationship Id="rId5" Type="http://schemas.openxmlformats.org/officeDocument/2006/relationships/image" Target="../media/image1430.png"/><Relationship Id="rId181" Type="http://schemas.openxmlformats.org/officeDocument/2006/relationships/image" Target="../media/image1839.png"/><Relationship Id="rId237" Type="http://schemas.openxmlformats.org/officeDocument/2006/relationships/image" Target="../media/image1867.png"/><Relationship Id="rId279" Type="http://schemas.openxmlformats.org/officeDocument/2006/relationships/image" Target="../media/image1888.png"/><Relationship Id="rId43" Type="http://schemas.openxmlformats.org/officeDocument/2006/relationships/image" Target="../media/image1771.png"/><Relationship Id="rId139" Type="http://schemas.openxmlformats.org/officeDocument/2006/relationships/image" Target="../media/image1819.png"/><Relationship Id="rId290" Type="http://schemas.openxmlformats.org/officeDocument/2006/relationships/customXml" Target="../ink/ink1951.xml"/><Relationship Id="rId304" Type="http://schemas.openxmlformats.org/officeDocument/2006/relationships/customXml" Target="../ink/ink1958.xml"/><Relationship Id="rId85" Type="http://schemas.openxmlformats.org/officeDocument/2006/relationships/image" Target="../media/image1792.png"/><Relationship Id="rId150" Type="http://schemas.openxmlformats.org/officeDocument/2006/relationships/image" Target="../media/image1824.png"/><Relationship Id="rId192" Type="http://schemas.openxmlformats.org/officeDocument/2006/relationships/customXml" Target="../ink/ink1902.xml"/><Relationship Id="rId206" Type="http://schemas.openxmlformats.org/officeDocument/2006/relationships/customXml" Target="../ink/ink1909.xml"/><Relationship Id="rId248" Type="http://schemas.openxmlformats.org/officeDocument/2006/relationships/customXml" Target="../ink/ink1930.xml"/><Relationship Id="rId12" Type="http://schemas.openxmlformats.org/officeDocument/2006/relationships/customXml" Target="../ink/ink1811.xml"/><Relationship Id="rId108" Type="http://schemas.openxmlformats.org/officeDocument/2006/relationships/customXml" Target="../ink/ink1859.xml"/><Relationship Id="rId54" Type="http://schemas.openxmlformats.org/officeDocument/2006/relationships/customXml" Target="../ink/ink1832.xml"/><Relationship Id="rId96" Type="http://schemas.openxmlformats.org/officeDocument/2006/relationships/customXml" Target="../ink/ink1853.xml"/><Relationship Id="rId161" Type="http://schemas.openxmlformats.org/officeDocument/2006/relationships/customXml" Target="../ink/ink1886.xml"/><Relationship Id="rId217" Type="http://schemas.openxmlformats.org/officeDocument/2006/relationships/image" Target="../media/image1857.png"/><Relationship Id="rId259" Type="http://schemas.openxmlformats.org/officeDocument/2006/relationships/image" Target="../media/image1878.png"/><Relationship Id="rId23" Type="http://schemas.openxmlformats.org/officeDocument/2006/relationships/image" Target="../media/image1761.png"/><Relationship Id="rId119" Type="http://schemas.openxmlformats.org/officeDocument/2006/relationships/image" Target="../media/image1809.png"/><Relationship Id="rId270" Type="http://schemas.openxmlformats.org/officeDocument/2006/relationships/customXml" Target="../ink/ink1941.xml"/><Relationship Id="rId44" Type="http://schemas.openxmlformats.org/officeDocument/2006/relationships/customXml" Target="../ink/ink1827.xml"/><Relationship Id="rId65" Type="http://schemas.openxmlformats.org/officeDocument/2006/relationships/image" Target="../media/image1782.png"/><Relationship Id="rId86" Type="http://schemas.openxmlformats.org/officeDocument/2006/relationships/customXml" Target="../ink/ink1848.xml"/><Relationship Id="rId130" Type="http://schemas.openxmlformats.org/officeDocument/2006/relationships/customXml" Target="../ink/ink1870.xml"/><Relationship Id="rId151" Type="http://schemas.openxmlformats.org/officeDocument/2006/relationships/customXml" Target="../ink/ink1881.xml"/><Relationship Id="rId172" Type="http://schemas.openxmlformats.org/officeDocument/2006/relationships/customXml" Target="../ink/ink1892.xml"/><Relationship Id="rId193" Type="http://schemas.openxmlformats.org/officeDocument/2006/relationships/image" Target="../media/image1845.png"/><Relationship Id="rId207" Type="http://schemas.openxmlformats.org/officeDocument/2006/relationships/image" Target="../media/image1852.png"/><Relationship Id="rId228" Type="http://schemas.openxmlformats.org/officeDocument/2006/relationships/customXml" Target="../ink/ink1920.xml"/><Relationship Id="rId249" Type="http://schemas.openxmlformats.org/officeDocument/2006/relationships/image" Target="../media/image1873.png"/><Relationship Id="rId13" Type="http://schemas.openxmlformats.org/officeDocument/2006/relationships/image" Target="../media/image1503.png"/><Relationship Id="rId109" Type="http://schemas.openxmlformats.org/officeDocument/2006/relationships/image" Target="../media/image1804.png"/><Relationship Id="rId260" Type="http://schemas.openxmlformats.org/officeDocument/2006/relationships/customXml" Target="../ink/ink1936.xml"/><Relationship Id="rId281" Type="http://schemas.openxmlformats.org/officeDocument/2006/relationships/image" Target="../media/image1889.png"/><Relationship Id="rId34" Type="http://schemas.openxmlformats.org/officeDocument/2006/relationships/customXml" Target="../ink/ink1822.xml"/><Relationship Id="rId55" Type="http://schemas.openxmlformats.org/officeDocument/2006/relationships/image" Target="../media/image1777.png"/><Relationship Id="rId76" Type="http://schemas.openxmlformats.org/officeDocument/2006/relationships/customXml" Target="../ink/ink1843.xml"/><Relationship Id="rId97" Type="http://schemas.openxmlformats.org/officeDocument/2006/relationships/image" Target="../media/image1798.png"/><Relationship Id="rId120" Type="http://schemas.openxmlformats.org/officeDocument/2006/relationships/customXml" Target="../ink/ink1865.xml"/><Relationship Id="rId141" Type="http://schemas.openxmlformats.org/officeDocument/2006/relationships/image" Target="../media/image1820.png"/><Relationship Id="rId7" Type="http://schemas.openxmlformats.org/officeDocument/2006/relationships/image" Target="../media/image1500.png"/><Relationship Id="rId162" Type="http://schemas.openxmlformats.org/officeDocument/2006/relationships/image" Target="../media/image1830.png"/><Relationship Id="rId183" Type="http://schemas.openxmlformats.org/officeDocument/2006/relationships/image" Target="../media/image1840.png"/><Relationship Id="rId218" Type="http://schemas.openxmlformats.org/officeDocument/2006/relationships/customXml" Target="../ink/ink1915.xml"/><Relationship Id="rId239" Type="http://schemas.openxmlformats.org/officeDocument/2006/relationships/image" Target="../media/image1868.png"/><Relationship Id="rId250" Type="http://schemas.openxmlformats.org/officeDocument/2006/relationships/customXml" Target="../ink/ink1931.xml"/><Relationship Id="rId271" Type="http://schemas.openxmlformats.org/officeDocument/2006/relationships/image" Target="../media/image1884.png"/><Relationship Id="rId292" Type="http://schemas.openxmlformats.org/officeDocument/2006/relationships/customXml" Target="../ink/ink1952.xml"/><Relationship Id="rId306" Type="http://schemas.openxmlformats.org/officeDocument/2006/relationships/customXml" Target="../ink/ink1959.xml"/><Relationship Id="rId24" Type="http://schemas.openxmlformats.org/officeDocument/2006/relationships/customXml" Target="../ink/ink1817.xml"/><Relationship Id="rId45" Type="http://schemas.openxmlformats.org/officeDocument/2006/relationships/image" Target="../media/image1772.png"/><Relationship Id="rId66" Type="http://schemas.openxmlformats.org/officeDocument/2006/relationships/customXml" Target="../ink/ink1838.xml"/><Relationship Id="rId87" Type="http://schemas.openxmlformats.org/officeDocument/2006/relationships/image" Target="../media/image1793.png"/><Relationship Id="rId110" Type="http://schemas.openxmlformats.org/officeDocument/2006/relationships/customXml" Target="../ink/ink1860.xml"/><Relationship Id="rId131" Type="http://schemas.openxmlformats.org/officeDocument/2006/relationships/image" Target="../media/image1815.png"/><Relationship Id="rId152" Type="http://schemas.openxmlformats.org/officeDocument/2006/relationships/image" Target="../media/image1825.png"/><Relationship Id="rId173" Type="http://schemas.openxmlformats.org/officeDocument/2006/relationships/image" Target="../media/image1835.png"/><Relationship Id="rId194" Type="http://schemas.openxmlformats.org/officeDocument/2006/relationships/customXml" Target="../ink/ink1903.xml"/><Relationship Id="rId208" Type="http://schemas.openxmlformats.org/officeDocument/2006/relationships/customXml" Target="../ink/ink1910.xml"/><Relationship Id="rId229" Type="http://schemas.openxmlformats.org/officeDocument/2006/relationships/image" Target="../media/image1863.png"/><Relationship Id="rId240" Type="http://schemas.openxmlformats.org/officeDocument/2006/relationships/customXml" Target="../ink/ink1926.xml"/><Relationship Id="rId261" Type="http://schemas.openxmlformats.org/officeDocument/2006/relationships/image" Target="../media/image1879.png"/><Relationship Id="rId14" Type="http://schemas.openxmlformats.org/officeDocument/2006/relationships/customXml" Target="../ink/ink1812.xml"/><Relationship Id="rId35" Type="http://schemas.openxmlformats.org/officeDocument/2006/relationships/image" Target="../media/image1767.png"/><Relationship Id="rId56" Type="http://schemas.openxmlformats.org/officeDocument/2006/relationships/customXml" Target="../ink/ink1833.xml"/><Relationship Id="rId77" Type="http://schemas.openxmlformats.org/officeDocument/2006/relationships/image" Target="../media/image1788.png"/><Relationship Id="rId100" Type="http://schemas.openxmlformats.org/officeDocument/2006/relationships/customXml" Target="../ink/ink1855.xml"/><Relationship Id="rId282" Type="http://schemas.openxmlformats.org/officeDocument/2006/relationships/customXml" Target="../ink/ink1947.xml"/><Relationship Id="rId8" Type="http://schemas.openxmlformats.org/officeDocument/2006/relationships/customXml" Target="../ink/ink1809.xml"/><Relationship Id="rId98" Type="http://schemas.openxmlformats.org/officeDocument/2006/relationships/customXml" Target="../ink/ink1854.xml"/><Relationship Id="rId121" Type="http://schemas.openxmlformats.org/officeDocument/2006/relationships/image" Target="../media/image1810.png"/><Relationship Id="rId142" Type="http://schemas.openxmlformats.org/officeDocument/2006/relationships/customXml" Target="../ink/ink1876.xml"/><Relationship Id="rId163" Type="http://schemas.openxmlformats.org/officeDocument/2006/relationships/customXml" Target="../ink/ink1887.xml"/><Relationship Id="rId184" Type="http://schemas.openxmlformats.org/officeDocument/2006/relationships/customXml" Target="../ink/ink1898.xml"/><Relationship Id="rId219" Type="http://schemas.openxmlformats.org/officeDocument/2006/relationships/image" Target="../media/image1858.png"/><Relationship Id="rId230" Type="http://schemas.openxmlformats.org/officeDocument/2006/relationships/customXml" Target="../ink/ink1921.xml"/><Relationship Id="rId251" Type="http://schemas.openxmlformats.org/officeDocument/2006/relationships/image" Target="../media/image1874.png"/><Relationship Id="rId25" Type="http://schemas.openxmlformats.org/officeDocument/2006/relationships/image" Target="../media/image1762.png"/><Relationship Id="rId46" Type="http://schemas.openxmlformats.org/officeDocument/2006/relationships/customXml" Target="../ink/ink1828.xml"/><Relationship Id="rId67" Type="http://schemas.openxmlformats.org/officeDocument/2006/relationships/image" Target="../media/image1783.png"/><Relationship Id="rId272" Type="http://schemas.openxmlformats.org/officeDocument/2006/relationships/customXml" Target="../ink/ink1942.xml"/><Relationship Id="rId293" Type="http://schemas.openxmlformats.org/officeDocument/2006/relationships/image" Target="../media/image1895.png"/><Relationship Id="rId307" Type="http://schemas.openxmlformats.org/officeDocument/2006/relationships/image" Target="../media/image1902.png"/><Relationship Id="rId88" Type="http://schemas.openxmlformats.org/officeDocument/2006/relationships/customXml" Target="../ink/ink1849.xml"/><Relationship Id="rId111" Type="http://schemas.openxmlformats.org/officeDocument/2006/relationships/image" Target="../media/image1805.png"/><Relationship Id="rId132" Type="http://schemas.openxmlformats.org/officeDocument/2006/relationships/customXml" Target="../ink/ink1871.xml"/><Relationship Id="rId153" Type="http://schemas.openxmlformats.org/officeDocument/2006/relationships/customXml" Target="../ink/ink1882.xml"/><Relationship Id="rId174" Type="http://schemas.openxmlformats.org/officeDocument/2006/relationships/customXml" Target="../ink/ink1893.xml"/><Relationship Id="rId195" Type="http://schemas.openxmlformats.org/officeDocument/2006/relationships/image" Target="../media/image1846.png"/><Relationship Id="rId209" Type="http://schemas.openxmlformats.org/officeDocument/2006/relationships/image" Target="../media/image1853.png"/><Relationship Id="rId220" Type="http://schemas.openxmlformats.org/officeDocument/2006/relationships/customXml" Target="../ink/ink1916.xml"/><Relationship Id="rId241" Type="http://schemas.openxmlformats.org/officeDocument/2006/relationships/image" Target="../media/image1869.png"/><Relationship Id="rId15" Type="http://schemas.openxmlformats.org/officeDocument/2006/relationships/image" Target="../media/image1504.png"/><Relationship Id="rId36" Type="http://schemas.openxmlformats.org/officeDocument/2006/relationships/customXml" Target="../ink/ink1823.xml"/><Relationship Id="rId57" Type="http://schemas.openxmlformats.org/officeDocument/2006/relationships/image" Target="../media/image1778.png"/><Relationship Id="rId262" Type="http://schemas.openxmlformats.org/officeDocument/2006/relationships/customXml" Target="../ink/ink1937.xml"/><Relationship Id="rId283" Type="http://schemas.openxmlformats.org/officeDocument/2006/relationships/image" Target="../media/image1890.png"/><Relationship Id="rId78" Type="http://schemas.openxmlformats.org/officeDocument/2006/relationships/customXml" Target="../ink/ink1844.xml"/><Relationship Id="rId99" Type="http://schemas.openxmlformats.org/officeDocument/2006/relationships/image" Target="../media/image1799.png"/><Relationship Id="rId101" Type="http://schemas.openxmlformats.org/officeDocument/2006/relationships/image" Target="../media/image1800.png"/><Relationship Id="rId122" Type="http://schemas.openxmlformats.org/officeDocument/2006/relationships/customXml" Target="../ink/ink1866.xml"/><Relationship Id="rId143" Type="http://schemas.openxmlformats.org/officeDocument/2006/relationships/image" Target="../media/image1821.png"/><Relationship Id="rId164" Type="http://schemas.openxmlformats.org/officeDocument/2006/relationships/image" Target="../media/image1831.png"/><Relationship Id="rId185" Type="http://schemas.openxmlformats.org/officeDocument/2006/relationships/image" Target="../media/image1841.png"/><Relationship Id="rId9" Type="http://schemas.openxmlformats.org/officeDocument/2006/relationships/image" Target="../media/image1501.png"/><Relationship Id="rId210" Type="http://schemas.openxmlformats.org/officeDocument/2006/relationships/customXml" Target="../ink/ink1911.xml"/><Relationship Id="rId26" Type="http://schemas.openxmlformats.org/officeDocument/2006/relationships/customXml" Target="../ink/ink1818.xml"/><Relationship Id="rId231" Type="http://schemas.openxmlformats.org/officeDocument/2006/relationships/image" Target="../media/image1864.png"/><Relationship Id="rId252" Type="http://schemas.openxmlformats.org/officeDocument/2006/relationships/customXml" Target="../ink/ink1932.xml"/><Relationship Id="rId273" Type="http://schemas.openxmlformats.org/officeDocument/2006/relationships/image" Target="../media/image1885.png"/><Relationship Id="rId294" Type="http://schemas.openxmlformats.org/officeDocument/2006/relationships/customXml" Target="../ink/ink1953.xml"/><Relationship Id="rId308" Type="http://schemas.openxmlformats.org/officeDocument/2006/relationships/customXml" Target="../ink/ink1960.xml"/><Relationship Id="rId47" Type="http://schemas.openxmlformats.org/officeDocument/2006/relationships/image" Target="../media/image1773.png"/><Relationship Id="rId68" Type="http://schemas.openxmlformats.org/officeDocument/2006/relationships/customXml" Target="../ink/ink1839.xml"/><Relationship Id="rId89" Type="http://schemas.openxmlformats.org/officeDocument/2006/relationships/image" Target="../media/image1794.png"/><Relationship Id="rId112" Type="http://schemas.openxmlformats.org/officeDocument/2006/relationships/customXml" Target="../ink/ink1861.xml"/><Relationship Id="rId133" Type="http://schemas.openxmlformats.org/officeDocument/2006/relationships/image" Target="../media/image1816.png"/><Relationship Id="rId154" Type="http://schemas.openxmlformats.org/officeDocument/2006/relationships/image" Target="../media/image1826.png"/><Relationship Id="rId175" Type="http://schemas.openxmlformats.org/officeDocument/2006/relationships/image" Target="../media/image1836.png"/><Relationship Id="rId196" Type="http://schemas.openxmlformats.org/officeDocument/2006/relationships/customXml" Target="../ink/ink1904.xml"/><Relationship Id="rId200" Type="http://schemas.openxmlformats.org/officeDocument/2006/relationships/customXml" Target="../ink/ink1906.xml"/><Relationship Id="rId16" Type="http://schemas.openxmlformats.org/officeDocument/2006/relationships/customXml" Target="../ink/ink1813.xml"/><Relationship Id="rId221" Type="http://schemas.openxmlformats.org/officeDocument/2006/relationships/image" Target="../media/image1859.png"/><Relationship Id="rId242" Type="http://schemas.openxmlformats.org/officeDocument/2006/relationships/customXml" Target="../ink/ink1927.xml"/><Relationship Id="rId263" Type="http://schemas.openxmlformats.org/officeDocument/2006/relationships/image" Target="../media/image1880.png"/><Relationship Id="rId284" Type="http://schemas.openxmlformats.org/officeDocument/2006/relationships/customXml" Target="../ink/ink1948.xml"/><Relationship Id="rId37" Type="http://schemas.openxmlformats.org/officeDocument/2006/relationships/image" Target="../media/image1768.png"/><Relationship Id="rId58" Type="http://schemas.openxmlformats.org/officeDocument/2006/relationships/customXml" Target="../ink/ink1834.xml"/><Relationship Id="rId79" Type="http://schemas.openxmlformats.org/officeDocument/2006/relationships/image" Target="../media/image1789.png"/><Relationship Id="rId102" Type="http://schemas.openxmlformats.org/officeDocument/2006/relationships/customXml" Target="../ink/ink1856.xml"/><Relationship Id="rId123" Type="http://schemas.openxmlformats.org/officeDocument/2006/relationships/image" Target="../media/image1811.png"/><Relationship Id="rId144" Type="http://schemas.openxmlformats.org/officeDocument/2006/relationships/customXml" Target="../ink/ink1877.xml"/><Relationship Id="rId90" Type="http://schemas.openxmlformats.org/officeDocument/2006/relationships/customXml" Target="../ink/ink1850.xml"/><Relationship Id="rId165" Type="http://schemas.openxmlformats.org/officeDocument/2006/relationships/customXml" Target="../ink/ink1888.xml"/><Relationship Id="rId186" Type="http://schemas.openxmlformats.org/officeDocument/2006/relationships/customXml" Target="../ink/ink1899.xml"/><Relationship Id="rId211" Type="http://schemas.openxmlformats.org/officeDocument/2006/relationships/image" Target="../media/image1854.png"/><Relationship Id="rId232" Type="http://schemas.openxmlformats.org/officeDocument/2006/relationships/customXml" Target="../ink/ink1922.xml"/><Relationship Id="rId253" Type="http://schemas.openxmlformats.org/officeDocument/2006/relationships/image" Target="../media/image1875.png"/><Relationship Id="rId274" Type="http://schemas.openxmlformats.org/officeDocument/2006/relationships/customXml" Target="../ink/ink1943.xml"/><Relationship Id="rId295" Type="http://schemas.openxmlformats.org/officeDocument/2006/relationships/image" Target="../media/image1896.png"/><Relationship Id="rId309" Type="http://schemas.openxmlformats.org/officeDocument/2006/relationships/image" Target="../media/image1903.png"/><Relationship Id="rId27" Type="http://schemas.openxmlformats.org/officeDocument/2006/relationships/image" Target="../media/image1763.png"/><Relationship Id="rId48" Type="http://schemas.openxmlformats.org/officeDocument/2006/relationships/customXml" Target="../ink/ink1829.xml"/><Relationship Id="rId69" Type="http://schemas.openxmlformats.org/officeDocument/2006/relationships/image" Target="../media/image1784.png"/><Relationship Id="rId113" Type="http://schemas.openxmlformats.org/officeDocument/2006/relationships/image" Target="../media/image1806.png"/><Relationship Id="rId134" Type="http://schemas.openxmlformats.org/officeDocument/2006/relationships/customXml" Target="../ink/ink1872.xml"/><Relationship Id="rId80" Type="http://schemas.openxmlformats.org/officeDocument/2006/relationships/customXml" Target="../ink/ink1845.xml"/><Relationship Id="rId155" Type="http://schemas.openxmlformats.org/officeDocument/2006/relationships/customXml" Target="../ink/ink1883.xml"/><Relationship Id="rId176" Type="http://schemas.openxmlformats.org/officeDocument/2006/relationships/customXml" Target="../ink/ink1894.xml"/><Relationship Id="rId197" Type="http://schemas.openxmlformats.org/officeDocument/2006/relationships/image" Target="../media/image1847.png"/><Relationship Id="rId201" Type="http://schemas.openxmlformats.org/officeDocument/2006/relationships/image" Target="../media/image1849.png"/><Relationship Id="rId222" Type="http://schemas.openxmlformats.org/officeDocument/2006/relationships/customXml" Target="../ink/ink1917.xml"/><Relationship Id="rId243" Type="http://schemas.openxmlformats.org/officeDocument/2006/relationships/image" Target="../media/image1870.png"/><Relationship Id="rId264" Type="http://schemas.openxmlformats.org/officeDocument/2006/relationships/customXml" Target="../ink/ink1938.xml"/><Relationship Id="rId285" Type="http://schemas.openxmlformats.org/officeDocument/2006/relationships/image" Target="../media/image1891.png"/><Relationship Id="rId17" Type="http://schemas.openxmlformats.org/officeDocument/2006/relationships/image" Target="../media/image1505.png"/><Relationship Id="rId38" Type="http://schemas.openxmlformats.org/officeDocument/2006/relationships/customXml" Target="../ink/ink1824.xml"/><Relationship Id="rId59" Type="http://schemas.openxmlformats.org/officeDocument/2006/relationships/image" Target="../media/image1779.png"/><Relationship Id="rId103" Type="http://schemas.openxmlformats.org/officeDocument/2006/relationships/image" Target="../media/image1801.png"/><Relationship Id="rId124" Type="http://schemas.openxmlformats.org/officeDocument/2006/relationships/customXml" Target="../ink/ink1867.xml"/><Relationship Id="rId310" Type="http://schemas.openxmlformats.org/officeDocument/2006/relationships/customXml" Target="../ink/ink1961.xml"/><Relationship Id="rId70" Type="http://schemas.openxmlformats.org/officeDocument/2006/relationships/customXml" Target="../ink/ink1840.xml"/><Relationship Id="rId91" Type="http://schemas.openxmlformats.org/officeDocument/2006/relationships/image" Target="../media/image1795.png"/><Relationship Id="rId145" Type="http://schemas.openxmlformats.org/officeDocument/2006/relationships/image" Target="../media/image1822.png"/><Relationship Id="rId166" Type="http://schemas.openxmlformats.org/officeDocument/2006/relationships/customXml" Target="../ink/ink1889.xml"/><Relationship Id="rId187" Type="http://schemas.openxmlformats.org/officeDocument/2006/relationships/image" Target="../media/image1842.png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1912.xml"/><Relationship Id="rId233" Type="http://schemas.openxmlformats.org/officeDocument/2006/relationships/image" Target="../media/image1865.png"/><Relationship Id="rId254" Type="http://schemas.openxmlformats.org/officeDocument/2006/relationships/customXml" Target="../ink/ink1933.xml"/><Relationship Id="rId28" Type="http://schemas.openxmlformats.org/officeDocument/2006/relationships/customXml" Target="../ink/ink1819.xml"/><Relationship Id="rId49" Type="http://schemas.openxmlformats.org/officeDocument/2006/relationships/image" Target="../media/image1774.png"/><Relationship Id="rId114" Type="http://schemas.openxmlformats.org/officeDocument/2006/relationships/customXml" Target="../ink/ink1862.xml"/><Relationship Id="rId275" Type="http://schemas.openxmlformats.org/officeDocument/2006/relationships/image" Target="../media/image1886.png"/><Relationship Id="rId296" Type="http://schemas.openxmlformats.org/officeDocument/2006/relationships/customXml" Target="../ink/ink1954.xml"/><Relationship Id="rId300" Type="http://schemas.openxmlformats.org/officeDocument/2006/relationships/customXml" Target="../ink/ink1956.xml"/><Relationship Id="rId60" Type="http://schemas.openxmlformats.org/officeDocument/2006/relationships/customXml" Target="../ink/ink1835.xml"/><Relationship Id="rId81" Type="http://schemas.openxmlformats.org/officeDocument/2006/relationships/image" Target="../media/image1790.png"/><Relationship Id="rId135" Type="http://schemas.openxmlformats.org/officeDocument/2006/relationships/image" Target="../media/image1817.png"/><Relationship Id="rId156" Type="http://schemas.openxmlformats.org/officeDocument/2006/relationships/image" Target="../media/image1827.png"/><Relationship Id="rId177" Type="http://schemas.openxmlformats.org/officeDocument/2006/relationships/image" Target="../media/image1837.png"/><Relationship Id="rId198" Type="http://schemas.openxmlformats.org/officeDocument/2006/relationships/customXml" Target="../ink/ink1905.xml"/><Relationship Id="rId202" Type="http://schemas.openxmlformats.org/officeDocument/2006/relationships/customXml" Target="../ink/ink1907.xml"/><Relationship Id="rId223" Type="http://schemas.openxmlformats.org/officeDocument/2006/relationships/image" Target="../media/image1860.png"/><Relationship Id="rId244" Type="http://schemas.openxmlformats.org/officeDocument/2006/relationships/customXml" Target="../ink/ink1928.xml"/><Relationship Id="rId18" Type="http://schemas.openxmlformats.org/officeDocument/2006/relationships/customXml" Target="../ink/ink1814.xml"/><Relationship Id="rId39" Type="http://schemas.openxmlformats.org/officeDocument/2006/relationships/image" Target="../media/image1769.png"/><Relationship Id="rId265" Type="http://schemas.openxmlformats.org/officeDocument/2006/relationships/image" Target="../media/image1881.png"/><Relationship Id="rId286" Type="http://schemas.openxmlformats.org/officeDocument/2006/relationships/customXml" Target="../ink/ink1949.xml"/><Relationship Id="rId50" Type="http://schemas.openxmlformats.org/officeDocument/2006/relationships/customXml" Target="../ink/ink1830.xml"/><Relationship Id="rId104" Type="http://schemas.openxmlformats.org/officeDocument/2006/relationships/customXml" Target="../ink/ink1857.xml"/><Relationship Id="rId125" Type="http://schemas.openxmlformats.org/officeDocument/2006/relationships/image" Target="../media/image1812.png"/><Relationship Id="rId146" Type="http://schemas.openxmlformats.org/officeDocument/2006/relationships/customXml" Target="../ink/ink1878.xml"/><Relationship Id="rId167" Type="http://schemas.openxmlformats.org/officeDocument/2006/relationships/image" Target="../media/image1832.png"/><Relationship Id="rId188" Type="http://schemas.openxmlformats.org/officeDocument/2006/relationships/customXml" Target="../ink/ink1900.xml"/><Relationship Id="rId311" Type="http://schemas.openxmlformats.org/officeDocument/2006/relationships/image" Target="../media/image1904.png"/><Relationship Id="rId71" Type="http://schemas.openxmlformats.org/officeDocument/2006/relationships/image" Target="../media/image1785.png"/><Relationship Id="rId92" Type="http://schemas.openxmlformats.org/officeDocument/2006/relationships/customXml" Target="../ink/ink1851.xml"/><Relationship Id="rId213" Type="http://schemas.openxmlformats.org/officeDocument/2006/relationships/image" Target="../media/image1855.png"/><Relationship Id="rId234" Type="http://schemas.openxmlformats.org/officeDocument/2006/relationships/customXml" Target="../ink/ink1923.xml"/><Relationship Id="rId2" Type="http://schemas.openxmlformats.org/officeDocument/2006/relationships/oleObject" Target="../embeddings/oleObject21.bin"/><Relationship Id="rId29" Type="http://schemas.openxmlformats.org/officeDocument/2006/relationships/image" Target="../media/image1764.png"/><Relationship Id="rId255" Type="http://schemas.openxmlformats.org/officeDocument/2006/relationships/image" Target="../media/image1876.png"/><Relationship Id="rId276" Type="http://schemas.openxmlformats.org/officeDocument/2006/relationships/customXml" Target="../ink/ink1944.xml"/><Relationship Id="rId297" Type="http://schemas.openxmlformats.org/officeDocument/2006/relationships/image" Target="../media/image1897.png"/><Relationship Id="rId40" Type="http://schemas.openxmlformats.org/officeDocument/2006/relationships/customXml" Target="../ink/ink1825.xml"/><Relationship Id="rId115" Type="http://schemas.openxmlformats.org/officeDocument/2006/relationships/image" Target="../media/image1807.png"/><Relationship Id="rId136" Type="http://schemas.openxmlformats.org/officeDocument/2006/relationships/customXml" Target="../ink/ink1873.xml"/><Relationship Id="rId157" Type="http://schemas.openxmlformats.org/officeDocument/2006/relationships/customXml" Target="../ink/ink1884.xml"/><Relationship Id="rId178" Type="http://schemas.openxmlformats.org/officeDocument/2006/relationships/customXml" Target="../ink/ink1895.xml"/><Relationship Id="rId301" Type="http://schemas.openxmlformats.org/officeDocument/2006/relationships/image" Target="../media/image1899.png"/><Relationship Id="rId61" Type="http://schemas.openxmlformats.org/officeDocument/2006/relationships/image" Target="../media/image1780.png"/><Relationship Id="rId82" Type="http://schemas.openxmlformats.org/officeDocument/2006/relationships/customXml" Target="../ink/ink1846.xml"/><Relationship Id="rId199" Type="http://schemas.openxmlformats.org/officeDocument/2006/relationships/image" Target="../media/image1848.png"/><Relationship Id="rId203" Type="http://schemas.openxmlformats.org/officeDocument/2006/relationships/image" Target="../media/image1850.png"/><Relationship Id="rId19" Type="http://schemas.openxmlformats.org/officeDocument/2006/relationships/image" Target="../media/image1510.png"/><Relationship Id="rId224" Type="http://schemas.openxmlformats.org/officeDocument/2006/relationships/customXml" Target="../ink/ink1918.xml"/><Relationship Id="rId245" Type="http://schemas.openxmlformats.org/officeDocument/2006/relationships/image" Target="../media/image1871.png"/><Relationship Id="rId266" Type="http://schemas.openxmlformats.org/officeDocument/2006/relationships/customXml" Target="../ink/ink1939.xml"/><Relationship Id="rId287" Type="http://schemas.openxmlformats.org/officeDocument/2006/relationships/image" Target="../media/image1892.png"/><Relationship Id="rId30" Type="http://schemas.openxmlformats.org/officeDocument/2006/relationships/customXml" Target="../ink/ink1820.xml"/><Relationship Id="rId105" Type="http://schemas.openxmlformats.org/officeDocument/2006/relationships/image" Target="../media/image1802.png"/><Relationship Id="rId126" Type="http://schemas.openxmlformats.org/officeDocument/2006/relationships/customXml" Target="../ink/ink1868.xml"/><Relationship Id="rId147" Type="http://schemas.openxmlformats.org/officeDocument/2006/relationships/image" Target="../media/image1823.png"/><Relationship Id="rId168" Type="http://schemas.openxmlformats.org/officeDocument/2006/relationships/customXml" Target="../ink/ink1890.xml"/><Relationship Id="rId51" Type="http://schemas.openxmlformats.org/officeDocument/2006/relationships/image" Target="../media/image1775.png"/><Relationship Id="rId72" Type="http://schemas.openxmlformats.org/officeDocument/2006/relationships/customXml" Target="../ink/ink1841.xml"/><Relationship Id="rId93" Type="http://schemas.openxmlformats.org/officeDocument/2006/relationships/image" Target="../media/image1796.png"/><Relationship Id="rId189" Type="http://schemas.openxmlformats.org/officeDocument/2006/relationships/image" Target="../media/image1843.png"/><Relationship Id="rId3" Type="http://schemas.openxmlformats.org/officeDocument/2006/relationships/image" Target="../media/image1310.wmf"/><Relationship Id="rId214" Type="http://schemas.openxmlformats.org/officeDocument/2006/relationships/customXml" Target="../ink/ink1913.xml"/><Relationship Id="rId235" Type="http://schemas.openxmlformats.org/officeDocument/2006/relationships/image" Target="../media/image1866.png"/><Relationship Id="rId256" Type="http://schemas.openxmlformats.org/officeDocument/2006/relationships/customXml" Target="../ink/ink1934.xml"/><Relationship Id="rId277" Type="http://schemas.openxmlformats.org/officeDocument/2006/relationships/image" Target="../media/image1887.png"/><Relationship Id="rId298" Type="http://schemas.openxmlformats.org/officeDocument/2006/relationships/customXml" Target="../ink/ink1955.xml"/><Relationship Id="rId116" Type="http://schemas.openxmlformats.org/officeDocument/2006/relationships/customXml" Target="../ink/ink1863.xml"/><Relationship Id="rId137" Type="http://schemas.openxmlformats.org/officeDocument/2006/relationships/image" Target="../media/image1818.png"/><Relationship Id="rId158" Type="http://schemas.openxmlformats.org/officeDocument/2006/relationships/image" Target="../media/image1828.png"/><Relationship Id="rId302" Type="http://schemas.openxmlformats.org/officeDocument/2006/relationships/customXml" Target="../ink/ink1957.xml"/><Relationship Id="rId20" Type="http://schemas.openxmlformats.org/officeDocument/2006/relationships/customXml" Target="../ink/ink1815.xml"/><Relationship Id="rId41" Type="http://schemas.openxmlformats.org/officeDocument/2006/relationships/image" Target="../media/image1770.png"/><Relationship Id="rId62" Type="http://schemas.openxmlformats.org/officeDocument/2006/relationships/customXml" Target="../ink/ink1836.xml"/><Relationship Id="rId83" Type="http://schemas.openxmlformats.org/officeDocument/2006/relationships/image" Target="../media/image1791.png"/><Relationship Id="rId179" Type="http://schemas.openxmlformats.org/officeDocument/2006/relationships/image" Target="../media/image1838.png"/><Relationship Id="rId190" Type="http://schemas.openxmlformats.org/officeDocument/2006/relationships/customXml" Target="../ink/ink1901.xml"/><Relationship Id="rId204" Type="http://schemas.openxmlformats.org/officeDocument/2006/relationships/customXml" Target="../ink/ink1908.xml"/><Relationship Id="rId225" Type="http://schemas.openxmlformats.org/officeDocument/2006/relationships/image" Target="../media/image1861.png"/><Relationship Id="rId246" Type="http://schemas.openxmlformats.org/officeDocument/2006/relationships/customXml" Target="../ink/ink1929.xml"/><Relationship Id="rId267" Type="http://schemas.openxmlformats.org/officeDocument/2006/relationships/image" Target="../media/image1882.png"/><Relationship Id="rId288" Type="http://schemas.openxmlformats.org/officeDocument/2006/relationships/customXml" Target="../ink/ink1950.xml"/><Relationship Id="rId106" Type="http://schemas.openxmlformats.org/officeDocument/2006/relationships/customXml" Target="../ink/ink1858.xml"/><Relationship Id="rId127" Type="http://schemas.openxmlformats.org/officeDocument/2006/relationships/image" Target="../media/image1813.png"/><Relationship Id="rId10" Type="http://schemas.openxmlformats.org/officeDocument/2006/relationships/customXml" Target="../ink/ink1810.xml"/><Relationship Id="rId31" Type="http://schemas.openxmlformats.org/officeDocument/2006/relationships/image" Target="../media/image1765.png"/><Relationship Id="rId52" Type="http://schemas.openxmlformats.org/officeDocument/2006/relationships/customXml" Target="../ink/ink1831.xml"/><Relationship Id="rId73" Type="http://schemas.openxmlformats.org/officeDocument/2006/relationships/image" Target="../media/image1786.png"/><Relationship Id="rId94" Type="http://schemas.openxmlformats.org/officeDocument/2006/relationships/customXml" Target="../ink/ink1852.xml"/><Relationship Id="rId148" Type="http://schemas.openxmlformats.org/officeDocument/2006/relationships/customXml" Target="../ink/ink1879.xml"/><Relationship Id="rId169" Type="http://schemas.openxmlformats.org/officeDocument/2006/relationships/image" Target="../media/image1833.png"/><Relationship Id="rId4" Type="http://schemas.openxmlformats.org/officeDocument/2006/relationships/customXml" Target="../ink/ink1807.xml"/><Relationship Id="rId180" Type="http://schemas.openxmlformats.org/officeDocument/2006/relationships/customXml" Target="../ink/ink1896.xml"/><Relationship Id="rId215" Type="http://schemas.openxmlformats.org/officeDocument/2006/relationships/image" Target="../media/image1856.png"/><Relationship Id="rId236" Type="http://schemas.openxmlformats.org/officeDocument/2006/relationships/customXml" Target="../ink/ink1924.xml"/><Relationship Id="rId257" Type="http://schemas.openxmlformats.org/officeDocument/2006/relationships/image" Target="../media/image1877.png"/><Relationship Id="rId278" Type="http://schemas.openxmlformats.org/officeDocument/2006/relationships/customXml" Target="../ink/ink1945.xml"/><Relationship Id="rId303" Type="http://schemas.openxmlformats.org/officeDocument/2006/relationships/image" Target="../media/image1900.png"/><Relationship Id="rId42" Type="http://schemas.openxmlformats.org/officeDocument/2006/relationships/customXml" Target="../ink/ink1826.xml"/><Relationship Id="rId84" Type="http://schemas.openxmlformats.org/officeDocument/2006/relationships/customXml" Target="../ink/ink1847.xml"/><Relationship Id="rId138" Type="http://schemas.openxmlformats.org/officeDocument/2006/relationships/customXml" Target="../ink/ink1874.xml"/><Relationship Id="rId191" Type="http://schemas.openxmlformats.org/officeDocument/2006/relationships/image" Target="../media/image1844.png"/><Relationship Id="rId205" Type="http://schemas.openxmlformats.org/officeDocument/2006/relationships/image" Target="../media/image1851.png"/><Relationship Id="rId247" Type="http://schemas.openxmlformats.org/officeDocument/2006/relationships/image" Target="../media/image1872.png"/><Relationship Id="rId107" Type="http://schemas.openxmlformats.org/officeDocument/2006/relationships/image" Target="../media/image1803.png"/><Relationship Id="rId289" Type="http://schemas.openxmlformats.org/officeDocument/2006/relationships/image" Target="../media/image1893.png"/><Relationship Id="rId11" Type="http://schemas.openxmlformats.org/officeDocument/2006/relationships/image" Target="../media/image1502.png"/><Relationship Id="rId53" Type="http://schemas.openxmlformats.org/officeDocument/2006/relationships/image" Target="../media/image1776.png"/><Relationship Id="rId149" Type="http://schemas.openxmlformats.org/officeDocument/2006/relationships/customXml" Target="../ink/ink1880.xml"/><Relationship Id="rId95" Type="http://schemas.openxmlformats.org/officeDocument/2006/relationships/image" Target="../media/image1797.png"/><Relationship Id="rId160" Type="http://schemas.openxmlformats.org/officeDocument/2006/relationships/image" Target="../media/image1829.png"/><Relationship Id="rId216" Type="http://schemas.openxmlformats.org/officeDocument/2006/relationships/customXml" Target="../ink/ink1914.xml"/><Relationship Id="rId258" Type="http://schemas.openxmlformats.org/officeDocument/2006/relationships/customXml" Target="../ink/ink1935.xml"/><Relationship Id="rId22" Type="http://schemas.openxmlformats.org/officeDocument/2006/relationships/customXml" Target="../ink/ink1816.xml"/><Relationship Id="rId64" Type="http://schemas.openxmlformats.org/officeDocument/2006/relationships/customXml" Target="../ink/ink1837.xml"/><Relationship Id="rId118" Type="http://schemas.openxmlformats.org/officeDocument/2006/relationships/customXml" Target="../ink/ink1864.xml"/><Relationship Id="rId171" Type="http://schemas.openxmlformats.org/officeDocument/2006/relationships/image" Target="../media/image1834.png"/><Relationship Id="rId227" Type="http://schemas.openxmlformats.org/officeDocument/2006/relationships/image" Target="../media/image1862.png"/><Relationship Id="rId269" Type="http://schemas.openxmlformats.org/officeDocument/2006/relationships/image" Target="../media/image1883.png"/><Relationship Id="rId33" Type="http://schemas.openxmlformats.org/officeDocument/2006/relationships/image" Target="../media/image1766.png"/><Relationship Id="rId129" Type="http://schemas.openxmlformats.org/officeDocument/2006/relationships/image" Target="../media/image1814.png"/><Relationship Id="rId280" Type="http://schemas.openxmlformats.org/officeDocument/2006/relationships/customXml" Target="../ink/ink1946.xml"/><Relationship Id="rId75" Type="http://schemas.openxmlformats.org/officeDocument/2006/relationships/image" Target="../media/image1787.png"/><Relationship Id="rId140" Type="http://schemas.openxmlformats.org/officeDocument/2006/relationships/customXml" Target="../ink/ink1875.xml"/><Relationship Id="rId182" Type="http://schemas.openxmlformats.org/officeDocument/2006/relationships/customXml" Target="../ink/ink1897.xml"/><Relationship Id="rId6" Type="http://schemas.openxmlformats.org/officeDocument/2006/relationships/customXml" Target="../ink/ink1808.xml"/><Relationship Id="rId238" Type="http://schemas.openxmlformats.org/officeDocument/2006/relationships/customXml" Target="../ink/ink1925.xml"/><Relationship Id="rId291" Type="http://schemas.openxmlformats.org/officeDocument/2006/relationships/image" Target="../media/image1894.png"/><Relationship Id="rId305" Type="http://schemas.openxmlformats.org/officeDocument/2006/relationships/image" Target="../media/image1901.png"/></Relationships>
</file>

<file path=ppt/slides/_rels/slide4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973.xml"/><Relationship Id="rId21" Type="http://schemas.openxmlformats.org/officeDocument/2006/relationships/image" Target="../media/image1908.png"/><Relationship Id="rId42" Type="http://schemas.openxmlformats.org/officeDocument/2006/relationships/customXml" Target="../ink/ink1981.xml"/><Relationship Id="rId47" Type="http://schemas.openxmlformats.org/officeDocument/2006/relationships/image" Target="../media/image1921.png"/><Relationship Id="rId63" Type="http://schemas.openxmlformats.org/officeDocument/2006/relationships/image" Target="../media/image1929.png"/><Relationship Id="rId68" Type="http://schemas.openxmlformats.org/officeDocument/2006/relationships/customXml" Target="../ink/ink1994.xml"/><Relationship Id="rId16" Type="http://schemas.openxmlformats.org/officeDocument/2006/relationships/customXml" Target="../ink/ink1968.xml"/><Relationship Id="rId11" Type="http://schemas.openxmlformats.org/officeDocument/2006/relationships/image" Target="../media/image17720.png"/><Relationship Id="rId24" Type="http://schemas.openxmlformats.org/officeDocument/2006/relationships/customXml" Target="../ink/ink1972.xml"/><Relationship Id="rId32" Type="http://schemas.openxmlformats.org/officeDocument/2006/relationships/customXml" Target="../ink/ink1976.xml"/><Relationship Id="rId37" Type="http://schemas.openxmlformats.org/officeDocument/2006/relationships/image" Target="../media/image1916.png"/><Relationship Id="rId40" Type="http://schemas.openxmlformats.org/officeDocument/2006/relationships/customXml" Target="../ink/ink1980.xml"/><Relationship Id="rId45" Type="http://schemas.openxmlformats.org/officeDocument/2006/relationships/image" Target="../media/image1920.png"/><Relationship Id="rId53" Type="http://schemas.openxmlformats.org/officeDocument/2006/relationships/image" Target="../media/image1924.png"/><Relationship Id="rId58" Type="http://schemas.openxmlformats.org/officeDocument/2006/relationships/customXml" Target="../ink/ink1989.xml"/><Relationship Id="rId66" Type="http://schemas.openxmlformats.org/officeDocument/2006/relationships/customXml" Target="../ink/ink1993.xml"/><Relationship Id="rId74" Type="http://schemas.openxmlformats.org/officeDocument/2006/relationships/customXml" Target="../ink/ink1997.xml"/><Relationship Id="rId5" Type="http://schemas.openxmlformats.org/officeDocument/2006/relationships/image" Target="../media/image17690.png"/><Relationship Id="rId61" Type="http://schemas.openxmlformats.org/officeDocument/2006/relationships/image" Target="../media/image1928.png"/><Relationship Id="rId19" Type="http://schemas.openxmlformats.org/officeDocument/2006/relationships/image" Target="../media/image1907.png"/><Relationship Id="rId14" Type="http://schemas.openxmlformats.org/officeDocument/2006/relationships/customXml" Target="../ink/ink1967.xml"/><Relationship Id="rId22" Type="http://schemas.openxmlformats.org/officeDocument/2006/relationships/customXml" Target="../ink/ink1971.xml"/><Relationship Id="rId27" Type="http://schemas.openxmlformats.org/officeDocument/2006/relationships/image" Target="../media/image1911.png"/><Relationship Id="rId30" Type="http://schemas.openxmlformats.org/officeDocument/2006/relationships/customXml" Target="../ink/ink1975.xml"/><Relationship Id="rId35" Type="http://schemas.openxmlformats.org/officeDocument/2006/relationships/image" Target="../media/image1915.png"/><Relationship Id="rId43" Type="http://schemas.openxmlformats.org/officeDocument/2006/relationships/image" Target="../media/image1919.png"/><Relationship Id="rId48" Type="http://schemas.openxmlformats.org/officeDocument/2006/relationships/customXml" Target="../ink/ink1984.xml"/><Relationship Id="rId56" Type="http://schemas.openxmlformats.org/officeDocument/2006/relationships/customXml" Target="../ink/ink1988.xml"/><Relationship Id="rId64" Type="http://schemas.openxmlformats.org/officeDocument/2006/relationships/customXml" Target="../ink/ink1992.xml"/><Relationship Id="rId69" Type="http://schemas.openxmlformats.org/officeDocument/2006/relationships/image" Target="../media/image1932.png"/><Relationship Id="rId77" Type="http://schemas.openxmlformats.org/officeDocument/2006/relationships/image" Target="../media/image1936.png"/><Relationship Id="rId8" Type="http://schemas.openxmlformats.org/officeDocument/2006/relationships/customXml" Target="../ink/ink1964.xml"/><Relationship Id="rId51" Type="http://schemas.openxmlformats.org/officeDocument/2006/relationships/image" Target="../media/image1923.png"/><Relationship Id="rId72" Type="http://schemas.openxmlformats.org/officeDocument/2006/relationships/customXml" Target="../ink/ink1996.xml"/><Relationship Id="rId3" Type="http://schemas.openxmlformats.org/officeDocument/2006/relationships/image" Target="../media/image1906.png"/><Relationship Id="rId12" Type="http://schemas.openxmlformats.org/officeDocument/2006/relationships/customXml" Target="../ink/ink1966.xml"/><Relationship Id="rId17" Type="http://schemas.openxmlformats.org/officeDocument/2006/relationships/image" Target="../media/image17750.png"/><Relationship Id="rId25" Type="http://schemas.openxmlformats.org/officeDocument/2006/relationships/image" Target="../media/image1910.png"/><Relationship Id="rId33" Type="http://schemas.openxmlformats.org/officeDocument/2006/relationships/image" Target="../media/image1914.png"/><Relationship Id="rId38" Type="http://schemas.openxmlformats.org/officeDocument/2006/relationships/customXml" Target="../ink/ink1979.xml"/><Relationship Id="rId46" Type="http://schemas.openxmlformats.org/officeDocument/2006/relationships/customXml" Target="../ink/ink1983.xml"/><Relationship Id="rId59" Type="http://schemas.openxmlformats.org/officeDocument/2006/relationships/image" Target="../media/image1927.png"/><Relationship Id="rId67" Type="http://schemas.openxmlformats.org/officeDocument/2006/relationships/image" Target="../media/image1931.png"/><Relationship Id="rId20" Type="http://schemas.openxmlformats.org/officeDocument/2006/relationships/customXml" Target="../ink/ink1970.xml"/><Relationship Id="rId41" Type="http://schemas.openxmlformats.org/officeDocument/2006/relationships/image" Target="../media/image1918.png"/><Relationship Id="rId54" Type="http://schemas.openxmlformats.org/officeDocument/2006/relationships/customXml" Target="../ink/ink1987.xml"/><Relationship Id="rId62" Type="http://schemas.openxmlformats.org/officeDocument/2006/relationships/customXml" Target="../ink/ink1991.xml"/><Relationship Id="rId70" Type="http://schemas.openxmlformats.org/officeDocument/2006/relationships/customXml" Target="../ink/ink1995.xml"/><Relationship Id="rId75" Type="http://schemas.openxmlformats.org/officeDocument/2006/relationships/image" Target="../media/image193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3.xml"/><Relationship Id="rId15" Type="http://schemas.openxmlformats.org/officeDocument/2006/relationships/image" Target="../media/image17740.png"/><Relationship Id="rId23" Type="http://schemas.openxmlformats.org/officeDocument/2006/relationships/image" Target="../media/image1909.png"/><Relationship Id="rId28" Type="http://schemas.openxmlformats.org/officeDocument/2006/relationships/customXml" Target="../ink/ink1974.xml"/><Relationship Id="rId36" Type="http://schemas.openxmlformats.org/officeDocument/2006/relationships/customXml" Target="../ink/ink1978.xml"/><Relationship Id="rId49" Type="http://schemas.openxmlformats.org/officeDocument/2006/relationships/image" Target="../media/image1922.png"/><Relationship Id="rId57" Type="http://schemas.openxmlformats.org/officeDocument/2006/relationships/image" Target="../media/image1926.png"/><Relationship Id="rId10" Type="http://schemas.openxmlformats.org/officeDocument/2006/relationships/customXml" Target="../ink/ink1965.xml"/><Relationship Id="rId31" Type="http://schemas.openxmlformats.org/officeDocument/2006/relationships/image" Target="../media/image1913.png"/><Relationship Id="rId44" Type="http://schemas.openxmlformats.org/officeDocument/2006/relationships/customXml" Target="../ink/ink1982.xml"/><Relationship Id="rId52" Type="http://schemas.openxmlformats.org/officeDocument/2006/relationships/customXml" Target="../ink/ink1986.xml"/><Relationship Id="rId60" Type="http://schemas.openxmlformats.org/officeDocument/2006/relationships/customXml" Target="../ink/ink1990.xml"/><Relationship Id="rId65" Type="http://schemas.openxmlformats.org/officeDocument/2006/relationships/image" Target="../media/image1930.png"/><Relationship Id="rId73" Type="http://schemas.openxmlformats.org/officeDocument/2006/relationships/image" Target="../media/image1934.png"/><Relationship Id="rId4" Type="http://schemas.openxmlformats.org/officeDocument/2006/relationships/customXml" Target="../ink/ink1962.xml"/><Relationship Id="rId9" Type="http://schemas.openxmlformats.org/officeDocument/2006/relationships/image" Target="../media/image17710.png"/><Relationship Id="rId13" Type="http://schemas.openxmlformats.org/officeDocument/2006/relationships/image" Target="../media/image17730.png"/><Relationship Id="rId18" Type="http://schemas.openxmlformats.org/officeDocument/2006/relationships/customXml" Target="../ink/ink1969.xml"/><Relationship Id="rId39" Type="http://schemas.openxmlformats.org/officeDocument/2006/relationships/image" Target="../media/image1917.png"/><Relationship Id="rId34" Type="http://schemas.openxmlformats.org/officeDocument/2006/relationships/customXml" Target="../ink/ink1977.xml"/><Relationship Id="rId50" Type="http://schemas.openxmlformats.org/officeDocument/2006/relationships/customXml" Target="../ink/ink1985.xml"/><Relationship Id="rId55" Type="http://schemas.openxmlformats.org/officeDocument/2006/relationships/image" Target="../media/image1925.png"/><Relationship Id="rId76" Type="http://schemas.openxmlformats.org/officeDocument/2006/relationships/customXml" Target="../ink/ink1998.xml"/><Relationship Id="rId7" Type="http://schemas.openxmlformats.org/officeDocument/2006/relationships/image" Target="../media/image17700.png"/><Relationship Id="rId71" Type="http://schemas.openxmlformats.org/officeDocument/2006/relationships/image" Target="../media/image1933.png"/><Relationship Id="rId2" Type="http://schemas.openxmlformats.org/officeDocument/2006/relationships/image" Target="../media/image1905.png"/><Relationship Id="rId29" Type="http://schemas.openxmlformats.org/officeDocument/2006/relationships/image" Target="../media/image1912.png"/></Relationships>
</file>

<file path=ppt/slides/_rels/slide4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8330.png"/><Relationship Id="rId299" Type="http://schemas.openxmlformats.org/officeDocument/2006/relationships/image" Target="../media/image2013.png"/><Relationship Id="rId21" Type="http://schemas.openxmlformats.org/officeDocument/2006/relationships/image" Target="../media/image17850.png"/><Relationship Id="rId63" Type="http://schemas.openxmlformats.org/officeDocument/2006/relationships/image" Target="../media/image18060.png"/><Relationship Id="rId159" Type="http://schemas.openxmlformats.org/officeDocument/2006/relationships/image" Target="../media/image1945.png"/><Relationship Id="rId324" Type="http://schemas.openxmlformats.org/officeDocument/2006/relationships/customXml" Target="../ink/ink2161.xml"/><Relationship Id="rId170" Type="http://schemas.openxmlformats.org/officeDocument/2006/relationships/customXml" Target="../ink/ink2083.xml"/><Relationship Id="rId226" Type="http://schemas.openxmlformats.org/officeDocument/2006/relationships/customXml" Target="../ink/ink2111.xml"/><Relationship Id="rId268" Type="http://schemas.openxmlformats.org/officeDocument/2006/relationships/customXml" Target="../ink/ink2132.xml"/><Relationship Id="rId32" Type="http://schemas.openxmlformats.org/officeDocument/2006/relationships/customXml" Target="../ink/ink2014.xml"/><Relationship Id="rId74" Type="http://schemas.openxmlformats.org/officeDocument/2006/relationships/customXml" Target="../ink/ink2035.xml"/><Relationship Id="rId128" Type="http://schemas.openxmlformats.org/officeDocument/2006/relationships/customXml" Target="../ink/ink2062.xml"/><Relationship Id="rId335" Type="http://schemas.openxmlformats.org/officeDocument/2006/relationships/image" Target="../media/image2031.png"/><Relationship Id="rId5" Type="http://schemas.openxmlformats.org/officeDocument/2006/relationships/image" Target="../media/image17770.png"/><Relationship Id="rId181" Type="http://schemas.openxmlformats.org/officeDocument/2006/relationships/image" Target="../media/image1956.png"/><Relationship Id="rId237" Type="http://schemas.openxmlformats.org/officeDocument/2006/relationships/image" Target="../media/image1983.png"/><Relationship Id="rId279" Type="http://schemas.openxmlformats.org/officeDocument/2006/relationships/image" Target="../media/image2004.png"/><Relationship Id="rId43" Type="http://schemas.openxmlformats.org/officeDocument/2006/relationships/image" Target="../media/image17960.png"/><Relationship Id="rId139" Type="http://schemas.openxmlformats.org/officeDocument/2006/relationships/image" Target="../media/image18440.png"/><Relationship Id="rId290" Type="http://schemas.openxmlformats.org/officeDocument/2006/relationships/image" Target="../media/image2009.png"/><Relationship Id="rId304" Type="http://schemas.openxmlformats.org/officeDocument/2006/relationships/customXml" Target="../ink/ink2151.xml"/><Relationship Id="rId346" Type="http://schemas.openxmlformats.org/officeDocument/2006/relationships/customXml" Target="../ink/ink2172.xml"/><Relationship Id="rId85" Type="http://schemas.openxmlformats.org/officeDocument/2006/relationships/image" Target="../media/image18170.png"/><Relationship Id="rId150" Type="http://schemas.openxmlformats.org/officeDocument/2006/relationships/customXml" Target="../ink/ink2073.xml"/><Relationship Id="rId192" Type="http://schemas.openxmlformats.org/officeDocument/2006/relationships/customXml" Target="../ink/ink2094.xml"/><Relationship Id="rId206" Type="http://schemas.openxmlformats.org/officeDocument/2006/relationships/customXml" Target="../ink/ink2101.xml"/><Relationship Id="rId248" Type="http://schemas.openxmlformats.org/officeDocument/2006/relationships/customXml" Target="../ink/ink2122.xml"/><Relationship Id="rId12" Type="http://schemas.openxmlformats.org/officeDocument/2006/relationships/customXml" Target="../ink/ink2004.xml"/><Relationship Id="rId108" Type="http://schemas.openxmlformats.org/officeDocument/2006/relationships/customXml" Target="../ink/ink2052.xml"/><Relationship Id="rId315" Type="http://schemas.openxmlformats.org/officeDocument/2006/relationships/image" Target="../media/image2021.png"/><Relationship Id="rId54" Type="http://schemas.openxmlformats.org/officeDocument/2006/relationships/customXml" Target="../ink/ink2025.xml"/><Relationship Id="rId96" Type="http://schemas.openxmlformats.org/officeDocument/2006/relationships/customXml" Target="../ink/ink2046.xml"/><Relationship Id="rId161" Type="http://schemas.openxmlformats.org/officeDocument/2006/relationships/image" Target="../media/image1946.png"/><Relationship Id="rId217" Type="http://schemas.openxmlformats.org/officeDocument/2006/relationships/image" Target="../media/image1973.png"/><Relationship Id="rId259" Type="http://schemas.openxmlformats.org/officeDocument/2006/relationships/image" Target="../media/image1994.png"/><Relationship Id="rId23" Type="http://schemas.openxmlformats.org/officeDocument/2006/relationships/image" Target="../media/image17860.png"/><Relationship Id="rId119" Type="http://schemas.openxmlformats.org/officeDocument/2006/relationships/image" Target="../media/image18340.png"/><Relationship Id="rId270" Type="http://schemas.openxmlformats.org/officeDocument/2006/relationships/customXml" Target="../ink/ink2133.xml"/><Relationship Id="rId326" Type="http://schemas.openxmlformats.org/officeDocument/2006/relationships/customXml" Target="../ink/ink2162.xml"/><Relationship Id="rId65" Type="http://schemas.openxmlformats.org/officeDocument/2006/relationships/image" Target="../media/image18070.png"/><Relationship Id="rId130" Type="http://schemas.openxmlformats.org/officeDocument/2006/relationships/customXml" Target="../ink/ink2063.xml"/><Relationship Id="rId172" Type="http://schemas.openxmlformats.org/officeDocument/2006/relationships/customXml" Target="../ink/ink2084.xml"/><Relationship Id="rId228" Type="http://schemas.openxmlformats.org/officeDocument/2006/relationships/customXml" Target="../ink/ink2112.xml"/><Relationship Id="rId281" Type="http://schemas.openxmlformats.org/officeDocument/2006/relationships/customXml" Target="../ink/ink2139.xml"/><Relationship Id="rId337" Type="http://schemas.openxmlformats.org/officeDocument/2006/relationships/image" Target="../media/image2032.png"/><Relationship Id="rId34" Type="http://schemas.openxmlformats.org/officeDocument/2006/relationships/customXml" Target="../ink/ink2015.xml"/><Relationship Id="rId76" Type="http://schemas.openxmlformats.org/officeDocument/2006/relationships/customXml" Target="../ink/ink2036.xml"/><Relationship Id="rId141" Type="http://schemas.openxmlformats.org/officeDocument/2006/relationships/image" Target="../media/image18450.png"/><Relationship Id="rId7" Type="http://schemas.openxmlformats.org/officeDocument/2006/relationships/image" Target="../media/image17780.png"/><Relationship Id="rId183" Type="http://schemas.openxmlformats.org/officeDocument/2006/relationships/image" Target="../media/image1957.png"/><Relationship Id="rId239" Type="http://schemas.openxmlformats.org/officeDocument/2006/relationships/image" Target="../media/image1984.png"/><Relationship Id="rId250" Type="http://schemas.openxmlformats.org/officeDocument/2006/relationships/customXml" Target="../ink/ink2123.xml"/><Relationship Id="rId292" Type="http://schemas.openxmlformats.org/officeDocument/2006/relationships/customXml" Target="../ink/ink2145.xml"/><Relationship Id="rId306" Type="http://schemas.openxmlformats.org/officeDocument/2006/relationships/customXml" Target="../ink/ink2152.xml"/><Relationship Id="rId45" Type="http://schemas.openxmlformats.org/officeDocument/2006/relationships/image" Target="../media/image17970.png"/><Relationship Id="rId87" Type="http://schemas.openxmlformats.org/officeDocument/2006/relationships/image" Target="../media/image18180.png"/><Relationship Id="rId110" Type="http://schemas.openxmlformats.org/officeDocument/2006/relationships/customXml" Target="../ink/ink2053.xml"/><Relationship Id="rId348" Type="http://schemas.openxmlformats.org/officeDocument/2006/relationships/customXml" Target="../ink/ink2173.xml"/><Relationship Id="rId152" Type="http://schemas.openxmlformats.org/officeDocument/2006/relationships/customXml" Target="../ink/ink2074.xml"/><Relationship Id="rId194" Type="http://schemas.openxmlformats.org/officeDocument/2006/relationships/customXml" Target="../ink/ink2095.xml"/><Relationship Id="rId208" Type="http://schemas.openxmlformats.org/officeDocument/2006/relationships/customXml" Target="../ink/ink2102.xml"/><Relationship Id="rId261" Type="http://schemas.openxmlformats.org/officeDocument/2006/relationships/image" Target="../media/image1995.png"/><Relationship Id="rId14" Type="http://schemas.openxmlformats.org/officeDocument/2006/relationships/customXml" Target="../ink/ink2005.xml"/><Relationship Id="rId56" Type="http://schemas.openxmlformats.org/officeDocument/2006/relationships/customXml" Target="../ink/ink2026.xml"/><Relationship Id="rId317" Type="http://schemas.openxmlformats.org/officeDocument/2006/relationships/image" Target="../media/image2022.png"/><Relationship Id="rId98" Type="http://schemas.openxmlformats.org/officeDocument/2006/relationships/customXml" Target="../ink/ink2047.xml"/><Relationship Id="rId121" Type="http://schemas.openxmlformats.org/officeDocument/2006/relationships/image" Target="../media/image18350.png"/><Relationship Id="rId163" Type="http://schemas.openxmlformats.org/officeDocument/2006/relationships/image" Target="../media/image1947.png"/><Relationship Id="rId219" Type="http://schemas.openxmlformats.org/officeDocument/2006/relationships/image" Target="../media/image1974.png"/><Relationship Id="rId230" Type="http://schemas.openxmlformats.org/officeDocument/2006/relationships/customXml" Target="../ink/ink2113.xml"/><Relationship Id="rId251" Type="http://schemas.openxmlformats.org/officeDocument/2006/relationships/image" Target="../media/image1990.png"/><Relationship Id="rId25" Type="http://schemas.openxmlformats.org/officeDocument/2006/relationships/image" Target="../media/image17870.png"/><Relationship Id="rId46" Type="http://schemas.openxmlformats.org/officeDocument/2006/relationships/customXml" Target="../ink/ink2021.xml"/><Relationship Id="rId67" Type="http://schemas.openxmlformats.org/officeDocument/2006/relationships/image" Target="../media/image18080.png"/><Relationship Id="rId272" Type="http://schemas.openxmlformats.org/officeDocument/2006/relationships/customXml" Target="../ink/ink2134.xml"/><Relationship Id="rId293" Type="http://schemas.openxmlformats.org/officeDocument/2006/relationships/image" Target="../media/image2010.png"/><Relationship Id="rId307" Type="http://schemas.openxmlformats.org/officeDocument/2006/relationships/image" Target="../media/image2017.png"/><Relationship Id="rId328" Type="http://schemas.openxmlformats.org/officeDocument/2006/relationships/customXml" Target="../ink/ink2163.xml"/><Relationship Id="rId349" Type="http://schemas.openxmlformats.org/officeDocument/2006/relationships/image" Target="../media/image2038.png"/><Relationship Id="rId88" Type="http://schemas.openxmlformats.org/officeDocument/2006/relationships/customXml" Target="../ink/ink2042.xml"/><Relationship Id="rId111" Type="http://schemas.openxmlformats.org/officeDocument/2006/relationships/image" Target="../media/image18300.png"/><Relationship Id="rId132" Type="http://schemas.openxmlformats.org/officeDocument/2006/relationships/customXml" Target="../ink/ink2064.xml"/><Relationship Id="rId153" Type="http://schemas.openxmlformats.org/officeDocument/2006/relationships/image" Target="../media/image1942.png"/><Relationship Id="rId174" Type="http://schemas.openxmlformats.org/officeDocument/2006/relationships/customXml" Target="../ink/ink2085.xml"/><Relationship Id="rId195" Type="http://schemas.openxmlformats.org/officeDocument/2006/relationships/image" Target="../media/image1962.png"/><Relationship Id="rId209" Type="http://schemas.openxmlformats.org/officeDocument/2006/relationships/image" Target="../media/image1969.png"/><Relationship Id="rId220" Type="http://schemas.openxmlformats.org/officeDocument/2006/relationships/customXml" Target="../ink/ink2108.xml"/><Relationship Id="rId241" Type="http://schemas.openxmlformats.org/officeDocument/2006/relationships/image" Target="../media/image1985.png"/><Relationship Id="rId15" Type="http://schemas.openxmlformats.org/officeDocument/2006/relationships/image" Target="../media/image17820.png"/><Relationship Id="rId36" Type="http://schemas.openxmlformats.org/officeDocument/2006/relationships/customXml" Target="../ink/ink2016.xml"/><Relationship Id="rId57" Type="http://schemas.openxmlformats.org/officeDocument/2006/relationships/image" Target="../media/image18030.png"/><Relationship Id="rId262" Type="http://schemas.openxmlformats.org/officeDocument/2006/relationships/customXml" Target="../ink/ink2129.xml"/><Relationship Id="rId283" Type="http://schemas.openxmlformats.org/officeDocument/2006/relationships/customXml" Target="../ink/ink2140.xml"/><Relationship Id="rId318" Type="http://schemas.openxmlformats.org/officeDocument/2006/relationships/customXml" Target="../ink/ink2158.xml"/><Relationship Id="rId339" Type="http://schemas.openxmlformats.org/officeDocument/2006/relationships/image" Target="../media/image2033.png"/><Relationship Id="rId78" Type="http://schemas.openxmlformats.org/officeDocument/2006/relationships/customXml" Target="../ink/ink2037.xml"/><Relationship Id="rId99" Type="http://schemas.openxmlformats.org/officeDocument/2006/relationships/image" Target="../media/image18240.png"/><Relationship Id="rId101" Type="http://schemas.openxmlformats.org/officeDocument/2006/relationships/image" Target="../media/image18250.png"/><Relationship Id="rId122" Type="http://schemas.openxmlformats.org/officeDocument/2006/relationships/customXml" Target="../ink/ink2059.xml"/><Relationship Id="rId143" Type="http://schemas.openxmlformats.org/officeDocument/2006/relationships/image" Target="../media/image1937.png"/><Relationship Id="rId164" Type="http://schemas.openxmlformats.org/officeDocument/2006/relationships/customXml" Target="../ink/ink2080.xml"/><Relationship Id="rId185" Type="http://schemas.openxmlformats.org/officeDocument/2006/relationships/image" Target="../media/image1958.png"/><Relationship Id="rId350" Type="http://schemas.openxmlformats.org/officeDocument/2006/relationships/customXml" Target="../ink/ink2174.xml"/><Relationship Id="rId9" Type="http://schemas.openxmlformats.org/officeDocument/2006/relationships/image" Target="../media/image17790.png"/><Relationship Id="rId210" Type="http://schemas.openxmlformats.org/officeDocument/2006/relationships/customXml" Target="../ink/ink2103.xml"/><Relationship Id="rId26" Type="http://schemas.openxmlformats.org/officeDocument/2006/relationships/customXml" Target="../ink/ink2011.xml"/><Relationship Id="rId231" Type="http://schemas.openxmlformats.org/officeDocument/2006/relationships/image" Target="../media/image1980.png"/><Relationship Id="rId252" Type="http://schemas.openxmlformats.org/officeDocument/2006/relationships/customXml" Target="../ink/ink2124.xml"/><Relationship Id="rId273" Type="http://schemas.openxmlformats.org/officeDocument/2006/relationships/image" Target="../media/image2001.png"/><Relationship Id="rId294" Type="http://schemas.openxmlformats.org/officeDocument/2006/relationships/customXml" Target="../ink/ink2146.xml"/><Relationship Id="rId308" Type="http://schemas.openxmlformats.org/officeDocument/2006/relationships/customXml" Target="../ink/ink2153.xml"/><Relationship Id="rId329" Type="http://schemas.openxmlformats.org/officeDocument/2006/relationships/image" Target="../media/image2028.png"/><Relationship Id="rId47" Type="http://schemas.openxmlformats.org/officeDocument/2006/relationships/image" Target="../media/image17980.png"/><Relationship Id="rId68" Type="http://schemas.openxmlformats.org/officeDocument/2006/relationships/customXml" Target="../ink/ink2032.xml"/><Relationship Id="rId89" Type="http://schemas.openxmlformats.org/officeDocument/2006/relationships/image" Target="../media/image18190.png"/><Relationship Id="rId112" Type="http://schemas.openxmlformats.org/officeDocument/2006/relationships/customXml" Target="../ink/ink2054.xml"/><Relationship Id="rId133" Type="http://schemas.openxmlformats.org/officeDocument/2006/relationships/image" Target="../media/image18410.png"/><Relationship Id="rId154" Type="http://schemas.openxmlformats.org/officeDocument/2006/relationships/customXml" Target="../ink/ink2075.xml"/><Relationship Id="rId175" Type="http://schemas.openxmlformats.org/officeDocument/2006/relationships/image" Target="../media/image1953.png"/><Relationship Id="rId340" Type="http://schemas.openxmlformats.org/officeDocument/2006/relationships/customXml" Target="../ink/ink2169.xml"/><Relationship Id="rId196" Type="http://schemas.openxmlformats.org/officeDocument/2006/relationships/customXml" Target="../ink/ink2096.xml"/><Relationship Id="rId200" Type="http://schemas.openxmlformats.org/officeDocument/2006/relationships/customXml" Target="../ink/ink2098.xml"/><Relationship Id="rId16" Type="http://schemas.openxmlformats.org/officeDocument/2006/relationships/customXml" Target="../ink/ink2006.xml"/><Relationship Id="rId221" Type="http://schemas.openxmlformats.org/officeDocument/2006/relationships/image" Target="../media/image1975.png"/><Relationship Id="rId242" Type="http://schemas.openxmlformats.org/officeDocument/2006/relationships/customXml" Target="../ink/ink2119.xml"/><Relationship Id="rId263" Type="http://schemas.openxmlformats.org/officeDocument/2006/relationships/image" Target="../media/image1996.png"/><Relationship Id="rId284" Type="http://schemas.openxmlformats.org/officeDocument/2006/relationships/image" Target="../media/image2006.png"/><Relationship Id="rId319" Type="http://schemas.openxmlformats.org/officeDocument/2006/relationships/image" Target="../media/image2023.png"/><Relationship Id="rId37" Type="http://schemas.openxmlformats.org/officeDocument/2006/relationships/image" Target="../media/image17930.png"/><Relationship Id="rId58" Type="http://schemas.openxmlformats.org/officeDocument/2006/relationships/customXml" Target="../ink/ink2027.xml"/><Relationship Id="rId79" Type="http://schemas.openxmlformats.org/officeDocument/2006/relationships/image" Target="../media/image18140.png"/><Relationship Id="rId102" Type="http://schemas.openxmlformats.org/officeDocument/2006/relationships/customXml" Target="../ink/ink2049.xml"/><Relationship Id="rId123" Type="http://schemas.openxmlformats.org/officeDocument/2006/relationships/image" Target="../media/image18360.png"/><Relationship Id="rId144" Type="http://schemas.openxmlformats.org/officeDocument/2006/relationships/customXml" Target="../ink/ink2070.xml"/><Relationship Id="rId330" Type="http://schemas.openxmlformats.org/officeDocument/2006/relationships/customXml" Target="../ink/ink2164.xml"/><Relationship Id="rId90" Type="http://schemas.openxmlformats.org/officeDocument/2006/relationships/customXml" Target="../ink/ink2043.xml"/><Relationship Id="rId165" Type="http://schemas.openxmlformats.org/officeDocument/2006/relationships/image" Target="../media/image1948.png"/><Relationship Id="rId186" Type="http://schemas.openxmlformats.org/officeDocument/2006/relationships/customXml" Target="../ink/ink2091.xml"/><Relationship Id="rId351" Type="http://schemas.openxmlformats.org/officeDocument/2006/relationships/image" Target="../media/image2039.png"/><Relationship Id="rId211" Type="http://schemas.openxmlformats.org/officeDocument/2006/relationships/image" Target="../media/image1970.png"/><Relationship Id="rId232" Type="http://schemas.openxmlformats.org/officeDocument/2006/relationships/customXml" Target="../ink/ink2114.xml"/><Relationship Id="rId253" Type="http://schemas.openxmlformats.org/officeDocument/2006/relationships/image" Target="../media/image1991.png"/><Relationship Id="rId274" Type="http://schemas.openxmlformats.org/officeDocument/2006/relationships/customXml" Target="../ink/ink2135.xml"/><Relationship Id="rId295" Type="http://schemas.openxmlformats.org/officeDocument/2006/relationships/image" Target="../media/image2011.png"/><Relationship Id="rId309" Type="http://schemas.openxmlformats.org/officeDocument/2006/relationships/image" Target="../media/image2018.png"/><Relationship Id="rId27" Type="http://schemas.openxmlformats.org/officeDocument/2006/relationships/image" Target="../media/image17880.png"/><Relationship Id="rId48" Type="http://schemas.openxmlformats.org/officeDocument/2006/relationships/customXml" Target="../ink/ink2022.xml"/><Relationship Id="rId69" Type="http://schemas.openxmlformats.org/officeDocument/2006/relationships/image" Target="../media/image18090.png"/><Relationship Id="rId113" Type="http://schemas.openxmlformats.org/officeDocument/2006/relationships/image" Target="../media/image18310.png"/><Relationship Id="rId134" Type="http://schemas.openxmlformats.org/officeDocument/2006/relationships/customXml" Target="../ink/ink2065.xml"/><Relationship Id="rId320" Type="http://schemas.openxmlformats.org/officeDocument/2006/relationships/customXml" Target="../ink/ink2159.xml"/><Relationship Id="rId80" Type="http://schemas.openxmlformats.org/officeDocument/2006/relationships/customXml" Target="../ink/ink2038.xml"/><Relationship Id="rId155" Type="http://schemas.openxmlformats.org/officeDocument/2006/relationships/image" Target="../media/image1943.png"/><Relationship Id="rId176" Type="http://schemas.openxmlformats.org/officeDocument/2006/relationships/customXml" Target="../ink/ink2086.xml"/><Relationship Id="rId197" Type="http://schemas.openxmlformats.org/officeDocument/2006/relationships/image" Target="../media/image1963.png"/><Relationship Id="rId341" Type="http://schemas.openxmlformats.org/officeDocument/2006/relationships/image" Target="../media/image2034.png"/><Relationship Id="rId201" Type="http://schemas.openxmlformats.org/officeDocument/2006/relationships/image" Target="../media/image1965.png"/><Relationship Id="rId222" Type="http://schemas.openxmlformats.org/officeDocument/2006/relationships/customXml" Target="../ink/ink2109.xml"/><Relationship Id="rId243" Type="http://schemas.openxmlformats.org/officeDocument/2006/relationships/image" Target="../media/image1986.png"/><Relationship Id="rId264" Type="http://schemas.openxmlformats.org/officeDocument/2006/relationships/customXml" Target="../ink/ink2130.xml"/><Relationship Id="rId285" Type="http://schemas.openxmlformats.org/officeDocument/2006/relationships/customXml" Target="../ink/ink2141.xml"/><Relationship Id="rId17" Type="http://schemas.openxmlformats.org/officeDocument/2006/relationships/image" Target="../media/image17830.png"/><Relationship Id="rId38" Type="http://schemas.openxmlformats.org/officeDocument/2006/relationships/customXml" Target="../ink/ink2017.xml"/><Relationship Id="rId59" Type="http://schemas.openxmlformats.org/officeDocument/2006/relationships/image" Target="../media/image18040.png"/><Relationship Id="rId103" Type="http://schemas.openxmlformats.org/officeDocument/2006/relationships/image" Target="../media/image18260.png"/><Relationship Id="rId124" Type="http://schemas.openxmlformats.org/officeDocument/2006/relationships/customXml" Target="../ink/ink2060.xml"/><Relationship Id="rId310" Type="http://schemas.openxmlformats.org/officeDocument/2006/relationships/customXml" Target="../ink/ink2154.xml"/><Relationship Id="rId70" Type="http://schemas.openxmlformats.org/officeDocument/2006/relationships/customXml" Target="../ink/ink2033.xml"/><Relationship Id="rId91" Type="http://schemas.openxmlformats.org/officeDocument/2006/relationships/image" Target="../media/image18200.png"/><Relationship Id="rId145" Type="http://schemas.openxmlformats.org/officeDocument/2006/relationships/image" Target="../media/image1938.png"/><Relationship Id="rId166" Type="http://schemas.openxmlformats.org/officeDocument/2006/relationships/customXml" Target="../ink/ink2081.xml"/><Relationship Id="rId187" Type="http://schemas.openxmlformats.org/officeDocument/2006/relationships/image" Target="../media/image1959.png"/><Relationship Id="rId331" Type="http://schemas.openxmlformats.org/officeDocument/2006/relationships/image" Target="../media/image2029.png"/><Relationship Id="rId352" Type="http://schemas.openxmlformats.org/officeDocument/2006/relationships/customXml" Target="../ink/ink2175.xml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104.xml"/><Relationship Id="rId233" Type="http://schemas.openxmlformats.org/officeDocument/2006/relationships/image" Target="../media/image1981.png"/><Relationship Id="rId254" Type="http://schemas.openxmlformats.org/officeDocument/2006/relationships/customXml" Target="../ink/ink2125.xml"/><Relationship Id="rId28" Type="http://schemas.openxmlformats.org/officeDocument/2006/relationships/customXml" Target="../ink/ink2012.xml"/><Relationship Id="rId49" Type="http://schemas.openxmlformats.org/officeDocument/2006/relationships/image" Target="../media/image17990.png"/><Relationship Id="rId114" Type="http://schemas.openxmlformats.org/officeDocument/2006/relationships/customXml" Target="../ink/ink2055.xml"/><Relationship Id="rId275" Type="http://schemas.openxmlformats.org/officeDocument/2006/relationships/image" Target="../media/image2002.png"/><Relationship Id="rId296" Type="http://schemas.openxmlformats.org/officeDocument/2006/relationships/customXml" Target="../ink/ink2147.xml"/><Relationship Id="rId300" Type="http://schemas.openxmlformats.org/officeDocument/2006/relationships/customXml" Target="../ink/ink2149.xml"/><Relationship Id="rId60" Type="http://schemas.openxmlformats.org/officeDocument/2006/relationships/customXml" Target="../ink/ink2028.xml"/><Relationship Id="rId81" Type="http://schemas.openxmlformats.org/officeDocument/2006/relationships/image" Target="../media/image18150.png"/><Relationship Id="rId135" Type="http://schemas.openxmlformats.org/officeDocument/2006/relationships/image" Target="../media/image18420.png"/><Relationship Id="rId156" Type="http://schemas.openxmlformats.org/officeDocument/2006/relationships/customXml" Target="../ink/ink2076.xml"/><Relationship Id="rId177" Type="http://schemas.openxmlformats.org/officeDocument/2006/relationships/image" Target="../media/image1954.png"/><Relationship Id="rId198" Type="http://schemas.openxmlformats.org/officeDocument/2006/relationships/customXml" Target="../ink/ink2097.xml"/><Relationship Id="rId321" Type="http://schemas.openxmlformats.org/officeDocument/2006/relationships/image" Target="../media/image2024.png"/><Relationship Id="rId342" Type="http://schemas.openxmlformats.org/officeDocument/2006/relationships/customXml" Target="../ink/ink2170.xml"/><Relationship Id="rId202" Type="http://schemas.openxmlformats.org/officeDocument/2006/relationships/customXml" Target="../ink/ink2099.xml"/><Relationship Id="rId223" Type="http://schemas.openxmlformats.org/officeDocument/2006/relationships/image" Target="../media/image1976.png"/><Relationship Id="rId244" Type="http://schemas.openxmlformats.org/officeDocument/2006/relationships/customXml" Target="../ink/ink2120.xml"/><Relationship Id="rId18" Type="http://schemas.openxmlformats.org/officeDocument/2006/relationships/customXml" Target="../ink/ink2007.xml"/><Relationship Id="rId39" Type="http://schemas.openxmlformats.org/officeDocument/2006/relationships/image" Target="../media/image17940.png"/><Relationship Id="rId265" Type="http://schemas.openxmlformats.org/officeDocument/2006/relationships/image" Target="../media/image1997.png"/><Relationship Id="rId286" Type="http://schemas.openxmlformats.org/officeDocument/2006/relationships/image" Target="../media/image2007.png"/><Relationship Id="rId50" Type="http://schemas.openxmlformats.org/officeDocument/2006/relationships/customXml" Target="../ink/ink2023.xml"/><Relationship Id="rId104" Type="http://schemas.openxmlformats.org/officeDocument/2006/relationships/customXml" Target="../ink/ink2050.xml"/><Relationship Id="rId125" Type="http://schemas.openxmlformats.org/officeDocument/2006/relationships/image" Target="../media/image18370.png"/><Relationship Id="rId146" Type="http://schemas.openxmlformats.org/officeDocument/2006/relationships/customXml" Target="../ink/ink2071.xml"/><Relationship Id="rId167" Type="http://schemas.openxmlformats.org/officeDocument/2006/relationships/image" Target="../media/image1949.png"/><Relationship Id="rId188" Type="http://schemas.openxmlformats.org/officeDocument/2006/relationships/customXml" Target="../ink/ink2092.xml"/><Relationship Id="rId311" Type="http://schemas.openxmlformats.org/officeDocument/2006/relationships/image" Target="../media/image2019.png"/><Relationship Id="rId332" Type="http://schemas.openxmlformats.org/officeDocument/2006/relationships/customXml" Target="../ink/ink2165.xml"/><Relationship Id="rId353" Type="http://schemas.openxmlformats.org/officeDocument/2006/relationships/image" Target="../media/image2040.png"/><Relationship Id="rId71" Type="http://schemas.openxmlformats.org/officeDocument/2006/relationships/image" Target="../media/image18100.png"/><Relationship Id="rId92" Type="http://schemas.openxmlformats.org/officeDocument/2006/relationships/customXml" Target="../ink/ink2044.xml"/><Relationship Id="rId213" Type="http://schemas.openxmlformats.org/officeDocument/2006/relationships/image" Target="../media/image1971.png"/><Relationship Id="rId234" Type="http://schemas.openxmlformats.org/officeDocument/2006/relationships/customXml" Target="../ink/ink2115.xml"/><Relationship Id="rId2" Type="http://schemas.openxmlformats.org/officeDocument/2006/relationships/customXml" Target="../ink/ink1999.xml"/><Relationship Id="rId29" Type="http://schemas.openxmlformats.org/officeDocument/2006/relationships/image" Target="../media/image17890.png"/><Relationship Id="rId255" Type="http://schemas.openxmlformats.org/officeDocument/2006/relationships/image" Target="../media/image1992.png"/><Relationship Id="rId276" Type="http://schemas.openxmlformats.org/officeDocument/2006/relationships/customXml" Target="../ink/ink2136.xml"/><Relationship Id="rId297" Type="http://schemas.openxmlformats.org/officeDocument/2006/relationships/image" Target="../media/image2012.png"/><Relationship Id="rId40" Type="http://schemas.openxmlformats.org/officeDocument/2006/relationships/customXml" Target="../ink/ink2018.xml"/><Relationship Id="rId115" Type="http://schemas.openxmlformats.org/officeDocument/2006/relationships/image" Target="../media/image18320.png"/><Relationship Id="rId136" Type="http://schemas.openxmlformats.org/officeDocument/2006/relationships/customXml" Target="../ink/ink2066.xml"/><Relationship Id="rId157" Type="http://schemas.openxmlformats.org/officeDocument/2006/relationships/image" Target="../media/image1944.png"/><Relationship Id="rId178" Type="http://schemas.openxmlformats.org/officeDocument/2006/relationships/customXml" Target="../ink/ink2087.xml"/><Relationship Id="rId301" Type="http://schemas.openxmlformats.org/officeDocument/2006/relationships/image" Target="../media/image2014.png"/><Relationship Id="rId322" Type="http://schemas.openxmlformats.org/officeDocument/2006/relationships/customXml" Target="../ink/ink2160.xml"/><Relationship Id="rId343" Type="http://schemas.openxmlformats.org/officeDocument/2006/relationships/image" Target="../media/image2035.png"/><Relationship Id="rId61" Type="http://schemas.openxmlformats.org/officeDocument/2006/relationships/image" Target="../media/image18050.png"/><Relationship Id="rId82" Type="http://schemas.openxmlformats.org/officeDocument/2006/relationships/customXml" Target="../ink/ink2039.xml"/><Relationship Id="rId199" Type="http://schemas.openxmlformats.org/officeDocument/2006/relationships/image" Target="../media/image1964.png"/><Relationship Id="rId203" Type="http://schemas.openxmlformats.org/officeDocument/2006/relationships/image" Target="../media/image1966.png"/><Relationship Id="rId19" Type="http://schemas.openxmlformats.org/officeDocument/2006/relationships/image" Target="../media/image17840.png"/><Relationship Id="rId224" Type="http://schemas.openxmlformats.org/officeDocument/2006/relationships/customXml" Target="../ink/ink2110.xml"/><Relationship Id="rId245" Type="http://schemas.openxmlformats.org/officeDocument/2006/relationships/image" Target="../media/image1987.png"/><Relationship Id="rId266" Type="http://schemas.openxmlformats.org/officeDocument/2006/relationships/customXml" Target="../ink/ink2131.xml"/><Relationship Id="rId287" Type="http://schemas.openxmlformats.org/officeDocument/2006/relationships/customXml" Target="../ink/ink2142.xml"/><Relationship Id="rId30" Type="http://schemas.openxmlformats.org/officeDocument/2006/relationships/customXml" Target="../ink/ink2013.xml"/><Relationship Id="rId105" Type="http://schemas.openxmlformats.org/officeDocument/2006/relationships/image" Target="../media/image18270.png"/><Relationship Id="rId126" Type="http://schemas.openxmlformats.org/officeDocument/2006/relationships/customXml" Target="../ink/ink2061.xml"/><Relationship Id="rId147" Type="http://schemas.openxmlformats.org/officeDocument/2006/relationships/image" Target="../media/image1939.png"/><Relationship Id="rId168" Type="http://schemas.openxmlformats.org/officeDocument/2006/relationships/customXml" Target="../ink/ink2082.xml"/><Relationship Id="rId312" Type="http://schemas.openxmlformats.org/officeDocument/2006/relationships/customXml" Target="../ink/ink2155.xml"/><Relationship Id="rId333" Type="http://schemas.openxmlformats.org/officeDocument/2006/relationships/image" Target="../media/image2030.png"/><Relationship Id="rId51" Type="http://schemas.openxmlformats.org/officeDocument/2006/relationships/image" Target="../media/image18000.png"/><Relationship Id="rId72" Type="http://schemas.openxmlformats.org/officeDocument/2006/relationships/customXml" Target="../ink/ink2034.xml"/><Relationship Id="rId93" Type="http://schemas.openxmlformats.org/officeDocument/2006/relationships/image" Target="../media/image18210.png"/><Relationship Id="rId189" Type="http://schemas.openxmlformats.org/officeDocument/2006/relationships/image" Target="../media/image1960.png"/><Relationship Id="rId3" Type="http://schemas.openxmlformats.org/officeDocument/2006/relationships/image" Target="../media/image17760.png"/><Relationship Id="rId214" Type="http://schemas.openxmlformats.org/officeDocument/2006/relationships/customXml" Target="../ink/ink2105.xml"/><Relationship Id="rId235" Type="http://schemas.openxmlformats.org/officeDocument/2006/relationships/image" Target="../media/image1982.png"/><Relationship Id="rId256" Type="http://schemas.openxmlformats.org/officeDocument/2006/relationships/customXml" Target="../ink/ink2126.xml"/><Relationship Id="rId277" Type="http://schemas.openxmlformats.org/officeDocument/2006/relationships/image" Target="../media/image2003.png"/><Relationship Id="rId298" Type="http://schemas.openxmlformats.org/officeDocument/2006/relationships/customXml" Target="../ink/ink2148.xml"/><Relationship Id="rId116" Type="http://schemas.openxmlformats.org/officeDocument/2006/relationships/customXml" Target="../ink/ink2056.xml"/><Relationship Id="rId137" Type="http://schemas.openxmlformats.org/officeDocument/2006/relationships/image" Target="../media/image18430.png"/><Relationship Id="rId158" Type="http://schemas.openxmlformats.org/officeDocument/2006/relationships/customXml" Target="../ink/ink2077.xml"/><Relationship Id="rId302" Type="http://schemas.openxmlformats.org/officeDocument/2006/relationships/customXml" Target="../ink/ink2150.xml"/><Relationship Id="rId323" Type="http://schemas.openxmlformats.org/officeDocument/2006/relationships/image" Target="../media/image2025.png"/><Relationship Id="rId344" Type="http://schemas.openxmlformats.org/officeDocument/2006/relationships/customXml" Target="../ink/ink2171.xml"/><Relationship Id="rId20" Type="http://schemas.openxmlformats.org/officeDocument/2006/relationships/customXml" Target="../ink/ink2008.xml"/><Relationship Id="rId41" Type="http://schemas.openxmlformats.org/officeDocument/2006/relationships/image" Target="../media/image17950.png"/><Relationship Id="rId62" Type="http://schemas.openxmlformats.org/officeDocument/2006/relationships/customXml" Target="../ink/ink2029.xml"/><Relationship Id="rId83" Type="http://schemas.openxmlformats.org/officeDocument/2006/relationships/image" Target="../media/image18160.png"/><Relationship Id="rId179" Type="http://schemas.openxmlformats.org/officeDocument/2006/relationships/image" Target="../media/image1955.png"/><Relationship Id="rId190" Type="http://schemas.openxmlformats.org/officeDocument/2006/relationships/customXml" Target="../ink/ink2093.xml"/><Relationship Id="rId204" Type="http://schemas.openxmlformats.org/officeDocument/2006/relationships/customXml" Target="../ink/ink2100.xml"/><Relationship Id="rId225" Type="http://schemas.openxmlformats.org/officeDocument/2006/relationships/image" Target="../media/image1977.png"/><Relationship Id="rId246" Type="http://schemas.openxmlformats.org/officeDocument/2006/relationships/customXml" Target="../ink/ink2121.xml"/><Relationship Id="rId267" Type="http://schemas.openxmlformats.org/officeDocument/2006/relationships/image" Target="../media/image1998.png"/><Relationship Id="rId288" Type="http://schemas.openxmlformats.org/officeDocument/2006/relationships/image" Target="../media/image2008.png"/><Relationship Id="rId106" Type="http://schemas.openxmlformats.org/officeDocument/2006/relationships/customXml" Target="../ink/ink2051.xml"/><Relationship Id="rId127" Type="http://schemas.openxmlformats.org/officeDocument/2006/relationships/image" Target="../media/image18380.png"/><Relationship Id="rId313" Type="http://schemas.openxmlformats.org/officeDocument/2006/relationships/image" Target="../media/image2020.png"/><Relationship Id="rId10" Type="http://schemas.openxmlformats.org/officeDocument/2006/relationships/customXml" Target="../ink/ink2003.xml"/><Relationship Id="rId31" Type="http://schemas.openxmlformats.org/officeDocument/2006/relationships/image" Target="../media/image17900.png"/><Relationship Id="rId52" Type="http://schemas.openxmlformats.org/officeDocument/2006/relationships/customXml" Target="../ink/ink2024.xml"/><Relationship Id="rId73" Type="http://schemas.openxmlformats.org/officeDocument/2006/relationships/image" Target="../media/image18110.png"/><Relationship Id="rId94" Type="http://schemas.openxmlformats.org/officeDocument/2006/relationships/customXml" Target="../ink/ink2045.xml"/><Relationship Id="rId148" Type="http://schemas.openxmlformats.org/officeDocument/2006/relationships/customXml" Target="../ink/ink2072.xml"/><Relationship Id="rId169" Type="http://schemas.openxmlformats.org/officeDocument/2006/relationships/image" Target="../media/image1950.png"/><Relationship Id="rId334" Type="http://schemas.openxmlformats.org/officeDocument/2006/relationships/customXml" Target="../ink/ink2166.xml"/><Relationship Id="rId4" Type="http://schemas.openxmlformats.org/officeDocument/2006/relationships/customXml" Target="../ink/ink2000.xml"/><Relationship Id="rId180" Type="http://schemas.openxmlformats.org/officeDocument/2006/relationships/customXml" Target="../ink/ink2088.xml"/><Relationship Id="rId215" Type="http://schemas.openxmlformats.org/officeDocument/2006/relationships/image" Target="../media/image1972.png"/><Relationship Id="rId236" Type="http://schemas.openxmlformats.org/officeDocument/2006/relationships/customXml" Target="../ink/ink2116.xml"/><Relationship Id="rId257" Type="http://schemas.openxmlformats.org/officeDocument/2006/relationships/image" Target="../media/image1993.png"/><Relationship Id="rId278" Type="http://schemas.openxmlformats.org/officeDocument/2006/relationships/customXml" Target="../ink/ink2137.xml"/><Relationship Id="rId303" Type="http://schemas.openxmlformats.org/officeDocument/2006/relationships/image" Target="../media/image2015.png"/><Relationship Id="rId42" Type="http://schemas.openxmlformats.org/officeDocument/2006/relationships/customXml" Target="../ink/ink2019.xml"/><Relationship Id="rId84" Type="http://schemas.openxmlformats.org/officeDocument/2006/relationships/customXml" Target="../ink/ink2040.xml"/><Relationship Id="rId138" Type="http://schemas.openxmlformats.org/officeDocument/2006/relationships/customXml" Target="../ink/ink2067.xml"/><Relationship Id="rId345" Type="http://schemas.openxmlformats.org/officeDocument/2006/relationships/image" Target="../media/image2036.png"/><Relationship Id="rId191" Type="http://schemas.openxmlformats.org/officeDocument/2006/relationships/image" Target="../media/image1924.png"/><Relationship Id="rId205" Type="http://schemas.openxmlformats.org/officeDocument/2006/relationships/image" Target="../media/image1967.png"/><Relationship Id="rId247" Type="http://schemas.openxmlformats.org/officeDocument/2006/relationships/image" Target="../media/image1988.png"/><Relationship Id="rId107" Type="http://schemas.openxmlformats.org/officeDocument/2006/relationships/image" Target="../media/image18280.png"/><Relationship Id="rId289" Type="http://schemas.openxmlformats.org/officeDocument/2006/relationships/customXml" Target="../ink/ink2143.xml"/><Relationship Id="rId11" Type="http://schemas.openxmlformats.org/officeDocument/2006/relationships/image" Target="../media/image17800.png"/><Relationship Id="rId53" Type="http://schemas.openxmlformats.org/officeDocument/2006/relationships/image" Target="../media/image18010.png"/><Relationship Id="rId149" Type="http://schemas.openxmlformats.org/officeDocument/2006/relationships/image" Target="../media/image1940.png"/><Relationship Id="rId314" Type="http://schemas.openxmlformats.org/officeDocument/2006/relationships/customXml" Target="../ink/ink2156.xml"/><Relationship Id="rId95" Type="http://schemas.openxmlformats.org/officeDocument/2006/relationships/image" Target="../media/image18220.png"/><Relationship Id="rId160" Type="http://schemas.openxmlformats.org/officeDocument/2006/relationships/customXml" Target="../ink/ink2078.xml"/><Relationship Id="rId216" Type="http://schemas.openxmlformats.org/officeDocument/2006/relationships/customXml" Target="../ink/ink2106.xml"/><Relationship Id="rId258" Type="http://schemas.openxmlformats.org/officeDocument/2006/relationships/customXml" Target="../ink/ink2127.xml"/><Relationship Id="rId22" Type="http://schemas.openxmlformats.org/officeDocument/2006/relationships/customXml" Target="../ink/ink2009.xml"/><Relationship Id="rId64" Type="http://schemas.openxmlformats.org/officeDocument/2006/relationships/customXml" Target="../ink/ink2030.xml"/><Relationship Id="rId118" Type="http://schemas.openxmlformats.org/officeDocument/2006/relationships/customXml" Target="../ink/ink2057.xml"/><Relationship Id="rId325" Type="http://schemas.openxmlformats.org/officeDocument/2006/relationships/image" Target="../media/image2026.png"/><Relationship Id="rId171" Type="http://schemas.openxmlformats.org/officeDocument/2006/relationships/image" Target="../media/image1951.png"/><Relationship Id="rId227" Type="http://schemas.openxmlformats.org/officeDocument/2006/relationships/image" Target="../media/image1978.png"/><Relationship Id="rId269" Type="http://schemas.openxmlformats.org/officeDocument/2006/relationships/image" Target="../media/image1999.png"/><Relationship Id="rId33" Type="http://schemas.openxmlformats.org/officeDocument/2006/relationships/image" Target="../media/image17910.png"/><Relationship Id="rId129" Type="http://schemas.openxmlformats.org/officeDocument/2006/relationships/image" Target="../media/image18390.png"/><Relationship Id="rId280" Type="http://schemas.openxmlformats.org/officeDocument/2006/relationships/customXml" Target="../ink/ink2138.xml"/><Relationship Id="rId336" Type="http://schemas.openxmlformats.org/officeDocument/2006/relationships/customXml" Target="../ink/ink2167.xml"/><Relationship Id="rId75" Type="http://schemas.openxmlformats.org/officeDocument/2006/relationships/image" Target="../media/image18120.png"/><Relationship Id="rId140" Type="http://schemas.openxmlformats.org/officeDocument/2006/relationships/customXml" Target="../ink/ink2068.xml"/><Relationship Id="rId182" Type="http://schemas.openxmlformats.org/officeDocument/2006/relationships/customXml" Target="../ink/ink2089.xml"/><Relationship Id="rId6" Type="http://schemas.openxmlformats.org/officeDocument/2006/relationships/customXml" Target="../ink/ink2001.xml"/><Relationship Id="rId238" Type="http://schemas.openxmlformats.org/officeDocument/2006/relationships/customXml" Target="../ink/ink2117.xml"/><Relationship Id="rId291" Type="http://schemas.openxmlformats.org/officeDocument/2006/relationships/customXml" Target="../ink/ink2144.xml"/><Relationship Id="rId305" Type="http://schemas.openxmlformats.org/officeDocument/2006/relationships/image" Target="../media/image2016.png"/><Relationship Id="rId347" Type="http://schemas.openxmlformats.org/officeDocument/2006/relationships/image" Target="../media/image2037.png"/><Relationship Id="rId44" Type="http://schemas.openxmlformats.org/officeDocument/2006/relationships/customXml" Target="../ink/ink2020.xml"/><Relationship Id="rId86" Type="http://schemas.openxmlformats.org/officeDocument/2006/relationships/customXml" Target="../ink/ink2041.xml"/><Relationship Id="rId151" Type="http://schemas.openxmlformats.org/officeDocument/2006/relationships/image" Target="../media/image1941.png"/><Relationship Id="rId193" Type="http://schemas.openxmlformats.org/officeDocument/2006/relationships/image" Target="../media/image1961.png"/><Relationship Id="rId207" Type="http://schemas.openxmlformats.org/officeDocument/2006/relationships/image" Target="../media/image1968.png"/><Relationship Id="rId249" Type="http://schemas.openxmlformats.org/officeDocument/2006/relationships/image" Target="../media/image1989.png"/><Relationship Id="rId13" Type="http://schemas.openxmlformats.org/officeDocument/2006/relationships/image" Target="../media/image17810.png"/><Relationship Id="rId109" Type="http://schemas.openxmlformats.org/officeDocument/2006/relationships/image" Target="../media/image18290.png"/><Relationship Id="rId260" Type="http://schemas.openxmlformats.org/officeDocument/2006/relationships/customXml" Target="../ink/ink2128.xml"/><Relationship Id="rId316" Type="http://schemas.openxmlformats.org/officeDocument/2006/relationships/customXml" Target="../ink/ink2157.xml"/><Relationship Id="rId55" Type="http://schemas.openxmlformats.org/officeDocument/2006/relationships/image" Target="../media/image18020.png"/><Relationship Id="rId97" Type="http://schemas.openxmlformats.org/officeDocument/2006/relationships/image" Target="../media/image18230.png"/><Relationship Id="rId120" Type="http://schemas.openxmlformats.org/officeDocument/2006/relationships/customXml" Target="../ink/ink2058.xml"/><Relationship Id="rId162" Type="http://schemas.openxmlformats.org/officeDocument/2006/relationships/customXml" Target="../ink/ink2079.xml"/><Relationship Id="rId218" Type="http://schemas.openxmlformats.org/officeDocument/2006/relationships/customXml" Target="../ink/ink2107.xml"/><Relationship Id="rId271" Type="http://schemas.openxmlformats.org/officeDocument/2006/relationships/image" Target="../media/image2000.png"/><Relationship Id="rId24" Type="http://schemas.openxmlformats.org/officeDocument/2006/relationships/customXml" Target="../ink/ink2010.xml"/><Relationship Id="rId66" Type="http://schemas.openxmlformats.org/officeDocument/2006/relationships/customXml" Target="../ink/ink2031.xml"/><Relationship Id="rId131" Type="http://schemas.openxmlformats.org/officeDocument/2006/relationships/image" Target="../media/image18400.png"/><Relationship Id="rId327" Type="http://schemas.openxmlformats.org/officeDocument/2006/relationships/image" Target="../media/image2027.png"/><Relationship Id="rId173" Type="http://schemas.openxmlformats.org/officeDocument/2006/relationships/image" Target="../media/image1952.png"/><Relationship Id="rId229" Type="http://schemas.openxmlformats.org/officeDocument/2006/relationships/image" Target="../media/image1979.png"/><Relationship Id="rId240" Type="http://schemas.openxmlformats.org/officeDocument/2006/relationships/customXml" Target="../ink/ink2118.xml"/><Relationship Id="rId35" Type="http://schemas.openxmlformats.org/officeDocument/2006/relationships/image" Target="../media/image17920.png"/><Relationship Id="rId77" Type="http://schemas.openxmlformats.org/officeDocument/2006/relationships/image" Target="../media/image18130.png"/><Relationship Id="rId100" Type="http://schemas.openxmlformats.org/officeDocument/2006/relationships/customXml" Target="../ink/ink2048.xml"/><Relationship Id="rId282" Type="http://schemas.openxmlformats.org/officeDocument/2006/relationships/image" Target="../media/image2005.png"/><Relationship Id="rId338" Type="http://schemas.openxmlformats.org/officeDocument/2006/relationships/customXml" Target="../ink/ink2168.xml"/><Relationship Id="rId8" Type="http://schemas.openxmlformats.org/officeDocument/2006/relationships/customXml" Target="../ink/ink2002.xml"/><Relationship Id="rId142" Type="http://schemas.openxmlformats.org/officeDocument/2006/relationships/customXml" Target="../ink/ink2069.xml"/><Relationship Id="rId184" Type="http://schemas.openxmlformats.org/officeDocument/2006/relationships/customXml" Target="../ink/ink2090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88.xml"/><Relationship Id="rId21" Type="http://schemas.openxmlformats.org/officeDocument/2006/relationships/image" Target="../media/image2050.png"/><Relationship Id="rId42" Type="http://schemas.openxmlformats.org/officeDocument/2006/relationships/customXml" Target="../ink/ink2196.xml"/><Relationship Id="rId47" Type="http://schemas.openxmlformats.org/officeDocument/2006/relationships/image" Target="../media/image2061.png"/><Relationship Id="rId63" Type="http://schemas.openxmlformats.org/officeDocument/2006/relationships/image" Target="../media/image2069.png"/><Relationship Id="rId68" Type="http://schemas.openxmlformats.org/officeDocument/2006/relationships/customXml" Target="../ink/ink2209.xml"/><Relationship Id="rId84" Type="http://schemas.openxmlformats.org/officeDocument/2006/relationships/customXml" Target="../ink/ink2217.xml"/><Relationship Id="rId89" Type="http://schemas.openxmlformats.org/officeDocument/2006/relationships/image" Target="../media/image2082.png"/><Relationship Id="rId16" Type="http://schemas.openxmlformats.org/officeDocument/2006/relationships/customXml" Target="../ink/ink2183.xml"/><Relationship Id="rId11" Type="http://schemas.openxmlformats.org/officeDocument/2006/relationships/image" Target="../media/image2045.png"/><Relationship Id="rId32" Type="http://schemas.openxmlformats.org/officeDocument/2006/relationships/customXml" Target="../ink/ink2191.xml"/><Relationship Id="rId37" Type="http://schemas.openxmlformats.org/officeDocument/2006/relationships/image" Target="../media/image2058.png"/><Relationship Id="rId53" Type="http://schemas.openxmlformats.org/officeDocument/2006/relationships/image" Target="../media/image2064.png"/><Relationship Id="rId58" Type="http://schemas.openxmlformats.org/officeDocument/2006/relationships/customXml" Target="../ink/ink2204.xml"/><Relationship Id="rId74" Type="http://schemas.openxmlformats.org/officeDocument/2006/relationships/customXml" Target="../ink/ink2212.xml"/><Relationship Id="rId79" Type="http://schemas.openxmlformats.org/officeDocument/2006/relationships/image" Target="../media/image2077.png"/><Relationship Id="rId102" Type="http://schemas.openxmlformats.org/officeDocument/2006/relationships/customXml" Target="../ink/ink2226.xml"/><Relationship Id="rId5" Type="http://schemas.openxmlformats.org/officeDocument/2006/relationships/image" Target="../media/image2042.png"/><Relationship Id="rId90" Type="http://schemas.openxmlformats.org/officeDocument/2006/relationships/customXml" Target="../ink/ink2220.xml"/><Relationship Id="rId95" Type="http://schemas.openxmlformats.org/officeDocument/2006/relationships/image" Target="../media/image2085.png"/><Relationship Id="rId22" Type="http://schemas.openxmlformats.org/officeDocument/2006/relationships/customXml" Target="../ink/ink2186.xml"/><Relationship Id="rId27" Type="http://schemas.openxmlformats.org/officeDocument/2006/relationships/image" Target="../media/image2053.png"/><Relationship Id="rId43" Type="http://schemas.openxmlformats.org/officeDocument/2006/relationships/image" Target="../media/image2003.png"/><Relationship Id="rId48" Type="http://schemas.openxmlformats.org/officeDocument/2006/relationships/customXml" Target="../ink/ink2199.xml"/><Relationship Id="rId64" Type="http://schemas.openxmlformats.org/officeDocument/2006/relationships/customXml" Target="../ink/ink2207.xml"/><Relationship Id="rId69" Type="http://schemas.openxmlformats.org/officeDocument/2006/relationships/image" Target="../media/image2072.png"/><Relationship Id="rId80" Type="http://schemas.openxmlformats.org/officeDocument/2006/relationships/customXml" Target="../ink/ink2215.xml"/><Relationship Id="rId85" Type="http://schemas.openxmlformats.org/officeDocument/2006/relationships/image" Target="../media/image2080.png"/><Relationship Id="rId12" Type="http://schemas.openxmlformats.org/officeDocument/2006/relationships/customXml" Target="../ink/ink2181.xml"/><Relationship Id="rId17" Type="http://schemas.openxmlformats.org/officeDocument/2006/relationships/image" Target="../media/image2048.png"/><Relationship Id="rId25" Type="http://schemas.openxmlformats.org/officeDocument/2006/relationships/image" Target="../media/image2052.png"/><Relationship Id="rId33" Type="http://schemas.openxmlformats.org/officeDocument/2006/relationships/image" Target="../media/image2056.png"/><Relationship Id="rId38" Type="http://schemas.openxmlformats.org/officeDocument/2006/relationships/customXml" Target="../ink/ink2194.xml"/><Relationship Id="rId46" Type="http://schemas.openxmlformats.org/officeDocument/2006/relationships/customXml" Target="../ink/ink2198.xml"/><Relationship Id="rId59" Type="http://schemas.openxmlformats.org/officeDocument/2006/relationships/image" Target="../media/image2067.png"/><Relationship Id="rId67" Type="http://schemas.openxmlformats.org/officeDocument/2006/relationships/image" Target="../media/image2071.png"/><Relationship Id="rId103" Type="http://schemas.openxmlformats.org/officeDocument/2006/relationships/image" Target="../media/image2089.png"/><Relationship Id="rId20" Type="http://schemas.openxmlformats.org/officeDocument/2006/relationships/customXml" Target="../ink/ink2185.xml"/><Relationship Id="rId41" Type="http://schemas.openxmlformats.org/officeDocument/2006/relationships/image" Target="../media/image2060.png"/><Relationship Id="rId54" Type="http://schemas.openxmlformats.org/officeDocument/2006/relationships/customXml" Target="../ink/ink2202.xml"/><Relationship Id="rId62" Type="http://schemas.openxmlformats.org/officeDocument/2006/relationships/customXml" Target="../ink/ink2206.xml"/><Relationship Id="rId70" Type="http://schemas.openxmlformats.org/officeDocument/2006/relationships/customXml" Target="../ink/ink2210.xml"/><Relationship Id="rId75" Type="http://schemas.openxmlformats.org/officeDocument/2006/relationships/image" Target="../media/image2075.png"/><Relationship Id="rId83" Type="http://schemas.openxmlformats.org/officeDocument/2006/relationships/image" Target="../media/image2079.png"/><Relationship Id="rId88" Type="http://schemas.openxmlformats.org/officeDocument/2006/relationships/customXml" Target="../ink/ink2219.xml"/><Relationship Id="rId91" Type="http://schemas.openxmlformats.org/officeDocument/2006/relationships/image" Target="../media/image2083.png"/><Relationship Id="rId96" Type="http://schemas.openxmlformats.org/officeDocument/2006/relationships/customXml" Target="../ink/ink22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78.xml"/><Relationship Id="rId15" Type="http://schemas.openxmlformats.org/officeDocument/2006/relationships/image" Target="../media/image2047.png"/><Relationship Id="rId23" Type="http://schemas.openxmlformats.org/officeDocument/2006/relationships/image" Target="../media/image2051.png"/><Relationship Id="rId28" Type="http://schemas.openxmlformats.org/officeDocument/2006/relationships/customXml" Target="../ink/ink2189.xml"/><Relationship Id="rId36" Type="http://schemas.openxmlformats.org/officeDocument/2006/relationships/customXml" Target="../ink/ink2193.xml"/><Relationship Id="rId49" Type="http://schemas.openxmlformats.org/officeDocument/2006/relationships/image" Target="../media/image2062.png"/><Relationship Id="rId57" Type="http://schemas.openxmlformats.org/officeDocument/2006/relationships/image" Target="../media/image2066.png"/><Relationship Id="rId10" Type="http://schemas.openxmlformats.org/officeDocument/2006/relationships/customXml" Target="../ink/ink2180.xml"/><Relationship Id="rId31" Type="http://schemas.openxmlformats.org/officeDocument/2006/relationships/image" Target="../media/image2055.png"/><Relationship Id="rId44" Type="http://schemas.openxmlformats.org/officeDocument/2006/relationships/customXml" Target="../ink/ink2197.xml"/><Relationship Id="rId52" Type="http://schemas.openxmlformats.org/officeDocument/2006/relationships/customXml" Target="../ink/ink2201.xml"/><Relationship Id="rId60" Type="http://schemas.openxmlformats.org/officeDocument/2006/relationships/customXml" Target="../ink/ink2205.xml"/><Relationship Id="rId65" Type="http://schemas.openxmlformats.org/officeDocument/2006/relationships/image" Target="../media/image2070.png"/><Relationship Id="rId73" Type="http://schemas.openxmlformats.org/officeDocument/2006/relationships/image" Target="../media/image2074.png"/><Relationship Id="rId78" Type="http://schemas.openxmlformats.org/officeDocument/2006/relationships/customXml" Target="../ink/ink2214.xml"/><Relationship Id="rId81" Type="http://schemas.openxmlformats.org/officeDocument/2006/relationships/image" Target="../media/image2078.png"/><Relationship Id="rId86" Type="http://schemas.openxmlformats.org/officeDocument/2006/relationships/customXml" Target="../ink/ink2218.xml"/><Relationship Id="rId94" Type="http://schemas.openxmlformats.org/officeDocument/2006/relationships/customXml" Target="../ink/ink2222.xml"/><Relationship Id="rId99" Type="http://schemas.openxmlformats.org/officeDocument/2006/relationships/image" Target="../media/image2087.png"/><Relationship Id="rId101" Type="http://schemas.openxmlformats.org/officeDocument/2006/relationships/image" Target="../media/image2088.png"/><Relationship Id="rId4" Type="http://schemas.openxmlformats.org/officeDocument/2006/relationships/customXml" Target="../ink/ink2177.xml"/><Relationship Id="rId9" Type="http://schemas.openxmlformats.org/officeDocument/2006/relationships/image" Target="../media/image2044.png"/><Relationship Id="rId13" Type="http://schemas.openxmlformats.org/officeDocument/2006/relationships/image" Target="../media/image2046.png"/><Relationship Id="rId18" Type="http://schemas.openxmlformats.org/officeDocument/2006/relationships/customXml" Target="../ink/ink2184.xml"/><Relationship Id="rId39" Type="http://schemas.openxmlformats.org/officeDocument/2006/relationships/image" Target="../media/image2059.png"/><Relationship Id="rId34" Type="http://schemas.openxmlformats.org/officeDocument/2006/relationships/customXml" Target="../ink/ink2192.xml"/><Relationship Id="rId50" Type="http://schemas.openxmlformats.org/officeDocument/2006/relationships/customXml" Target="../ink/ink2200.xml"/><Relationship Id="rId55" Type="http://schemas.openxmlformats.org/officeDocument/2006/relationships/image" Target="../media/image2065.png"/><Relationship Id="rId76" Type="http://schemas.openxmlformats.org/officeDocument/2006/relationships/customXml" Target="../ink/ink2213.xml"/><Relationship Id="rId97" Type="http://schemas.openxmlformats.org/officeDocument/2006/relationships/image" Target="../media/image2086.png"/><Relationship Id="rId7" Type="http://schemas.openxmlformats.org/officeDocument/2006/relationships/image" Target="../media/image2043.png"/><Relationship Id="rId71" Type="http://schemas.openxmlformats.org/officeDocument/2006/relationships/image" Target="../media/image2073.png"/><Relationship Id="rId92" Type="http://schemas.openxmlformats.org/officeDocument/2006/relationships/customXml" Target="../ink/ink2221.xml"/><Relationship Id="rId2" Type="http://schemas.openxmlformats.org/officeDocument/2006/relationships/customXml" Target="../ink/ink2176.xml"/><Relationship Id="rId29" Type="http://schemas.openxmlformats.org/officeDocument/2006/relationships/image" Target="../media/image2054.png"/><Relationship Id="rId24" Type="http://schemas.openxmlformats.org/officeDocument/2006/relationships/customXml" Target="../ink/ink2187.xml"/><Relationship Id="rId40" Type="http://schemas.openxmlformats.org/officeDocument/2006/relationships/customXml" Target="../ink/ink2195.xml"/><Relationship Id="rId45" Type="http://schemas.openxmlformats.org/officeDocument/2006/relationships/image" Target="../media/image1983.png"/><Relationship Id="rId66" Type="http://schemas.openxmlformats.org/officeDocument/2006/relationships/customXml" Target="../ink/ink2208.xml"/><Relationship Id="rId87" Type="http://schemas.openxmlformats.org/officeDocument/2006/relationships/image" Target="../media/image2081.png"/><Relationship Id="rId61" Type="http://schemas.openxmlformats.org/officeDocument/2006/relationships/image" Target="../media/image2068.png"/><Relationship Id="rId82" Type="http://schemas.openxmlformats.org/officeDocument/2006/relationships/customXml" Target="../ink/ink2216.xml"/><Relationship Id="rId19" Type="http://schemas.openxmlformats.org/officeDocument/2006/relationships/image" Target="../media/image2049.png"/><Relationship Id="rId14" Type="http://schemas.openxmlformats.org/officeDocument/2006/relationships/customXml" Target="../ink/ink2182.xml"/><Relationship Id="rId30" Type="http://schemas.openxmlformats.org/officeDocument/2006/relationships/customXml" Target="../ink/ink2190.xml"/><Relationship Id="rId35" Type="http://schemas.openxmlformats.org/officeDocument/2006/relationships/image" Target="../media/image2057.png"/><Relationship Id="rId56" Type="http://schemas.openxmlformats.org/officeDocument/2006/relationships/customXml" Target="../ink/ink2203.xml"/><Relationship Id="rId77" Type="http://schemas.openxmlformats.org/officeDocument/2006/relationships/image" Target="../media/image2076.png"/><Relationship Id="rId100" Type="http://schemas.openxmlformats.org/officeDocument/2006/relationships/customXml" Target="../ink/ink2225.xml"/><Relationship Id="rId8" Type="http://schemas.openxmlformats.org/officeDocument/2006/relationships/customXml" Target="../ink/ink2179.xml"/><Relationship Id="rId51" Type="http://schemas.openxmlformats.org/officeDocument/2006/relationships/image" Target="../media/image2063.png"/><Relationship Id="rId72" Type="http://schemas.openxmlformats.org/officeDocument/2006/relationships/customXml" Target="../ink/ink2211.xml"/><Relationship Id="rId93" Type="http://schemas.openxmlformats.org/officeDocument/2006/relationships/image" Target="../media/image2084.png"/><Relationship Id="rId98" Type="http://schemas.openxmlformats.org/officeDocument/2006/relationships/customXml" Target="../ink/ink2224.xml"/><Relationship Id="rId3" Type="http://schemas.openxmlformats.org/officeDocument/2006/relationships/image" Target="../media/image204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1.jpeg"/><Relationship Id="rId2" Type="http://schemas.openxmlformats.org/officeDocument/2006/relationships/image" Target="../media/image209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95.png"/><Relationship Id="rId13" Type="http://schemas.openxmlformats.org/officeDocument/2006/relationships/customXml" Target="../ink/ink2232.xml"/><Relationship Id="rId18" Type="http://schemas.openxmlformats.org/officeDocument/2006/relationships/image" Target="../media/image2099.png"/><Relationship Id="rId26" Type="http://schemas.openxmlformats.org/officeDocument/2006/relationships/image" Target="../media/image2103.png"/><Relationship Id="rId3" Type="http://schemas.openxmlformats.org/officeDocument/2006/relationships/customXml" Target="../ink/ink2227.xml"/><Relationship Id="rId21" Type="http://schemas.openxmlformats.org/officeDocument/2006/relationships/customXml" Target="../ink/ink2236.xml"/><Relationship Id="rId7" Type="http://schemas.openxmlformats.org/officeDocument/2006/relationships/customXml" Target="../ink/ink2229.xml"/><Relationship Id="rId12" Type="http://schemas.openxmlformats.org/officeDocument/2006/relationships/image" Target="../media/image1820.png"/><Relationship Id="rId17" Type="http://schemas.openxmlformats.org/officeDocument/2006/relationships/customXml" Target="../ink/ink2234.xml"/><Relationship Id="rId25" Type="http://schemas.openxmlformats.org/officeDocument/2006/relationships/customXml" Target="../ink/ink2238.xml"/><Relationship Id="rId2" Type="http://schemas.openxmlformats.org/officeDocument/2006/relationships/image" Target="../media/image2092.jpeg"/><Relationship Id="rId16" Type="http://schemas.openxmlformats.org/officeDocument/2006/relationships/image" Target="../media/image2098.png"/><Relationship Id="rId20" Type="http://schemas.openxmlformats.org/officeDocument/2006/relationships/image" Target="../media/image2100.png"/><Relationship Id="rId29" Type="http://schemas.openxmlformats.org/officeDocument/2006/relationships/customXml" Target="../ink/ink22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94.png"/><Relationship Id="rId11" Type="http://schemas.openxmlformats.org/officeDocument/2006/relationships/customXml" Target="../ink/ink2231.xml"/><Relationship Id="rId24" Type="http://schemas.openxmlformats.org/officeDocument/2006/relationships/image" Target="../media/image2102.png"/><Relationship Id="rId5" Type="http://schemas.openxmlformats.org/officeDocument/2006/relationships/customXml" Target="../ink/ink2228.xml"/><Relationship Id="rId15" Type="http://schemas.openxmlformats.org/officeDocument/2006/relationships/customXml" Target="../ink/ink2233.xml"/><Relationship Id="rId23" Type="http://schemas.openxmlformats.org/officeDocument/2006/relationships/customXml" Target="../ink/ink2237.xml"/><Relationship Id="rId28" Type="http://schemas.openxmlformats.org/officeDocument/2006/relationships/image" Target="../media/image2104.png"/><Relationship Id="rId10" Type="http://schemas.openxmlformats.org/officeDocument/2006/relationships/image" Target="../media/image2096.png"/><Relationship Id="rId19" Type="http://schemas.openxmlformats.org/officeDocument/2006/relationships/customXml" Target="../ink/ink2235.xml"/><Relationship Id="rId4" Type="http://schemas.openxmlformats.org/officeDocument/2006/relationships/image" Target="../media/image2093.png"/><Relationship Id="rId9" Type="http://schemas.openxmlformats.org/officeDocument/2006/relationships/customXml" Target="../ink/ink2230.xml"/><Relationship Id="rId14" Type="http://schemas.openxmlformats.org/officeDocument/2006/relationships/image" Target="../media/image2097.png"/><Relationship Id="rId22" Type="http://schemas.openxmlformats.org/officeDocument/2006/relationships/image" Target="../media/image2101.png"/><Relationship Id="rId27" Type="http://schemas.openxmlformats.org/officeDocument/2006/relationships/customXml" Target="../ink/ink2239.xml"/><Relationship Id="rId30" Type="http://schemas.openxmlformats.org/officeDocument/2006/relationships/image" Target="../media/image2105.png"/></Relationships>
</file>

<file path=ppt/slides/_rels/slide4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163.png"/><Relationship Id="rId21" Type="http://schemas.openxmlformats.org/officeDocument/2006/relationships/image" Target="../media/image2115.png"/><Relationship Id="rId42" Type="http://schemas.openxmlformats.org/officeDocument/2006/relationships/customXml" Target="../ink/ink2261.xml"/><Relationship Id="rId63" Type="http://schemas.openxmlformats.org/officeDocument/2006/relationships/image" Target="../media/image2136.png"/><Relationship Id="rId84" Type="http://schemas.openxmlformats.org/officeDocument/2006/relationships/customXml" Target="../ink/ink2282.xml"/><Relationship Id="rId138" Type="http://schemas.openxmlformats.org/officeDocument/2006/relationships/customXml" Target="../ink/ink2309.xml"/><Relationship Id="rId159" Type="http://schemas.openxmlformats.org/officeDocument/2006/relationships/image" Target="../media/image2184.png"/><Relationship Id="rId170" Type="http://schemas.openxmlformats.org/officeDocument/2006/relationships/customXml" Target="../ink/ink2325.xml"/><Relationship Id="rId191" Type="http://schemas.openxmlformats.org/officeDocument/2006/relationships/image" Target="../media/image2200.png"/><Relationship Id="rId205" Type="http://schemas.openxmlformats.org/officeDocument/2006/relationships/image" Target="../media/image2207.png"/><Relationship Id="rId226" Type="http://schemas.openxmlformats.org/officeDocument/2006/relationships/customXml" Target="../ink/ink2353.xml"/><Relationship Id="rId247" Type="http://schemas.openxmlformats.org/officeDocument/2006/relationships/image" Target="../media/image2228.png"/><Relationship Id="rId107" Type="http://schemas.openxmlformats.org/officeDocument/2006/relationships/image" Target="../media/image2158.png"/><Relationship Id="rId11" Type="http://schemas.openxmlformats.org/officeDocument/2006/relationships/image" Target="../media/image2110.png"/><Relationship Id="rId32" Type="http://schemas.openxmlformats.org/officeDocument/2006/relationships/customXml" Target="../ink/ink2256.xml"/><Relationship Id="rId53" Type="http://schemas.openxmlformats.org/officeDocument/2006/relationships/image" Target="../media/image2131.png"/><Relationship Id="rId74" Type="http://schemas.openxmlformats.org/officeDocument/2006/relationships/customXml" Target="../ink/ink2277.xml"/><Relationship Id="rId128" Type="http://schemas.openxmlformats.org/officeDocument/2006/relationships/customXml" Target="../ink/ink2304.xml"/><Relationship Id="rId149" Type="http://schemas.openxmlformats.org/officeDocument/2006/relationships/image" Target="../media/image2179.png"/><Relationship Id="rId5" Type="http://schemas.openxmlformats.org/officeDocument/2006/relationships/image" Target="../media/image2107.png"/><Relationship Id="rId95" Type="http://schemas.openxmlformats.org/officeDocument/2006/relationships/image" Target="../media/image2152.png"/><Relationship Id="rId160" Type="http://schemas.openxmlformats.org/officeDocument/2006/relationships/customXml" Target="../ink/ink2320.xml"/><Relationship Id="rId181" Type="http://schemas.openxmlformats.org/officeDocument/2006/relationships/image" Target="../media/image2195.png"/><Relationship Id="rId216" Type="http://schemas.openxmlformats.org/officeDocument/2006/relationships/customXml" Target="../ink/ink2348.xml"/><Relationship Id="rId237" Type="http://schemas.openxmlformats.org/officeDocument/2006/relationships/image" Target="../media/image2223.png"/><Relationship Id="rId22" Type="http://schemas.openxmlformats.org/officeDocument/2006/relationships/customXml" Target="../ink/ink2251.xml"/><Relationship Id="rId43" Type="http://schemas.openxmlformats.org/officeDocument/2006/relationships/image" Target="../media/image2126.png"/><Relationship Id="rId64" Type="http://schemas.openxmlformats.org/officeDocument/2006/relationships/customXml" Target="../ink/ink2272.xml"/><Relationship Id="rId118" Type="http://schemas.openxmlformats.org/officeDocument/2006/relationships/customXml" Target="../ink/ink2299.xml"/><Relationship Id="rId139" Type="http://schemas.openxmlformats.org/officeDocument/2006/relationships/image" Target="../media/image2174.png"/><Relationship Id="rId85" Type="http://schemas.openxmlformats.org/officeDocument/2006/relationships/image" Target="../media/image2147.png"/><Relationship Id="rId150" Type="http://schemas.openxmlformats.org/officeDocument/2006/relationships/customXml" Target="../ink/ink2315.xml"/><Relationship Id="rId171" Type="http://schemas.openxmlformats.org/officeDocument/2006/relationships/image" Target="../media/image2190.png"/><Relationship Id="rId192" Type="http://schemas.openxmlformats.org/officeDocument/2006/relationships/customXml" Target="../ink/ink2336.xml"/><Relationship Id="rId206" Type="http://schemas.openxmlformats.org/officeDocument/2006/relationships/customXml" Target="../ink/ink2343.xml"/><Relationship Id="rId227" Type="http://schemas.openxmlformats.org/officeDocument/2006/relationships/image" Target="../media/image2218.png"/><Relationship Id="rId12" Type="http://schemas.openxmlformats.org/officeDocument/2006/relationships/customXml" Target="../ink/ink2246.xml"/><Relationship Id="rId33" Type="http://schemas.openxmlformats.org/officeDocument/2006/relationships/image" Target="../media/image2121.png"/><Relationship Id="rId108" Type="http://schemas.openxmlformats.org/officeDocument/2006/relationships/customXml" Target="../ink/ink2294.xml"/><Relationship Id="rId129" Type="http://schemas.openxmlformats.org/officeDocument/2006/relationships/image" Target="../media/image2169.png"/><Relationship Id="rId54" Type="http://schemas.openxmlformats.org/officeDocument/2006/relationships/customXml" Target="../ink/ink2267.xml"/><Relationship Id="rId75" Type="http://schemas.openxmlformats.org/officeDocument/2006/relationships/image" Target="../media/image2142.png"/><Relationship Id="rId96" Type="http://schemas.openxmlformats.org/officeDocument/2006/relationships/customXml" Target="../ink/ink2288.xml"/><Relationship Id="rId140" Type="http://schemas.openxmlformats.org/officeDocument/2006/relationships/customXml" Target="../ink/ink2310.xml"/><Relationship Id="rId161" Type="http://schemas.openxmlformats.org/officeDocument/2006/relationships/image" Target="../media/image2185.png"/><Relationship Id="rId182" Type="http://schemas.openxmlformats.org/officeDocument/2006/relationships/customXml" Target="../ink/ink2331.xml"/><Relationship Id="rId217" Type="http://schemas.openxmlformats.org/officeDocument/2006/relationships/image" Target="../media/image2213.png"/><Relationship Id="rId6" Type="http://schemas.openxmlformats.org/officeDocument/2006/relationships/customXml" Target="../ink/ink2243.xml"/><Relationship Id="rId238" Type="http://schemas.openxmlformats.org/officeDocument/2006/relationships/customXml" Target="../ink/ink2359.xml"/><Relationship Id="rId23" Type="http://schemas.openxmlformats.org/officeDocument/2006/relationships/image" Target="../media/image2116.png"/><Relationship Id="rId119" Type="http://schemas.openxmlformats.org/officeDocument/2006/relationships/image" Target="../media/image2164.png"/><Relationship Id="rId44" Type="http://schemas.openxmlformats.org/officeDocument/2006/relationships/customXml" Target="../ink/ink2262.xml"/><Relationship Id="rId65" Type="http://schemas.openxmlformats.org/officeDocument/2006/relationships/image" Target="../media/image2137.png"/><Relationship Id="rId86" Type="http://schemas.openxmlformats.org/officeDocument/2006/relationships/customXml" Target="../ink/ink2283.xml"/><Relationship Id="rId130" Type="http://schemas.openxmlformats.org/officeDocument/2006/relationships/customXml" Target="../ink/ink2305.xml"/><Relationship Id="rId151" Type="http://schemas.openxmlformats.org/officeDocument/2006/relationships/image" Target="../media/image2180.png"/><Relationship Id="rId172" Type="http://schemas.openxmlformats.org/officeDocument/2006/relationships/customXml" Target="../ink/ink2326.xml"/><Relationship Id="rId193" Type="http://schemas.openxmlformats.org/officeDocument/2006/relationships/image" Target="../media/image2201.png"/><Relationship Id="rId207" Type="http://schemas.openxmlformats.org/officeDocument/2006/relationships/image" Target="../media/image2208.png"/><Relationship Id="rId228" Type="http://schemas.openxmlformats.org/officeDocument/2006/relationships/customXml" Target="../ink/ink2354.xml"/><Relationship Id="rId13" Type="http://schemas.openxmlformats.org/officeDocument/2006/relationships/image" Target="../media/image2111.png"/><Relationship Id="rId109" Type="http://schemas.openxmlformats.org/officeDocument/2006/relationships/image" Target="../media/image2159.png"/><Relationship Id="rId34" Type="http://schemas.openxmlformats.org/officeDocument/2006/relationships/customXml" Target="../ink/ink2257.xml"/><Relationship Id="rId55" Type="http://schemas.openxmlformats.org/officeDocument/2006/relationships/image" Target="../media/image2132.png"/><Relationship Id="rId76" Type="http://schemas.openxmlformats.org/officeDocument/2006/relationships/customXml" Target="../ink/ink2278.xml"/><Relationship Id="rId97" Type="http://schemas.openxmlformats.org/officeDocument/2006/relationships/image" Target="../media/image2153.png"/><Relationship Id="rId120" Type="http://schemas.openxmlformats.org/officeDocument/2006/relationships/customXml" Target="../ink/ink2300.xml"/><Relationship Id="rId141" Type="http://schemas.openxmlformats.org/officeDocument/2006/relationships/image" Target="../media/image2175.png"/><Relationship Id="rId7" Type="http://schemas.openxmlformats.org/officeDocument/2006/relationships/image" Target="../media/image2108.png"/><Relationship Id="rId162" Type="http://schemas.openxmlformats.org/officeDocument/2006/relationships/customXml" Target="../ink/ink2321.xml"/><Relationship Id="rId183" Type="http://schemas.openxmlformats.org/officeDocument/2006/relationships/image" Target="../media/image2196.png"/><Relationship Id="rId218" Type="http://schemas.openxmlformats.org/officeDocument/2006/relationships/customXml" Target="../ink/ink2349.xml"/><Relationship Id="rId239" Type="http://schemas.openxmlformats.org/officeDocument/2006/relationships/image" Target="../media/image2224.png"/><Relationship Id="rId24" Type="http://schemas.openxmlformats.org/officeDocument/2006/relationships/customXml" Target="../ink/ink2252.xml"/><Relationship Id="rId45" Type="http://schemas.openxmlformats.org/officeDocument/2006/relationships/image" Target="../media/image2127.png"/><Relationship Id="rId66" Type="http://schemas.openxmlformats.org/officeDocument/2006/relationships/customXml" Target="../ink/ink2273.xml"/><Relationship Id="rId87" Type="http://schemas.openxmlformats.org/officeDocument/2006/relationships/image" Target="../media/image2148.png"/><Relationship Id="rId110" Type="http://schemas.openxmlformats.org/officeDocument/2006/relationships/customXml" Target="../ink/ink2295.xml"/><Relationship Id="rId131" Type="http://schemas.openxmlformats.org/officeDocument/2006/relationships/image" Target="../media/image2170.png"/><Relationship Id="rId152" Type="http://schemas.openxmlformats.org/officeDocument/2006/relationships/customXml" Target="../ink/ink2316.xml"/><Relationship Id="rId173" Type="http://schemas.openxmlformats.org/officeDocument/2006/relationships/image" Target="../media/image2191.png"/><Relationship Id="rId194" Type="http://schemas.openxmlformats.org/officeDocument/2006/relationships/customXml" Target="../ink/ink2337.xml"/><Relationship Id="rId208" Type="http://schemas.openxmlformats.org/officeDocument/2006/relationships/customXml" Target="../ink/ink2344.xml"/><Relationship Id="rId229" Type="http://schemas.openxmlformats.org/officeDocument/2006/relationships/image" Target="../media/image2219.png"/><Relationship Id="rId240" Type="http://schemas.openxmlformats.org/officeDocument/2006/relationships/customXml" Target="../ink/ink2360.xml"/><Relationship Id="rId14" Type="http://schemas.openxmlformats.org/officeDocument/2006/relationships/customXml" Target="../ink/ink2247.xml"/><Relationship Id="rId35" Type="http://schemas.openxmlformats.org/officeDocument/2006/relationships/image" Target="../media/image2122.png"/><Relationship Id="rId56" Type="http://schemas.openxmlformats.org/officeDocument/2006/relationships/customXml" Target="../ink/ink2268.xml"/><Relationship Id="rId77" Type="http://schemas.openxmlformats.org/officeDocument/2006/relationships/image" Target="../media/image2143.png"/><Relationship Id="rId100" Type="http://schemas.openxmlformats.org/officeDocument/2006/relationships/customXml" Target="../ink/ink2290.xml"/><Relationship Id="rId8" Type="http://schemas.openxmlformats.org/officeDocument/2006/relationships/customXml" Target="../ink/ink2244.xml"/><Relationship Id="rId98" Type="http://schemas.openxmlformats.org/officeDocument/2006/relationships/customXml" Target="../ink/ink2289.xml"/><Relationship Id="rId121" Type="http://schemas.openxmlformats.org/officeDocument/2006/relationships/image" Target="../media/image2165.png"/><Relationship Id="rId142" Type="http://schemas.openxmlformats.org/officeDocument/2006/relationships/customXml" Target="../ink/ink2311.xml"/><Relationship Id="rId163" Type="http://schemas.openxmlformats.org/officeDocument/2006/relationships/image" Target="../media/image2186.png"/><Relationship Id="rId184" Type="http://schemas.openxmlformats.org/officeDocument/2006/relationships/customXml" Target="../ink/ink2332.xml"/><Relationship Id="rId219" Type="http://schemas.openxmlformats.org/officeDocument/2006/relationships/image" Target="../media/image2214.png"/><Relationship Id="rId230" Type="http://schemas.openxmlformats.org/officeDocument/2006/relationships/customXml" Target="../ink/ink2355.xml"/><Relationship Id="rId25" Type="http://schemas.openxmlformats.org/officeDocument/2006/relationships/image" Target="../media/image2117.png"/><Relationship Id="rId46" Type="http://schemas.openxmlformats.org/officeDocument/2006/relationships/customXml" Target="../ink/ink2263.xml"/><Relationship Id="rId67" Type="http://schemas.openxmlformats.org/officeDocument/2006/relationships/image" Target="../media/image2138.png"/><Relationship Id="rId88" Type="http://schemas.openxmlformats.org/officeDocument/2006/relationships/customXml" Target="../ink/ink2284.xml"/><Relationship Id="rId111" Type="http://schemas.openxmlformats.org/officeDocument/2006/relationships/image" Target="../media/image2160.png"/><Relationship Id="rId132" Type="http://schemas.openxmlformats.org/officeDocument/2006/relationships/customXml" Target="../ink/ink2306.xml"/><Relationship Id="rId153" Type="http://schemas.openxmlformats.org/officeDocument/2006/relationships/image" Target="../media/image2181.png"/><Relationship Id="rId174" Type="http://schemas.openxmlformats.org/officeDocument/2006/relationships/customXml" Target="../ink/ink2327.xml"/><Relationship Id="rId195" Type="http://schemas.openxmlformats.org/officeDocument/2006/relationships/image" Target="../media/image2202.png"/><Relationship Id="rId209" Type="http://schemas.openxmlformats.org/officeDocument/2006/relationships/image" Target="../media/image2209.png"/><Relationship Id="rId220" Type="http://schemas.openxmlformats.org/officeDocument/2006/relationships/customXml" Target="../ink/ink2350.xml"/><Relationship Id="rId241" Type="http://schemas.openxmlformats.org/officeDocument/2006/relationships/image" Target="../media/image2225.png"/><Relationship Id="rId15" Type="http://schemas.openxmlformats.org/officeDocument/2006/relationships/image" Target="../media/image2112.png"/><Relationship Id="rId36" Type="http://schemas.openxmlformats.org/officeDocument/2006/relationships/customXml" Target="../ink/ink2258.xml"/><Relationship Id="rId57" Type="http://schemas.openxmlformats.org/officeDocument/2006/relationships/image" Target="../media/image2133.png"/><Relationship Id="rId10" Type="http://schemas.openxmlformats.org/officeDocument/2006/relationships/customXml" Target="../ink/ink2245.xml"/><Relationship Id="rId31" Type="http://schemas.openxmlformats.org/officeDocument/2006/relationships/image" Target="../media/image2120.png"/><Relationship Id="rId52" Type="http://schemas.openxmlformats.org/officeDocument/2006/relationships/customXml" Target="../ink/ink2266.xml"/><Relationship Id="rId73" Type="http://schemas.openxmlformats.org/officeDocument/2006/relationships/image" Target="../media/image2141.png"/><Relationship Id="rId78" Type="http://schemas.openxmlformats.org/officeDocument/2006/relationships/customXml" Target="../ink/ink2279.xml"/><Relationship Id="rId94" Type="http://schemas.openxmlformats.org/officeDocument/2006/relationships/customXml" Target="../ink/ink2287.xml"/><Relationship Id="rId99" Type="http://schemas.openxmlformats.org/officeDocument/2006/relationships/image" Target="../media/image2154.png"/><Relationship Id="rId101" Type="http://schemas.openxmlformats.org/officeDocument/2006/relationships/image" Target="../media/image2155.png"/><Relationship Id="rId122" Type="http://schemas.openxmlformats.org/officeDocument/2006/relationships/customXml" Target="../ink/ink2301.xml"/><Relationship Id="rId143" Type="http://schemas.openxmlformats.org/officeDocument/2006/relationships/image" Target="../media/image2176.png"/><Relationship Id="rId148" Type="http://schemas.openxmlformats.org/officeDocument/2006/relationships/customXml" Target="../ink/ink2314.xml"/><Relationship Id="rId164" Type="http://schemas.openxmlformats.org/officeDocument/2006/relationships/customXml" Target="../ink/ink2322.xml"/><Relationship Id="rId169" Type="http://schemas.openxmlformats.org/officeDocument/2006/relationships/image" Target="../media/image2189.png"/><Relationship Id="rId185" Type="http://schemas.openxmlformats.org/officeDocument/2006/relationships/image" Target="../media/image2197.png"/><Relationship Id="rId4" Type="http://schemas.openxmlformats.org/officeDocument/2006/relationships/customXml" Target="../ink/ink2242.xml"/><Relationship Id="rId9" Type="http://schemas.openxmlformats.org/officeDocument/2006/relationships/image" Target="../media/image2109.png"/><Relationship Id="rId180" Type="http://schemas.openxmlformats.org/officeDocument/2006/relationships/customXml" Target="../ink/ink2330.xml"/><Relationship Id="rId210" Type="http://schemas.openxmlformats.org/officeDocument/2006/relationships/customXml" Target="../ink/ink2345.xml"/><Relationship Id="rId215" Type="http://schemas.openxmlformats.org/officeDocument/2006/relationships/image" Target="../media/image2212.png"/><Relationship Id="rId236" Type="http://schemas.openxmlformats.org/officeDocument/2006/relationships/customXml" Target="../ink/ink2358.xml"/><Relationship Id="rId26" Type="http://schemas.openxmlformats.org/officeDocument/2006/relationships/customXml" Target="../ink/ink2253.xml"/><Relationship Id="rId231" Type="http://schemas.openxmlformats.org/officeDocument/2006/relationships/image" Target="../media/image2220.png"/><Relationship Id="rId47" Type="http://schemas.openxmlformats.org/officeDocument/2006/relationships/image" Target="../media/image2128.png"/><Relationship Id="rId68" Type="http://schemas.openxmlformats.org/officeDocument/2006/relationships/customXml" Target="../ink/ink2274.xml"/><Relationship Id="rId89" Type="http://schemas.openxmlformats.org/officeDocument/2006/relationships/image" Target="../media/image2149.png"/><Relationship Id="rId112" Type="http://schemas.openxmlformats.org/officeDocument/2006/relationships/customXml" Target="../ink/ink2296.xml"/><Relationship Id="rId133" Type="http://schemas.openxmlformats.org/officeDocument/2006/relationships/image" Target="../media/image2171.png"/><Relationship Id="rId154" Type="http://schemas.openxmlformats.org/officeDocument/2006/relationships/customXml" Target="../ink/ink2317.xml"/><Relationship Id="rId175" Type="http://schemas.openxmlformats.org/officeDocument/2006/relationships/image" Target="../media/image2192.png"/><Relationship Id="rId196" Type="http://schemas.openxmlformats.org/officeDocument/2006/relationships/customXml" Target="../ink/ink2338.xml"/><Relationship Id="rId200" Type="http://schemas.openxmlformats.org/officeDocument/2006/relationships/customXml" Target="../ink/ink2340.xml"/><Relationship Id="rId16" Type="http://schemas.openxmlformats.org/officeDocument/2006/relationships/customXml" Target="../ink/ink2248.xml"/><Relationship Id="rId221" Type="http://schemas.openxmlformats.org/officeDocument/2006/relationships/image" Target="../media/image2215.png"/><Relationship Id="rId242" Type="http://schemas.openxmlformats.org/officeDocument/2006/relationships/customXml" Target="../ink/ink2361.xml"/><Relationship Id="rId37" Type="http://schemas.openxmlformats.org/officeDocument/2006/relationships/image" Target="../media/image2123.png"/><Relationship Id="rId58" Type="http://schemas.openxmlformats.org/officeDocument/2006/relationships/customXml" Target="../ink/ink2269.xml"/><Relationship Id="rId79" Type="http://schemas.openxmlformats.org/officeDocument/2006/relationships/image" Target="../media/image2144.png"/><Relationship Id="rId102" Type="http://schemas.openxmlformats.org/officeDocument/2006/relationships/customXml" Target="../ink/ink2291.xml"/><Relationship Id="rId123" Type="http://schemas.openxmlformats.org/officeDocument/2006/relationships/image" Target="../media/image2166.png"/><Relationship Id="rId144" Type="http://schemas.openxmlformats.org/officeDocument/2006/relationships/customXml" Target="../ink/ink2312.xml"/><Relationship Id="rId90" Type="http://schemas.openxmlformats.org/officeDocument/2006/relationships/customXml" Target="../ink/ink2285.xml"/><Relationship Id="rId165" Type="http://schemas.openxmlformats.org/officeDocument/2006/relationships/image" Target="../media/image2187.png"/><Relationship Id="rId186" Type="http://schemas.openxmlformats.org/officeDocument/2006/relationships/customXml" Target="../ink/ink2333.xml"/><Relationship Id="rId211" Type="http://schemas.openxmlformats.org/officeDocument/2006/relationships/image" Target="../media/image2210.png"/><Relationship Id="rId232" Type="http://schemas.openxmlformats.org/officeDocument/2006/relationships/customXml" Target="../ink/ink2356.xml"/><Relationship Id="rId27" Type="http://schemas.openxmlformats.org/officeDocument/2006/relationships/image" Target="../media/image2118.png"/><Relationship Id="rId48" Type="http://schemas.openxmlformats.org/officeDocument/2006/relationships/customXml" Target="../ink/ink2264.xml"/><Relationship Id="rId69" Type="http://schemas.openxmlformats.org/officeDocument/2006/relationships/image" Target="../media/image2139.png"/><Relationship Id="rId113" Type="http://schemas.openxmlformats.org/officeDocument/2006/relationships/image" Target="../media/image2161.png"/><Relationship Id="rId134" Type="http://schemas.openxmlformats.org/officeDocument/2006/relationships/customXml" Target="../ink/ink2307.xml"/><Relationship Id="rId80" Type="http://schemas.openxmlformats.org/officeDocument/2006/relationships/customXml" Target="../ink/ink2280.xml"/><Relationship Id="rId155" Type="http://schemas.openxmlformats.org/officeDocument/2006/relationships/image" Target="../media/image2182.png"/><Relationship Id="rId176" Type="http://schemas.openxmlformats.org/officeDocument/2006/relationships/customXml" Target="../ink/ink2328.xml"/><Relationship Id="rId197" Type="http://schemas.openxmlformats.org/officeDocument/2006/relationships/image" Target="../media/image2203.png"/><Relationship Id="rId201" Type="http://schemas.openxmlformats.org/officeDocument/2006/relationships/image" Target="../media/image2205.png"/><Relationship Id="rId222" Type="http://schemas.openxmlformats.org/officeDocument/2006/relationships/customXml" Target="../ink/ink2351.xml"/><Relationship Id="rId243" Type="http://schemas.openxmlformats.org/officeDocument/2006/relationships/image" Target="../media/image2226.png"/><Relationship Id="rId17" Type="http://schemas.openxmlformats.org/officeDocument/2006/relationships/image" Target="../media/image2113.png"/><Relationship Id="rId38" Type="http://schemas.openxmlformats.org/officeDocument/2006/relationships/customXml" Target="../ink/ink2259.xml"/><Relationship Id="rId59" Type="http://schemas.openxmlformats.org/officeDocument/2006/relationships/image" Target="../media/image2134.png"/><Relationship Id="rId103" Type="http://schemas.openxmlformats.org/officeDocument/2006/relationships/image" Target="../media/image2156.png"/><Relationship Id="rId124" Type="http://schemas.openxmlformats.org/officeDocument/2006/relationships/customXml" Target="../ink/ink2302.xml"/><Relationship Id="rId70" Type="http://schemas.openxmlformats.org/officeDocument/2006/relationships/customXml" Target="../ink/ink2275.xml"/><Relationship Id="rId91" Type="http://schemas.openxmlformats.org/officeDocument/2006/relationships/image" Target="../media/image2150.png"/><Relationship Id="rId145" Type="http://schemas.openxmlformats.org/officeDocument/2006/relationships/image" Target="../media/image2177.png"/><Relationship Id="rId166" Type="http://schemas.openxmlformats.org/officeDocument/2006/relationships/customXml" Target="../ink/ink2323.xml"/><Relationship Id="rId187" Type="http://schemas.openxmlformats.org/officeDocument/2006/relationships/image" Target="../media/image219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46.xml"/><Relationship Id="rId233" Type="http://schemas.openxmlformats.org/officeDocument/2006/relationships/image" Target="../media/image2221.png"/><Relationship Id="rId28" Type="http://schemas.openxmlformats.org/officeDocument/2006/relationships/customXml" Target="../ink/ink2254.xml"/><Relationship Id="rId49" Type="http://schemas.openxmlformats.org/officeDocument/2006/relationships/image" Target="../media/image2129.png"/><Relationship Id="rId114" Type="http://schemas.openxmlformats.org/officeDocument/2006/relationships/customXml" Target="../ink/ink2297.xml"/><Relationship Id="rId60" Type="http://schemas.openxmlformats.org/officeDocument/2006/relationships/customXml" Target="../ink/ink2270.xml"/><Relationship Id="rId81" Type="http://schemas.openxmlformats.org/officeDocument/2006/relationships/image" Target="../media/image2145.png"/><Relationship Id="rId135" Type="http://schemas.openxmlformats.org/officeDocument/2006/relationships/image" Target="../media/image2172.png"/><Relationship Id="rId156" Type="http://schemas.openxmlformats.org/officeDocument/2006/relationships/customXml" Target="../ink/ink2318.xml"/><Relationship Id="rId177" Type="http://schemas.openxmlformats.org/officeDocument/2006/relationships/image" Target="../media/image2193.png"/><Relationship Id="rId198" Type="http://schemas.openxmlformats.org/officeDocument/2006/relationships/customXml" Target="../ink/ink2339.xml"/><Relationship Id="rId202" Type="http://schemas.openxmlformats.org/officeDocument/2006/relationships/customXml" Target="../ink/ink2341.xml"/><Relationship Id="rId223" Type="http://schemas.openxmlformats.org/officeDocument/2006/relationships/image" Target="../media/image2216.png"/><Relationship Id="rId244" Type="http://schemas.openxmlformats.org/officeDocument/2006/relationships/customXml" Target="../ink/ink2362.xml"/><Relationship Id="rId18" Type="http://schemas.openxmlformats.org/officeDocument/2006/relationships/customXml" Target="../ink/ink2249.xml"/><Relationship Id="rId39" Type="http://schemas.openxmlformats.org/officeDocument/2006/relationships/image" Target="../media/image2124.png"/><Relationship Id="rId50" Type="http://schemas.openxmlformats.org/officeDocument/2006/relationships/customXml" Target="../ink/ink2265.xml"/><Relationship Id="rId104" Type="http://schemas.openxmlformats.org/officeDocument/2006/relationships/customXml" Target="../ink/ink2292.xml"/><Relationship Id="rId125" Type="http://schemas.openxmlformats.org/officeDocument/2006/relationships/image" Target="../media/image2167.png"/><Relationship Id="rId146" Type="http://schemas.openxmlformats.org/officeDocument/2006/relationships/customXml" Target="../ink/ink2313.xml"/><Relationship Id="rId167" Type="http://schemas.openxmlformats.org/officeDocument/2006/relationships/image" Target="../media/image2188.png"/><Relationship Id="rId188" Type="http://schemas.openxmlformats.org/officeDocument/2006/relationships/customXml" Target="../ink/ink2334.xml"/><Relationship Id="rId71" Type="http://schemas.openxmlformats.org/officeDocument/2006/relationships/image" Target="../media/image2140.png"/><Relationship Id="rId92" Type="http://schemas.openxmlformats.org/officeDocument/2006/relationships/customXml" Target="../ink/ink2286.xml"/><Relationship Id="rId213" Type="http://schemas.openxmlformats.org/officeDocument/2006/relationships/image" Target="../media/image2211.png"/><Relationship Id="rId234" Type="http://schemas.openxmlformats.org/officeDocument/2006/relationships/customXml" Target="../ink/ink2357.xml"/><Relationship Id="rId2" Type="http://schemas.openxmlformats.org/officeDocument/2006/relationships/customXml" Target="../ink/ink2241.xml"/><Relationship Id="rId29" Type="http://schemas.openxmlformats.org/officeDocument/2006/relationships/image" Target="../media/image2119.png"/><Relationship Id="rId40" Type="http://schemas.openxmlformats.org/officeDocument/2006/relationships/customXml" Target="../ink/ink2260.xml"/><Relationship Id="rId115" Type="http://schemas.openxmlformats.org/officeDocument/2006/relationships/image" Target="../media/image2162.png"/><Relationship Id="rId136" Type="http://schemas.openxmlformats.org/officeDocument/2006/relationships/customXml" Target="../ink/ink2308.xml"/><Relationship Id="rId157" Type="http://schemas.openxmlformats.org/officeDocument/2006/relationships/image" Target="../media/image2183.png"/><Relationship Id="rId178" Type="http://schemas.openxmlformats.org/officeDocument/2006/relationships/customXml" Target="../ink/ink2329.xml"/><Relationship Id="rId61" Type="http://schemas.openxmlformats.org/officeDocument/2006/relationships/image" Target="../media/image2135.png"/><Relationship Id="rId82" Type="http://schemas.openxmlformats.org/officeDocument/2006/relationships/customXml" Target="../ink/ink2281.xml"/><Relationship Id="rId199" Type="http://schemas.openxmlformats.org/officeDocument/2006/relationships/image" Target="../media/image2204.png"/><Relationship Id="rId203" Type="http://schemas.openxmlformats.org/officeDocument/2006/relationships/image" Target="../media/image2206.png"/><Relationship Id="rId19" Type="http://schemas.openxmlformats.org/officeDocument/2006/relationships/image" Target="../media/image2114.png"/><Relationship Id="rId224" Type="http://schemas.openxmlformats.org/officeDocument/2006/relationships/customXml" Target="../ink/ink2352.xml"/><Relationship Id="rId245" Type="http://schemas.openxmlformats.org/officeDocument/2006/relationships/image" Target="../media/image2227.png"/><Relationship Id="rId30" Type="http://schemas.openxmlformats.org/officeDocument/2006/relationships/customXml" Target="../ink/ink2255.xml"/><Relationship Id="rId105" Type="http://schemas.openxmlformats.org/officeDocument/2006/relationships/image" Target="../media/image2157.png"/><Relationship Id="rId126" Type="http://schemas.openxmlformats.org/officeDocument/2006/relationships/customXml" Target="../ink/ink2303.xml"/><Relationship Id="rId147" Type="http://schemas.openxmlformats.org/officeDocument/2006/relationships/image" Target="../media/image2178.png"/><Relationship Id="rId168" Type="http://schemas.openxmlformats.org/officeDocument/2006/relationships/customXml" Target="../ink/ink2324.xml"/><Relationship Id="rId51" Type="http://schemas.openxmlformats.org/officeDocument/2006/relationships/image" Target="../media/image2130.png"/><Relationship Id="rId72" Type="http://schemas.openxmlformats.org/officeDocument/2006/relationships/customXml" Target="../ink/ink2276.xml"/><Relationship Id="rId93" Type="http://schemas.openxmlformats.org/officeDocument/2006/relationships/image" Target="../media/image2151.png"/><Relationship Id="rId189" Type="http://schemas.openxmlformats.org/officeDocument/2006/relationships/image" Target="../media/image2199.png"/><Relationship Id="rId3" Type="http://schemas.openxmlformats.org/officeDocument/2006/relationships/image" Target="../media/image2106.png"/><Relationship Id="rId214" Type="http://schemas.openxmlformats.org/officeDocument/2006/relationships/customXml" Target="../ink/ink2347.xml"/><Relationship Id="rId235" Type="http://schemas.openxmlformats.org/officeDocument/2006/relationships/image" Target="../media/image2222.png"/><Relationship Id="rId116" Type="http://schemas.openxmlformats.org/officeDocument/2006/relationships/customXml" Target="../ink/ink2298.xml"/><Relationship Id="rId137" Type="http://schemas.openxmlformats.org/officeDocument/2006/relationships/image" Target="../media/image2173.png"/><Relationship Id="rId158" Type="http://schemas.openxmlformats.org/officeDocument/2006/relationships/customXml" Target="../ink/ink2319.xml"/><Relationship Id="rId20" Type="http://schemas.openxmlformats.org/officeDocument/2006/relationships/customXml" Target="../ink/ink2250.xml"/><Relationship Id="rId41" Type="http://schemas.openxmlformats.org/officeDocument/2006/relationships/image" Target="../media/image2125.png"/><Relationship Id="rId62" Type="http://schemas.openxmlformats.org/officeDocument/2006/relationships/customXml" Target="../ink/ink2271.xml"/><Relationship Id="rId83" Type="http://schemas.openxmlformats.org/officeDocument/2006/relationships/image" Target="../media/image2146.png"/><Relationship Id="rId179" Type="http://schemas.openxmlformats.org/officeDocument/2006/relationships/image" Target="../media/image2194.png"/><Relationship Id="rId190" Type="http://schemas.openxmlformats.org/officeDocument/2006/relationships/customXml" Target="../ink/ink2335.xml"/><Relationship Id="rId204" Type="http://schemas.openxmlformats.org/officeDocument/2006/relationships/customXml" Target="../ink/ink2342.xml"/><Relationship Id="rId225" Type="http://schemas.openxmlformats.org/officeDocument/2006/relationships/image" Target="../media/image2217.png"/><Relationship Id="rId246" Type="http://schemas.openxmlformats.org/officeDocument/2006/relationships/customXml" Target="../ink/ink2363.xml"/><Relationship Id="rId106" Type="http://schemas.openxmlformats.org/officeDocument/2006/relationships/customXml" Target="../ink/ink2293.xml"/><Relationship Id="rId127" Type="http://schemas.openxmlformats.org/officeDocument/2006/relationships/image" Target="../media/image2168.png"/></Relationships>
</file>

<file path=ppt/slides/_rels/slide4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375.xml"/><Relationship Id="rId21" Type="http://schemas.openxmlformats.org/officeDocument/2006/relationships/image" Target="../media/image2238.png"/><Relationship Id="rId42" Type="http://schemas.openxmlformats.org/officeDocument/2006/relationships/customXml" Target="../ink/ink2383.xml"/><Relationship Id="rId47" Type="http://schemas.openxmlformats.org/officeDocument/2006/relationships/image" Target="../media/image2251.png"/><Relationship Id="rId63" Type="http://schemas.openxmlformats.org/officeDocument/2006/relationships/image" Target="../media/image2259.png"/><Relationship Id="rId68" Type="http://schemas.openxmlformats.org/officeDocument/2006/relationships/customXml" Target="../ink/ink2396.xml"/><Relationship Id="rId2" Type="http://schemas.openxmlformats.org/officeDocument/2006/relationships/image" Target="../media/image2229.wmf"/><Relationship Id="rId16" Type="http://schemas.openxmlformats.org/officeDocument/2006/relationships/customXml" Target="../ink/ink2370.xml"/><Relationship Id="rId29" Type="http://schemas.openxmlformats.org/officeDocument/2006/relationships/image" Target="../media/image2242.png"/><Relationship Id="rId11" Type="http://schemas.openxmlformats.org/officeDocument/2006/relationships/image" Target="../media/image2233.png"/><Relationship Id="rId24" Type="http://schemas.openxmlformats.org/officeDocument/2006/relationships/customXml" Target="../ink/ink2374.xml"/><Relationship Id="rId32" Type="http://schemas.openxmlformats.org/officeDocument/2006/relationships/customXml" Target="../ink/ink2378.xml"/><Relationship Id="rId37" Type="http://schemas.openxmlformats.org/officeDocument/2006/relationships/image" Target="../media/image2246.png"/><Relationship Id="rId40" Type="http://schemas.openxmlformats.org/officeDocument/2006/relationships/customXml" Target="../ink/ink2382.xml"/><Relationship Id="rId45" Type="http://schemas.openxmlformats.org/officeDocument/2006/relationships/image" Target="../media/image2250.png"/><Relationship Id="rId53" Type="http://schemas.openxmlformats.org/officeDocument/2006/relationships/image" Target="../media/image2254.png"/><Relationship Id="rId58" Type="http://schemas.openxmlformats.org/officeDocument/2006/relationships/customXml" Target="../ink/ink2391.xml"/><Relationship Id="rId66" Type="http://schemas.openxmlformats.org/officeDocument/2006/relationships/customXml" Target="../ink/ink2395.xml"/><Relationship Id="rId5" Type="http://schemas.openxmlformats.org/officeDocument/2006/relationships/image" Target="../media/image2181.png"/><Relationship Id="rId61" Type="http://schemas.openxmlformats.org/officeDocument/2006/relationships/image" Target="../media/image2258.png"/><Relationship Id="rId19" Type="http://schemas.openxmlformats.org/officeDocument/2006/relationships/image" Target="../media/image2237.png"/><Relationship Id="rId14" Type="http://schemas.openxmlformats.org/officeDocument/2006/relationships/customXml" Target="../ink/ink2369.xml"/><Relationship Id="rId22" Type="http://schemas.openxmlformats.org/officeDocument/2006/relationships/customXml" Target="../ink/ink2373.xml"/><Relationship Id="rId27" Type="http://schemas.openxmlformats.org/officeDocument/2006/relationships/image" Target="../media/image2241.png"/><Relationship Id="rId30" Type="http://schemas.openxmlformats.org/officeDocument/2006/relationships/customXml" Target="../ink/ink2377.xml"/><Relationship Id="rId35" Type="http://schemas.openxmlformats.org/officeDocument/2006/relationships/image" Target="../media/image2245.png"/><Relationship Id="rId43" Type="http://schemas.openxmlformats.org/officeDocument/2006/relationships/image" Target="../media/image2249.png"/><Relationship Id="rId48" Type="http://schemas.openxmlformats.org/officeDocument/2006/relationships/customXml" Target="../ink/ink2386.xml"/><Relationship Id="rId56" Type="http://schemas.openxmlformats.org/officeDocument/2006/relationships/customXml" Target="../ink/ink2390.xml"/><Relationship Id="rId64" Type="http://schemas.openxmlformats.org/officeDocument/2006/relationships/customXml" Target="../ink/ink2394.xml"/><Relationship Id="rId69" Type="http://schemas.openxmlformats.org/officeDocument/2006/relationships/image" Target="../media/image2262.png"/><Relationship Id="rId8" Type="http://schemas.openxmlformats.org/officeDocument/2006/relationships/customXml" Target="../ink/ink2366.xml"/><Relationship Id="rId51" Type="http://schemas.openxmlformats.org/officeDocument/2006/relationships/image" Target="../media/image2253.png"/><Relationship Id="rId72" Type="http://schemas.openxmlformats.org/officeDocument/2006/relationships/customXml" Target="../ink/ink2398.xml"/><Relationship Id="rId3" Type="http://schemas.openxmlformats.org/officeDocument/2006/relationships/image" Target="../media/image2230.wmf"/><Relationship Id="rId12" Type="http://schemas.openxmlformats.org/officeDocument/2006/relationships/customXml" Target="../ink/ink2368.xml"/><Relationship Id="rId17" Type="http://schemas.openxmlformats.org/officeDocument/2006/relationships/image" Target="../media/image2236.png"/><Relationship Id="rId25" Type="http://schemas.openxmlformats.org/officeDocument/2006/relationships/image" Target="../media/image2240.png"/><Relationship Id="rId33" Type="http://schemas.openxmlformats.org/officeDocument/2006/relationships/image" Target="../media/image2244.png"/><Relationship Id="rId38" Type="http://schemas.openxmlformats.org/officeDocument/2006/relationships/customXml" Target="../ink/ink2381.xml"/><Relationship Id="rId46" Type="http://schemas.openxmlformats.org/officeDocument/2006/relationships/customXml" Target="../ink/ink2385.xml"/><Relationship Id="rId59" Type="http://schemas.openxmlformats.org/officeDocument/2006/relationships/image" Target="../media/image2257.png"/><Relationship Id="rId67" Type="http://schemas.openxmlformats.org/officeDocument/2006/relationships/image" Target="../media/image2261.png"/><Relationship Id="rId20" Type="http://schemas.openxmlformats.org/officeDocument/2006/relationships/customXml" Target="../ink/ink2372.xml"/><Relationship Id="rId41" Type="http://schemas.openxmlformats.org/officeDocument/2006/relationships/image" Target="../media/image2248.png"/><Relationship Id="rId54" Type="http://schemas.openxmlformats.org/officeDocument/2006/relationships/customXml" Target="../ink/ink2389.xml"/><Relationship Id="rId62" Type="http://schemas.openxmlformats.org/officeDocument/2006/relationships/customXml" Target="../ink/ink2393.xml"/><Relationship Id="rId70" Type="http://schemas.openxmlformats.org/officeDocument/2006/relationships/customXml" Target="../ink/ink2397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65.xml"/><Relationship Id="rId15" Type="http://schemas.openxmlformats.org/officeDocument/2006/relationships/image" Target="../media/image2235.png"/><Relationship Id="rId23" Type="http://schemas.openxmlformats.org/officeDocument/2006/relationships/image" Target="../media/image2239.png"/><Relationship Id="rId28" Type="http://schemas.openxmlformats.org/officeDocument/2006/relationships/customXml" Target="../ink/ink2376.xml"/><Relationship Id="rId36" Type="http://schemas.openxmlformats.org/officeDocument/2006/relationships/customXml" Target="../ink/ink2380.xml"/><Relationship Id="rId49" Type="http://schemas.openxmlformats.org/officeDocument/2006/relationships/image" Target="../media/image2252.png"/><Relationship Id="rId57" Type="http://schemas.openxmlformats.org/officeDocument/2006/relationships/image" Target="../media/image2256.png"/><Relationship Id="rId10" Type="http://schemas.openxmlformats.org/officeDocument/2006/relationships/customXml" Target="../ink/ink2367.xml"/><Relationship Id="rId31" Type="http://schemas.openxmlformats.org/officeDocument/2006/relationships/image" Target="../media/image2243.png"/><Relationship Id="rId44" Type="http://schemas.openxmlformats.org/officeDocument/2006/relationships/customXml" Target="../ink/ink2384.xml"/><Relationship Id="rId52" Type="http://schemas.openxmlformats.org/officeDocument/2006/relationships/customXml" Target="../ink/ink2388.xml"/><Relationship Id="rId60" Type="http://schemas.openxmlformats.org/officeDocument/2006/relationships/customXml" Target="../ink/ink2392.xml"/><Relationship Id="rId65" Type="http://schemas.openxmlformats.org/officeDocument/2006/relationships/image" Target="../media/image2260.png"/><Relationship Id="rId73" Type="http://schemas.openxmlformats.org/officeDocument/2006/relationships/image" Target="../media/image2264.png"/><Relationship Id="rId4" Type="http://schemas.openxmlformats.org/officeDocument/2006/relationships/customXml" Target="../ink/ink2364.xml"/><Relationship Id="rId9" Type="http://schemas.openxmlformats.org/officeDocument/2006/relationships/image" Target="../media/image2232.png"/><Relationship Id="rId13" Type="http://schemas.openxmlformats.org/officeDocument/2006/relationships/image" Target="../media/image2234.png"/><Relationship Id="rId18" Type="http://schemas.openxmlformats.org/officeDocument/2006/relationships/customXml" Target="../ink/ink2371.xml"/><Relationship Id="rId39" Type="http://schemas.openxmlformats.org/officeDocument/2006/relationships/image" Target="../media/image2247.png"/><Relationship Id="rId34" Type="http://schemas.openxmlformats.org/officeDocument/2006/relationships/customXml" Target="../ink/ink2379.xml"/><Relationship Id="rId50" Type="http://schemas.openxmlformats.org/officeDocument/2006/relationships/customXml" Target="../ink/ink2387.xml"/><Relationship Id="rId55" Type="http://schemas.openxmlformats.org/officeDocument/2006/relationships/image" Target="../media/image2255.png"/><Relationship Id="rId7" Type="http://schemas.openxmlformats.org/officeDocument/2006/relationships/image" Target="../media/image2231.png"/><Relationship Id="rId71" Type="http://schemas.openxmlformats.org/officeDocument/2006/relationships/image" Target="../media/image22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6.png"/><Relationship Id="rId2" Type="http://schemas.openxmlformats.org/officeDocument/2006/relationships/image" Target="../media/image22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8.wmf"/><Relationship Id="rId2" Type="http://schemas.openxmlformats.org/officeDocument/2006/relationships/image" Target="../media/image2267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70.wmf"/><Relationship Id="rId4" Type="http://schemas.openxmlformats.org/officeDocument/2006/relationships/image" Target="../media/image226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2" Type="http://schemas.openxmlformats.org/officeDocument/2006/relationships/image" Target="../media/image52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13.png"/><Relationship Id="rId299" Type="http://schemas.openxmlformats.org/officeDocument/2006/relationships/image" Target="../media/image203.png"/><Relationship Id="rId21" Type="http://schemas.openxmlformats.org/officeDocument/2006/relationships/image" Target="../media/image65.png"/><Relationship Id="rId63" Type="http://schemas.openxmlformats.org/officeDocument/2006/relationships/image" Target="../media/image86.png"/><Relationship Id="rId159" Type="http://schemas.openxmlformats.org/officeDocument/2006/relationships/image" Target="../media/image134.png"/><Relationship Id="rId170" Type="http://schemas.openxmlformats.org/officeDocument/2006/relationships/customXml" Target="../ink/ink132.xml"/><Relationship Id="rId226" Type="http://schemas.openxmlformats.org/officeDocument/2006/relationships/customXml" Target="../ink/ink161.xml"/><Relationship Id="rId268" Type="http://schemas.openxmlformats.org/officeDocument/2006/relationships/customXml" Target="../ink/ink182.xml"/><Relationship Id="rId32" Type="http://schemas.openxmlformats.org/officeDocument/2006/relationships/customXml" Target="../ink/ink63.xml"/><Relationship Id="rId74" Type="http://schemas.openxmlformats.org/officeDocument/2006/relationships/customXml" Target="../ink/ink84.xml"/><Relationship Id="rId128" Type="http://schemas.openxmlformats.org/officeDocument/2006/relationships/customXml" Target="../ink/ink111.xml"/><Relationship Id="rId5" Type="http://schemas.openxmlformats.org/officeDocument/2006/relationships/image" Target="../media/image57.png"/><Relationship Id="rId181" Type="http://schemas.openxmlformats.org/officeDocument/2006/relationships/customXml" Target="../ink/ink138.xml"/><Relationship Id="rId237" Type="http://schemas.openxmlformats.org/officeDocument/2006/relationships/image" Target="../media/image172.png"/><Relationship Id="rId279" Type="http://schemas.openxmlformats.org/officeDocument/2006/relationships/image" Target="../media/image193.png"/><Relationship Id="rId43" Type="http://schemas.openxmlformats.org/officeDocument/2006/relationships/image" Target="../media/image76.png"/><Relationship Id="rId139" Type="http://schemas.openxmlformats.org/officeDocument/2006/relationships/image" Target="../media/image124.png"/><Relationship Id="rId290" Type="http://schemas.openxmlformats.org/officeDocument/2006/relationships/customXml" Target="../ink/ink193.xml"/><Relationship Id="rId85" Type="http://schemas.openxmlformats.org/officeDocument/2006/relationships/image" Target="../media/image97.png"/><Relationship Id="rId150" Type="http://schemas.openxmlformats.org/officeDocument/2006/relationships/customXml" Target="../ink/ink122.xml"/><Relationship Id="rId192" Type="http://schemas.openxmlformats.org/officeDocument/2006/relationships/customXml" Target="../ink/ink144.xml"/><Relationship Id="rId206" Type="http://schemas.openxmlformats.org/officeDocument/2006/relationships/customXml" Target="../ink/ink151.xml"/><Relationship Id="rId248" Type="http://schemas.openxmlformats.org/officeDocument/2006/relationships/customXml" Target="../ink/ink172.xml"/><Relationship Id="rId12" Type="http://schemas.openxmlformats.org/officeDocument/2006/relationships/customXml" Target="../ink/ink53.xml"/><Relationship Id="rId108" Type="http://schemas.openxmlformats.org/officeDocument/2006/relationships/customXml" Target="../ink/ink101.xml"/><Relationship Id="rId54" Type="http://schemas.openxmlformats.org/officeDocument/2006/relationships/customXml" Target="../ink/ink74.xml"/><Relationship Id="rId96" Type="http://schemas.openxmlformats.org/officeDocument/2006/relationships/customXml" Target="../ink/ink95.xml"/><Relationship Id="rId161" Type="http://schemas.openxmlformats.org/officeDocument/2006/relationships/image" Target="../media/image135.png"/><Relationship Id="rId217" Type="http://schemas.openxmlformats.org/officeDocument/2006/relationships/image" Target="../media/image162.png"/><Relationship Id="rId6" Type="http://schemas.openxmlformats.org/officeDocument/2006/relationships/customXml" Target="../ink/ink50.xml"/><Relationship Id="rId238" Type="http://schemas.openxmlformats.org/officeDocument/2006/relationships/customXml" Target="../ink/ink167.xml"/><Relationship Id="rId259" Type="http://schemas.openxmlformats.org/officeDocument/2006/relationships/image" Target="../media/image183.png"/><Relationship Id="rId23" Type="http://schemas.openxmlformats.org/officeDocument/2006/relationships/image" Target="../media/image66.png"/><Relationship Id="rId119" Type="http://schemas.openxmlformats.org/officeDocument/2006/relationships/image" Target="../media/image114.png"/><Relationship Id="rId270" Type="http://schemas.openxmlformats.org/officeDocument/2006/relationships/customXml" Target="../ink/ink183.xml"/><Relationship Id="rId291" Type="http://schemas.openxmlformats.org/officeDocument/2006/relationships/image" Target="../media/image199.png"/><Relationship Id="rId44" Type="http://schemas.openxmlformats.org/officeDocument/2006/relationships/customXml" Target="../ink/ink69.xml"/><Relationship Id="rId65" Type="http://schemas.openxmlformats.org/officeDocument/2006/relationships/image" Target="../media/image87.png"/><Relationship Id="rId86" Type="http://schemas.openxmlformats.org/officeDocument/2006/relationships/customXml" Target="../ink/ink90.xml"/><Relationship Id="rId130" Type="http://schemas.openxmlformats.org/officeDocument/2006/relationships/customXml" Target="../ink/ink112.xml"/><Relationship Id="rId151" Type="http://schemas.openxmlformats.org/officeDocument/2006/relationships/image" Target="../media/image130.png"/><Relationship Id="rId172" Type="http://schemas.openxmlformats.org/officeDocument/2006/relationships/customXml" Target="../ink/ink133.xml"/><Relationship Id="rId193" Type="http://schemas.openxmlformats.org/officeDocument/2006/relationships/image" Target="../media/image150.png"/><Relationship Id="rId207" Type="http://schemas.openxmlformats.org/officeDocument/2006/relationships/image" Target="../media/image157.png"/><Relationship Id="rId228" Type="http://schemas.openxmlformats.org/officeDocument/2006/relationships/customXml" Target="../ink/ink162.xml"/><Relationship Id="rId249" Type="http://schemas.openxmlformats.org/officeDocument/2006/relationships/image" Target="../media/image178.png"/><Relationship Id="rId13" Type="http://schemas.openxmlformats.org/officeDocument/2006/relationships/image" Target="../media/image61.png"/><Relationship Id="rId109" Type="http://schemas.openxmlformats.org/officeDocument/2006/relationships/image" Target="../media/image109.png"/><Relationship Id="rId260" Type="http://schemas.openxmlformats.org/officeDocument/2006/relationships/customXml" Target="../ink/ink178.xml"/><Relationship Id="rId281" Type="http://schemas.openxmlformats.org/officeDocument/2006/relationships/image" Target="../media/image194.png"/><Relationship Id="rId34" Type="http://schemas.openxmlformats.org/officeDocument/2006/relationships/customXml" Target="../ink/ink64.xml"/><Relationship Id="rId55" Type="http://schemas.openxmlformats.org/officeDocument/2006/relationships/image" Target="../media/image82.png"/><Relationship Id="rId76" Type="http://schemas.openxmlformats.org/officeDocument/2006/relationships/customXml" Target="../ink/ink85.xml"/><Relationship Id="rId97" Type="http://schemas.openxmlformats.org/officeDocument/2006/relationships/image" Target="../media/image103.png"/><Relationship Id="rId120" Type="http://schemas.openxmlformats.org/officeDocument/2006/relationships/customXml" Target="../ink/ink107.xml"/><Relationship Id="rId141" Type="http://schemas.openxmlformats.org/officeDocument/2006/relationships/image" Target="../media/image125.png"/><Relationship Id="rId7" Type="http://schemas.openxmlformats.org/officeDocument/2006/relationships/image" Target="../media/image58.png"/><Relationship Id="rId162" Type="http://schemas.openxmlformats.org/officeDocument/2006/relationships/customXml" Target="../ink/ink128.xml"/><Relationship Id="rId183" Type="http://schemas.openxmlformats.org/officeDocument/2006/relationships/image" Target="../media/image145.png"/><Relationship Id="rId218" Type="http://schemas.openxmlformats.org/officeDocument/2006/relationships/customXml" Target="../ink/ink157.xml"/><Relationship Id="rId239" Type="http://schemas.openxmlformats.org/officeDocument/2006/relationships/image" Target="../media/image173.png"/><Relationship Id="rId250" Type="http://schemas.openxmlformats.org/officeDocument/2006/relationships/customXml" Target="../ink/ink173.xml"/><Relationship Id="rId271" Type="http://schemas.openxmlformats.org/officeDocument/2006/relationships/image" Target="../media/image189.png"/><Relationship Id="rId292" Type="http://schemas.openxmlformats.org/officeDocument/2006/relationships/customXml" Target="../ink/ink194.xml"/><Relationship Id="rId24" Type="http://schemas.openxmlformats.org/officeDocument/2006/relationships/customXml" Target="../ink/ink59.xml"/><Relationship Id="rId45" Type="http://schemas.openxmlformats.org/officeDocument/2006/relationships/image" Target="../media/image77.png"/><Relationship Id="rId66" Type="http://schemas.openxmlformats.org/officeDocument/2006/relationships/customXml" Target="../ink/ink80.xml"/><Relationship Id="rId87" Type="http://schemas.openxmlformats.org/officeDocument/2006/relationships/image" Target="../media/image98.png"/><Relationship Id="rId110" Type="http://schemas.openxmlformats.org/officeDocument/2006/relationships/customXml" Target="../ink/ink102.xml"/><Relationship Id="rId131" Type="http://schemas.openxmlformats.org/officeDocument/2006/relationships/image" Target="../media/image120.png"/><Relationship Id="rId152" Type="http://schemas.openxmlformats.org/officeDocument/2006/relationships/customXml" Target="../ink/ink123.xml"/><Relationship Id="rId173" Type="http://schemas.openxmlformats.org/officeDocument/2006/relationships/image" Target="../media/image141.png"/><Relationship Id="rId194" Type="http://schemas.openxmlformats.org/officeDocument/2006/relationships/customXml" Target="../ink/ink145.xml"/><Relationship Id="rId208" Type="http://schemas.openxmlformats.org/officeDocument/2006/relationships/customXml" Target="../ink/ink152.xml"/><Relationship Id="rId229" Type="http://schemas.openxmlformats.org/officeDocument/2006/relationships/image" Target="../media/image168.png"/><Relationship Id="rId240" Type="http://schemas.openxmlformats.org/officeDocument/2006/relationships/customXml" Target="../ink/ink168.xml"/><Relationship Id="rId261" Type="http://schemas.openxmlformats.org/officeDocument/2006/relationships/image" Target="../media/image184.png"/><Relationship Id="rId14" Type="http://schemas.openxmlformats.org/officeDocument/2006/relationships/customXml" Target="../ink/ink54.xml"/><Relationship Id="rId35" Type="http://schemas.openxmlformats.org/officeDocument/2006/relationships/image" Target="../media/image72.png"/><Relationship Id="rId56" Type="http://schemas.openxmlformats.org/officeDocument/2006/relationships/customXml" Target="../ink/ink75.xml"/><Relationship Id="rId77" Type="http://schemas.openxmlformats.org/officeDocument/2006/relationships/image" Target="../media/image93.png"/><Relationship Id="rId100" Type="http://schemas.openxmlformats.org/officeDocument/2006/relationships/customXml" Target="../ink/ink97.xml"/><Relationship Id="rId282" Type="http://schemas.openxmlformats.org/officeDocument/2006/relationships/customXml" Target="../ink/ink189.xml"/><Relationship Id="rId8" Type="http://schemas.openxmlformats.org/officeDocument/2006/relationships/customXml" Target="../ink/ink51.xml"/><Relationship Id="rId98" Type="http://schemas.openxmlformats.org/officeDocument/2006/relationships/customXml" Target="../ink/ink96.xml"/><Relationship Id="rId121" Type="http://schemas.openxmlformats.org/officeDocument/2006/relationships/image" Target="../media/image115.png"/><Relationship Id="rId142" Type="http://schemas.openxmlformats.org/officeDocument/2006/relationships/customXml" Target="../ink/ink118.xml"/><Relationship Id="rId163" Type="http://schemas.openxmlformats.org/officeDocument/2006/relationships/image" Target="../media/image136.png"/><Relationship Id="rId184" Type="http://schemas.openxmlformats.org/officeDocument/2006/relationships/customXml" Target="../ink/ink140.xml"/><Relationship Id="rId219" Type="http://schemas.openxmlformats.org/officeDocument/2006/relationships/image" Target="../media/image163.png"/><Relationship Id="rId230" Type="http://schemas.openxmlformats.org/officeDocument/2006/relationships/customXml" Target="../ink/ink163.xml"/><Relationship Id="rId251" Type="http://schemas.openxmlformats.org/officeDocument/2006/relationships/image" Target="../media/image179.png"/><Relationship Id="rId25" Type="http://schemas.openxmlformats.org/officeDocument/2006/relationships/image" Target="../media/image67.png"/><Relationship Id="rId46" Type="http://schemas.openxmlformats.org/officeDocument/2006/relationships/customXml" Target="../ink/ink70.xml"/><Relationship Id="rId67" Type="http://schemas.openxmlformats.org/officeDocument/2006/relationships/image" Target="../media/image88.png"/><Relationship Id="rId272" Type="http://schemas.openxmlformats.org/officeDocument/2006/relationships/customXml" Target="../ink/ink184.xml"/><Relationship Id="rId293" Type="http://schemas.openxmlformats.org/officeDocument/2006/relationships/image" Target="../media/image200.png"/><Relationship Id="rId88" Type="http://schemas.openxmlformats.org/officeDocument/2006/relationships/customXml" Target="../ink/ink91.xml"/><Relationship Id="rId111" Type="http://schemas.openxmlformats.org/officeDocument/2006/relationships/image" Target="../media/image110.png"/><Relationship Id="rId132" Type="http://schemas.openxmlformats.org/officeDocument/2006/relationships/customXml" Target="../ink/ink113.xml"/><Relationship Id="rId153" Type="http://schemas.openxmlformats.org/officeDocument/2006/relationships/image" Target="../media/image131.png"/><Relationship Id="rId174" Type="http://schemas.openxmlformats.org/officeDocument/2006/relationships/customXml" Target="../ink/ink134.xml"/><Relationship Id="rId195" Type="http://schemas.openxmlformats.org/officeDocument/2006/relationships/image" Target="../media/image151.png"/><Relationship Id="rId209" Type="http://schemas.openxmlformats.org/officeDocument/2006/relationships/image" Target="../media/image158.png"/><Relationship Id="rId220" Type="http://schemas.openxmlformats.org/officeDocument/2006/relationships/customXml" Target="../ink/ink158.xml"/><Relationship Id="rId241" Type="http://schemas.openxmlformats.org/officeDocument/2006/relationships/image" Target="../media/image174.png"/><Relationship Id="rId15" Type="http://schemas.openxmlformats.org/officeDocument/2006/relationships/image" Target="../media/image62.png"/><Relationship Id="rId36" Type="http://schemas.openxmlformats.org/officeDocument/2006/relationships/customXml" Target="../ink/ink65.xml"/><Relationship Id="rId57" Type="http://schemas.openxmlformats.org/officeDocument/2006/relationships/image" Target="../media/image83.png"/><Relationship Id="rId262" Type="http://schemas.openxmlformats.org/officeDocument/2006/relationships/customXml" Target="../ink/ink179.xml"/><Relationship Id="rId283" Type="http://schemas.openxmlformats.org/officeDocument/2006/relationships/image" Target="../media/image195.png"/><Relationship Id="rId78" Type="http://schemas.openxmlformats.org/officeDocument/2006/relationships/customXml" Target="../ink/ink86.xml"/><Relationship Id="rId99" Type="http://schemas.openxmlformats.org/officeDocument/2006/relationships/image" Target="../media/image104.png"/><Relationship Id="rId101" Type="http://schemas.openxmlformats.org/officeDocument/2006/relationships/image" Target="../media/image105.png"/><Relationship Id="rId122" Type="http://schemas.openxmlformats.org/officeDocument/2006/relationships/customXml" Target="../ink/ink108.xml"/><Relationship Id="rId143" Type="http://schemas.openxmlformats.org/officeDocument/2006/relationships/image" Target="../media/image126.png"/><Relationship Id="rId164" Type="http://schemas.openxmlformats.org/officeDocument/2006/relationships/customXml" Target="../ink/ink129.xml"/><Relationship Id="rId185" Type="http://schemas.openxmlformats.org/officeDocument/2006/relationships/image" Target="../media/image146.png"/><Relationship Id="rId9" Type="http://schemas.openxmlformats.org/officeDocument/2006/relationships/image" Target="../media/image59.png"/><Relationship Id="rId210" Type="http://schemas.openxmlformats.org/officeDocument/2006/relationships/customXml" Target="../ink/ink153.xml"/><Relationship Id="rId26" Type="http://schemas.openxmlformats.org/officeDocument/2006/relationships/customXml" Target="../ink/ink60.xml"/><Relationship Id="rId231" Type="http://schemas.openxmlformats.org/officeDocument/2006/relationships/image" Target="../media/image169.png"/><Relationship Id="rId252" Type="http://schemas.openxmlformats.org/officeDocument/2006/relationships/customXml" Target="../ink/ink174.xml"/><Relationship Id="rId273" Type="http://schemas.openxmlformats.org/officeDocument/2006/relationships/image" Target="../media/image190.png"/><Relationship Id="rId294" Type="http://schemas.openxmlformats.org/officeDocument/2006/relationships/customXml" Target="../ink/ink195.xml"/><Relationship Id="rId47" Type="http://schemas.openxmlformats.org/officeDocument/2006/relationships/image" Target="../media/image78.png"/><Relationship Id="rId68" Type="http://schemas.openxmlformats.org/officeDocument/2006/relationships/customXml" Target="../ink/ink81.xml"/><Relationship Id="rId89" Type="http://schemas.openxmlformats.org/officeDocument/2006/relationships/image" Target="../media/image99.png"/><Relationship Id="rId112" Type="http://schemas.openxmlformats.org/officeDocument/2006/relationships/customXml" Target="../ink/ink103.xml"/><Relationship Id="rId133" Type="http://schemas.openxmlformats.org/officeDocument/2006/relationships/image" Target="../media/image121.png"/><Relationship Id="rId154" Type="http://schemas.openxmlformats.org/officeDocument/2006/relationships/customXml" Target="../ink/ink124.xml"/><Relationship Id="rId175" Type="http://schemas.openxmlformats.org/officeDocument/2006/relationships/customXml" Target="../ink/ink135.xml"/><Relationship Id="rId196" Type="http://schemas.openxmlformats.org/officeDocument/2006/relationships/customXml" Target="../ink/ink146.xml"/><Relationship Id="rId200" Type="http://schemas.openxmlformats.org/officeDocument/2006/relationships/customXml" Target="../ink/ink148.xml"/><Relationship Id="rId16" Type="http://schemas.openxmlformats.org/officeDocument/2006/relationships/customXml" Target="../ink/ink55.xml"/><Relationship Id="rId221" Type="http://schemas.openxmlformats.org/officeDocument/2006/relationships/image" Target="../media/image164.png"/><Relationship Id="rId242" Type="http://schemas.openxmlformats.org/officeDocument/2006/relationships/customXml" Target="../ink/ink169.xml"/><Relationship Id="rId263" Type="http://schemas.openxmlformats.org/officeDocument/2006/relationships/image" Target="../media/image185.png"/><Relationship Id="rId284" Type="http://schemas.openxmlformats.org/officeDocument/2006/relationships/customXml" Target="../ink/ink190.xml"/><Relationship Id="rId37" Type="http://schemas.openxmlformats.org/officeDocument/2006/relationships/image" Target="../media/image73.png"/><Relationship Id="rId58" Type="http://schemas.openxmlformats.org/officeDocument/2006/relationships/customXml" Target="../ink/ink76.xml"/><Relationship Id="rId79" Type="http://schemas.openxmlformats.org/officeDocument/2006/relationships/image" Target="../media/image94.png"/><Relationship Id="rId102" Type="http://schemas.openxmlformats.org/officeDocument/2006/relationships/customXml" Target="../ink/ink98.xml"/><Relationship Id="rId123" Type="http://schemas.openxmlformats.org/officeDocument/2006/relationships/image" Target="../media/image116.png"/><Relationship Id="rId144" Type="http://schemas.openxmlformats.org/officeDocument/2006/relationships/customXml" Target="../ink/ink119.xml"/><Relationship Id="rId90" Type="http://schemas.openxmlformats.org/officeDocument/2006/relationships/customXml" Target="../ink/ink92.xml"/><Relationship Id="rId165" Type="http://schemas.openxmlformats.org/officeDocument/2006/relationships/image" Target="../media/image137.png"/><Relationship Id="rId186" Type="http://schemas.openxmlformats.org/officeDocument/2006/relationships/customXml" Target="../ink/ink141.xml"/><Relationship Id="rId211" Type="http://schemas.openxmlformats.org/officeDocument/2006/relationships/image" Target="../media/image159.png"/><Relationship Id="rId232" Type="http://schemas.openxmlformats.org/officeDocument/2006/relationships/customXml" Target="../ink/ink164.xml"/><Relationship Id="rId253" Type="http://schemas.openxmlformats.org/officeDocument/2006/relationships/image" Target="../media/image180.png"/><Relationship Id="rId274" Type="http://schemas.openxmlformats.org/officeDocument/2006/relationships/customXml" Target="../ink/ink185.xml"/><Relationship Id="rId295" Type="http://schemas.openxmlformats.org/officeDocument/2006/relationships/image" Target="../media/image201.png"/><Relationship Id="rId27" Type="http://schemas.openxmlformats.org/officeDocument/2006/relationships/image" Target="../media/image68.png"/><Relationship Id="rId48" Type="http://schemas.openxmlformats.org/officeDocument/2006/relationships/customXml" Target="../ink/ink71.xml"/><Relationship Id="rId69" Type="http://schemas.openxmlformats.org/officeDocument/2006/relationships/image" Target="../media/image89.png"/><Relationship Id="rId113" Type="http://schemas.openxmlformats.org/officeDocument/2006/relationships/image" Target="../media/image111.png"/><Relationship Id="rId134" Type="http://schemas.openxmlformats.org/officeDocument/2006/relationships/customXml" Target="../ink/ink114.xml"/><Relationship Id="rId80" Type="http://schemas.openxmlformats.org/officeDocument/2006/relationships/customXml" Target="../ink/ink87.xml"/><Relationship Id="rId155" Type="http://schemas.openxmlformats.org/officeDocument/2006/relationships/image" Target="../media/image132.png"/><Relationship Id="rId176" Type="http://schemas.openxmlformats.org/officeDocument/2006/relationships/image" Target="../media/image142.png"/><Relationship Id="rId197" Type="http://schemas.openxmlformats.org/officeDocument/2006/relationships/image" Target="../media/image152.png"/><Relationship Id="rId201" Type="http://schemas.openxmlformats.org/officeDocument/2006/relationships/image" Target="../media/image154.png"/><Relationship Id="rId222" Type="http://schemas.openxmlformats.org/officeDocument/2006/relationships/customXml" Target="../ink/ink159.xml"/><Relationship Id="rId243" Type="http://schemas.openxmlformats.org/officeDocument/2006/relationships/image" Target="../media/image175.png"/><Relationship Id="rId264" Type="http://schemas.openxmlformats.org/officeDocument/2006/relationships/customXml" Target="../ink/ink180.xml"/><Relationship Id="rId285" Type="http://schemas.openxmlformats.org/officeDocument/2006/relationships/image" Target="../media/image196.png"/><Relationship Id="rId17" Type="http://schemas.openxmlformats.org/officeDocument/2006/relationships/image" Target="../media/image63.png"/><Relationship Id="rId38" Type="http://schemas.openxmlformats.org/officeDocument/2006/relationships/customXml" Target="../ink/ink66.xml"/><Relationship Id="rId59" Type="http://schemas.openxmlformats.org/officeDocument/2006/relationships/image" Target="../media/image84.png"/><Relationship Id="rId103" Type="http://schemas.openxmlformats.org/officeDocument/2006/relationships/image" Target="../media/image106.png"/><Relationship Id="rId124" Type="http://schemas.openxmlformats.org/officeDocument/2006/relationships/customXml" Target="../ink/ink109.xml"/><Relationship Id="rId70" Type="http://schemas.openxmlformats.org/officeDocument/2006/relationships/customXml" Target="../ink/ink82.xml"/><Relationship Id="rId91" Type="http://schemas.openxmlformats.org/officeDocument/2006/relationships/image" Target="../media/image100.png"/><Relationship Id="rId145" Type="http://schemas.openxmlformats.org/officeDocument/2006/relationships/image" Target="../media/image127.png"/><Relationship Id="rId166" Type="http://schemas.openxmlformats.org/officeDocument/2006/relationships/customXml" Target="../ink/ink130.xml"/><Relationship Id="rId187" Type="http://schemas.openxmlformats.org/officeDocument/2006/relationships/image" Target="../media/image147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154.xml"/><Relationship Id="rId233" Type="http://schemas.openxmlformats.org/officeDocument/2006/relationships/image" Target="../media/image170.png"/><Relationship Id="rId254" Type="http://schemas.openxmlformats.org/officeDocument/2006/relationships/customXml" Target="../ink/ink175.xml"/><Relationship Id="rId28" Type="http://schemas.openxmlformats.org/officeDocument/2006/relationships/customXml" Target="../ink/ink61.xml"/><Relationship Id="rId49" Type="http://schemas.openxmlformats.org/officeDocument/2006/relationships/image" Target="../media/image79.png"/><Relationship Id="rId114" Type="http://schemas.openxmlformats.org/officeDocument/2006/relationships/customXml" Target="../ink/ink104.xml"/><Relationship Id="rId275" Type="http://schemas.openxmlformats.org/officeDocument/2006/relationships/image" Target="../media/image191.png"/><Relationship Id="rId296" Type="http://schemas.openxmlformats.org/officeDocument/2006/relationships/customXml" Target="../ink/ink196.xml"/><Relationship Id="rId300" Type="http://schemas.openxmlformats.org/officeDocument/2006/relationships/customXml" Target="../ink/ink198.xml"/><Relationship Id="rId60" Type="http://schemas.openxmlformats.org/officeDocument/2006/relationships/customXml" Target="../ink/ink77.xml"/><Relationship Id="rId81" Type="http://schemas.openxmlformats.org/officeDocument/2006/relationships/image" Target="../media/image95.png"/><Relationship Id="rId135" Type="http://schemas.openxmlformats.org/officeDocument/2006/relationships/image" Target="../media/image122.png"/><Relationship Id="rId156" Type="http://schemas.openxmlformats.org/officeDocument/2006/relationships/customXml" Target="../ink/ink125.xml"/><Relationship Id="rId177" Type="http://schemas.openxmlformats.org/officeDocument/2006/relationships/customXml" Target="../ink/ink136.xml"/><Relationship Id="rId198" Type="http://schemas.openxmlformats.org/officeDocument/2006/relationships/customXml" Target="../ink/ink147.xml"/><Relationship Id="rId202" Type="http://schemas.openxmlformats.org/officeDocument/2006/relationships/customXml" Target="../ink/ink149.xml"/><Relationship Id="rId223" Type="http://schemas.openxmlformats.org/officeDocument/2006/relationships/image" Target="../media/image165.png"/><Relationship Id="rId244" Type="http://schemas.openxmlformats.org/officeDocument/2006/relationships/customXml" Target="../ink/ink170.xml"/><Relationship Id="rId18" Type="http://schemas.openxmlformats.org/officeDocument/2006/relationships/customXml" Target="../ink/ink56.xml"/><Relationship Id="rId39" Type="http://schemas.openxmlformats.org/officeDocument/2006/relationships/image" Target="../media/image74.png"/><Relationship Id="rId265" Type="http://schemas.openxmlformats.org/officeDocument/2006/relationships/image" Target="../media/image186.png"/><Relationship Id="rId286" Type="http://schemas.openxmlformats.org/officeDocument/2006/relationships/customXml" Target="../ink/ink191.xml"/><Relationship Id="rId50" Type="http://schemas.openxmlformats.org/officeDocument/2006/relationships/customXml" Target="../ink/ink72.xml"/><Relationship Id="rId104" Type="http://schemas.openxmlformats.org/officeDocument/2006/relationships/customXml" Target="../ink/ink99.xml"/><Relationship Id="rId125" Type="http://schemas.openxmlformats.org/officeDocument/2006/relationships/image" Target="../media/image117.png"/><Relationship Id="rId146" Type="http://schemas.openxmlformats.org/officeDocument/2006/relationships/customXml" Target="../ink/ink120.xml"/><Relationship Id="rId167" Type="http://schemas.openxmlformats.org/officeDocument/2006/relationships/image" Target="../media/image138.png"/><Relationship Id="rId188" Type="http://schemas.openxmlformats.org/officeDocument/2006/relationships/customXml" Target="../ink/ink142.xml"/><Relationship Id="rId71" Type="http://schemas.openxmlformats.org/officeDocument/2006/relationships/image" Target="../media/image90.png"/><Relationship Id="rId92" Type="http://schemas.openxmlformats.org/officeDocument/2006/relationships/customXml" Target="../ink/ink93.xml"/><Relationship Id="rId213" Type="http://schemas.openxmlformats.org/officeDocument/2006/relationships/image" Target="../media/image160.png"/><Relationship Id="rId234" Type="http://schemas.openxmlformats.org/officeDocument/2006/relationships/customXml" Target="../ink/ink165.xml"/><Relationship Id="rId2" Type="http://schemas.openxmlformats.org/officeDocument/2006/relationships/customXml" Target="../ink/ink48.xml"/><Relationship Id="rId29" Type="http://schemas.openxmlformats.org/officeDocument/2006/relationships/image" Target="../media/image69.png"/><Relationship Id="rId255" Type="http://schemas.openxmlformats.org/officeDocument/2006/relationships/image" Target="../media/image181.png"/><Relationship Id="rId276" Type="http://schemas.openxmlformats.org/officeDocument/2006/relationships/customXml" Target="../ink/ink186.xml"/><Relationship Id="rId297" Type="http://schemas.openxmlformats.org/officeDocument/2006/relationships/image" Target="../media/image202.png"/><Relationship Id="rId40" Type="http://schemas.openxmlformats.org/officeDocument/2006/relationships/customXml" Target="../ink/ink67.xml"/><Relationship Id="rId115" Type="http://schemas.openxmlformats.org/officeDocument/2006/relationships/image" Target="../media/image112.png"/><Relationship Id="rId136" Type="http://schemas.openxmlformats.org/officeDocument/2006/relationships/customXml" Target="../ink/ink115.xml"/><Relationship Id="rId157" Type="http://schemas.openxmlformats.org/officeDocument/2006/relationships/image" Target="../media/image133.png"/><Relationship Id="rId178" Type="http://schemas.openxmlformats.org/officeDocument/2006/relationships/image" Target="../media/image143.png"/><Relationship Id="rId301" Type="http://schemas.openxmlformats.org/officeDocument/2006/relationships/image" Target="../media/image204.png"/><Relationship Id="rId61" Type="http://schemas.openxmlformats.org/officeDocument/2006/relationships/image" Target="../media/image85.png"/><Relationship Id="rId82" Type="http://schemas.openxmlformats.org/officeDocument/2006/relationships/customXml" Target="../ink/ink88.xml"/><Relationship Id="rId199" Type="http://schemas.openxmlformats.org/officeDocument/2006/relationships/image" Target="../media/image153.png"/><Relationship Id="rId203" Type="http://schemas.openxmlformats.org/officeDocument/2006/relationships/image" Target="../media/image155.png"/><Relationship Id="rId19" Type="http://schemas.openxmlformats.org/officeDocument/2006/relationships/image" Target="../media/image64.png"/><Relationship Id="rId224" Type="http://schemas.openxmlformats.org/officeDocument/2006/relationships/customXml" Target="../ink/ink160.xml"/><Relationship Id="rId245" Type="http://schemas.openxmlformats.org/officeDocument/2006/relationships/image" Target="../media/image176.png"/><Relationship Id="rId266" Type="http://schemas.openxmlformats.org/officeDocument/2006/relationships/customXml" Target="../ink/ink181.xml"/><Relationship Id="rId287" Type="http://schemas.openxmlformats.org/officeDocument/2006/relationships/image" Target="../media/image197.png"/><Relationship Id="rId30" Type="http://schemas.openxmlformats.org/officeDocument/2006/relationships/customXml" Target="../ink/ink62.xml"/><Relationship Id="rId105" Type="http://schemas.openxmlformats.org/officeDocument/2006/relationships/image" Target="../media/image107.png"/><Relationship Id="rId126" Type="http://schemas.openxmlformats.org/officeDocument/2006/relationships/customXml" Target="../ink/ink110.xml"/><Relationship Id="rId147" Type="http://schemas.openxmlformats.org/officeDocument/2006/relationships/image" Target="../media/image128.png"/><Relationship Id="rId168" Type="http://schemas.openxmlformats.org/officeDocument/2006/relationships/customXml" Target="../ink/ink131.xml"/><Relationship Id="rId51" Type="http://schemas.openxmlformats.org/officeDocument/2006/relationships/image" Target="../media/image80.png"/><Relationship Id="rId72" Type="http://schemas.openxmlformats.org/officeDocument/2006/relationships/customXml" Target="../ink/ink83.xml"/><Relationship Id="rId93" Type="http://schemas.openxmlformats.org/officeDocument/2006/relationships/image" Target="../media/image101.png"/><Relationship Id="rId189" Type="http://schemas.openxmlformats.org/officeDocument/2006/relationships/image" Target="../media/image148.png"/><Relationship Id="rId3" Type="http://schemas.openxmlformats.org/officeDocument/2006/relationships/image" Target="../media/image56.png"/><Relationship Id="rId214" Type="http://schemas.openxmlformats.org/officeDocument/2006/relationships/customXml" Target="../ink/ink155.xml"/><Relationship Id="rId235" Type="http://schemas.openxmlformats.org/officeDocument/2006/relationships/image" Target="../media/image171.png"/><Relationship Id="rId256" Type="http://schemas.openxmlformats.org/officeDocument/2006/relationships/customXml" Target="../ink/ink176.xml"/><Relationship Id="rId277" Type="http://schemas.openxmlformats.org/officeDocument/2006/relationships/image" Target="../media/image192.png"/><Relationship Id="rId298" Type="http://schemas.openxmlformats.org/officeDocument/2006/relationships/customXml" Target="../ink/ink197.xml"/><Relationship Id="rId116" Type="http://schemas.openxmlformats.org/officeDocument/2006/relationships/customXml" Target="../ink/ink105.xml"/><Relationship Id="rId137" Type="http://schemas.openxmlformats.org/officeDocument/2006/relationships/image" Target="../media/image123.png"/><Relationship Id="rId158" Type="http://schemas.openxmlformats.org/officeDocument/2006/relationships/customXml" Target="../ink/ink126.xml"/><Relationship Id="rId20" Type="http://schemas.openxmlformats.org/officeDocument/2006/relationships/customXml" Target="../ink/ink57.xml"/><Relationship Id="rId41" Type="http://schemas.openxmlformats.org/officeDocument/2006/relationships/image" Target="../media/image75.png"/><Relationship Id="rId62" Type="http://schemas.openxmlformats.org/officeDocument/2006/relationships/customXml" Target="../ink/ink78.xml"/><Relationship Id="rId83" Type="http://schemas.openxmlformats.org/officeDocument/2006/relationships/image" Target="../media/image96.png"/><Relationship Id="rId179" Type="http://schemas.openxmlformats.org/officeDocument/2006/relationships/customXml" Target="../ink/ink137.xml"/><Relationship Id="rId190" Type="http://schemas.openxmlformats.org/officeDocument/2006/relationships/customXml" Target="../ink/ink143.xml"/><Relationship Id="rId204" Type="http://schemas.openxmlformats.org/officeDocument/2006/relationships/customXml" Target="../ink/ink150.xml"/><Relationship Id="rId225" Type="http://schemas.openxmlformats.org/officeDocument/2006/relationships/image" Target="../media/image166.png"/><Relationship Id="rId246" Type="http://schemas.openxmlformats.org/officeDocument/2006/relationships/customXml" Target="../ink/ink171.xml"/><Relationship Id="rId267" Type="http://schemas.openxmlformats.org/officeDocument/2006/relationships/image" Target="../media/image187.png"/><Relationship Id="rId288" Type="http://schemas.openxmlformats.org/officeDocument/2006/relationships/customXml" Target="../ink/ink192.xml"/><Relationship Id="rId106" Type="http://schemas.openxmlformats.org/officeDocument/2006/relationships/customXml" Target="../ink/ink100.xml"/><Relationship Id="rId127" Type="http://schemas.openxmlformats.org/officeDocument/2006/relationships/image" Target="../media/image118.png"/><Relationship Id="rId10" Type="http://schemas.openxmlformats.org/officeDocument/2006/relationships/customXml" Target="../ink/ink52.xml"/><Relationship Id="rId31" Type="http://schemas.openxmlformats.org/officeDocument/2006/relationships/image" Target="../media/image70.png"/><Relationship Id="rId52" Type="http://schemas.openxmlformats.org/officeDocument/2006/relationships/customXml" Target="../ink/ink73.xml"/><Relationship Id="rId73" Type="http://schemas.openxmlformats.org/officeDocument/2006/relationships/image" Target="../media/image91.png"/><Relationship Id="rId94" Type="http://schemas.openxmlformats.org/officeDocument/2006/relationships/customXml" Target="../ink/ink94.xml"/><Relationship Id="rId148" Type="http://schemas.openxmlformats.org/officeDocument/2006/relationships/customXml" Target="../ink/ink121.xml"/><Relationship Id="rId169" Type="http://schemas.openxmlformats.org/officeDocument/2006/relationships/image" Target="../media/image139.png"/><Relationship Id="rId4" Type="http://schemas.openxmlformats.org/officeDocument/2006/relationships/customXml" Target="../ink/ink49.xml"/><Relationship Id="rId180" Type="http://schemas.openxmlformats.org/officeDocument/2006/relationships/image" Target="../media/image144.png"/><Relationship Id="rId215" Type="http://schemas.openxmlformats.org/officeDocument/2006/relationships/image" Target="../media/image161.png"/><Relationship Id="rId236" Type="http://schemas.openxmlformats.org/officeDocument/2006/relationships/customXml" Target="../ink/ink166.xml"/><Relationship Id="rId257" Type="http://schemas.openxmlformats.org/officeDocument/2006/relationships/image" Target="../media/image182.png"/><Relationship Id="rId278" Type="http://schemas.openxmlformats.org/officeDocument/2006/relationships/customXml" Target="../ink/ink187.xml"/><Relationship Id="rId42" Type="http://schemas.openxmlformats.org/officeDocument/2006/relationships/customXml" Target="../ink/ink68.xml"/><Relationship Id="rId84" Type="http://schemas.openxmlformats.org/officeDocument/2006/relationships/customXml" Target="../ink/ink89.xml"/><Relationship Id="rId138" Type="http://schemas.openxmlformats.org/officeDocument/2006/relationships/customXml" Target="../ink/ink116.xml"/><Relationship Id="rId191" Type="http://schemas.openxmlformats.org/officeDocument/2006/relationships/image" Target="../media/image149.png"/><Relationship Id="rId205" Type="http://schemas.openxmlformats.org/officeDocument/2006/relationships/image" Target="../media/image156.png"/><Relationship Id="rId247" Type="http://schemas.openxmlformats.org/officeDocument/2006/relationships/image" Target="../media/image177.png"/><Relationship Id="rId107" Type="http://schemas.openxmlformats.org/officeDocument/2006/relationships/image" Target="../media/image108.png"/><Relationship Id="rId289" Type="http://schemas.openxmlformats.org/officeDocument/2006/relationships/image" Target="../media/image198.png"/><Relationship Id="rId11" Type="http://schemas.openxmlformats.org/officeDocument/2006/relationships/image" Target="../media/image60.png"/><Relationship Id="rId53" Type="http://schemas.openxmlformats.org/officeDocument/2006/relationships/image" Target="../media/image81.png"/><Relationship Id="rId149" Type="http://schemas.openxmlformats.org/officeDocument/2006/relationships/image" Target="../media/image129.png"/><Relationship Id="rId95" Type="http://schemas.openxmlformats.org/officeDocument/2006/relationships/image" Target="../media/image102.png"/><Relationship Id="rId160" Type="http://schemas.openxmlformats.org/officeDocument/2006/relationships/customXml" Target="../ink/ink127.xml"/><Relationship Id="rId216" Type="http://schemas.openxmlformats.org/officeDocument/2006/relationships/customXml" Target="../ink/ink156.xml"/><Relationship Id="rId258" Type="http://schemas.openxmlformats.org/officeDocument/2006/relationships/customXml" Target="../ink/ink177.xml"/><Relationship Id="rId22" Type="http://schemas.openxmlformats.org/officeDocument/2006/relationships/customXml" Target="../ink/ink58.xml"/><Relationship Id="rId64" Type="http://schemas.openxmlformats.org/officeDocument/2006/relationships/customXml" Target="../ink/ink79.xml"/><Relationship Id="rId118" Type="http://schemas.openxmlformats.org/officeDocument/2006/relationships/customXml" Target="../ink/ink106.xml"/><Relationship Id="rId171" Type="http://schemas.openxmlformats.org/officeDocument/2006/relationships/image" Target="../media/image140.png"/><Relationship Id="rId227" Type="http://schemas.openxmlformats.org/officeDocument/2006/relationships/image" Target="../media/image167.png"/><Relationship Id="rId269" Type="http://schemas.openxmlformats.org/officeDocument/2006/relationships/image" Target="../media/image188.png"/><Relationship Id="rId33" Type="http://schemas.openxmlformats.org/officeDocument/2006/relationships/image" Target="../media/image71.png"/><Relationship Id="rId129" Type="http://schemas.openxmlformats.org/officeDocument/2006/relationships/image" Target="../media/image119.png"/><Relationship Id="rId280" Type="http://schemas.openxmlformats.org/officeDocument/2006/relationships/customXml" Target="../ink/ink188.xml"/><Relationship Id="rId75" Type="http://schemas.openxmlformats.org/officeDocument/2006/relationships/image" Target="../media/image92.png"/><Relationship Id="rId140" Type="http://schemas.openxmlformats.org/officeDocument/2006/relationships/customXml" Target="../ink/ink117.xml"/><Relationship Id="rId182" Type="http://schemas.openxmlformats.org/officeDocument/2006/relationships/customXml" Target="../ink/ink13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3</a:t>
            </a:r>
            <a:br>
              <a:rPr lang="en-US" altLang="zh-CN" dirty="0"/>
            </a:br>
            <a:r>
              <a:rPr lang="en-US" altLang="zh-CN" dirty="0"/>
              <a:t>Intensity Transformation and </a:t>
            </a:r>
            <a:br>
              <a:rPr lang="en-US" altLang="zh-CN" dirty="0"/>
            </a:br>
            <a:r>
              <a:rPr lang="en-US" altLang="zh-CN" dirty="0"/>
              <a:t>Spatial Filtering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Part 3 Spatial Filtering 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Directional Blur</a:t>
            </a:r>
            <a:endParaRPr lang="zh-CN" altLang="en-US" dirty="0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2962670" cy="5326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25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2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25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92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925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32656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1475656" y="3284985"/>
          <a:ext cx="648072" cy="29523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48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81839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7622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7622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7622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7622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571999" y="2852937"/>
          <a:ext cx="3168355" cy="309634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36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6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6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367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367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19269"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926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4" name="组合 13">
            <a:extLst>
              <a:ext uri="{FF2B5EF4-FFF2-40B4-BE49-F238E27FC236}">
                <a16:creationId xmlns:a16="http://schemas.microsoft.com/office/drawing/2014/main" id="{7A0DF3A8-9B86-13CD-38B6-A6B7028CE202}"/>
              </a:ext>
            </a:extLst>
          </p:cNvPr>
          <p:cNvGrpSpPr/>
          <p:nvPr/>
        </p:nvGrpSpPr>
        <p:grpSpPr>
          <a:xfrm>
            <a:off x="3648422" y="1747237"/>
            <a:ext cx="813240" cy="232560"/>
            <a:chOff x="3648422" y="1747237"/>
            <a:chExt cx="813240" cy="23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8E6AFA9-AB7A-A8E4-F9F7-8C6CBE9177A6}"/>
                    </a:ext>
                  </a:extLst>
                </p14:cNvPr>
                <p14:cNvContentPartPr/>
                <p14:nvPr/>
              </p14:nvContentPartPr>
              <p14:xfrm>
                <a:off x="3932462" y="1979437"/>
                <a:ext cx="360" cy="36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8E6AFA9-AB7A-A8E4-F9F7-8C6CBE9177A6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923822" y="19707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2FA1C885-6FAA-6A9F-734F-BEB4454E8A2D}"/>
                    </a:ext>
                  </a:extLst>
                </p14:cNvPr>
                <p14:cNvContentPartPr/>
                <p14:nvPr/>
              </p14:nvContentPartPr>
              <p14:xfrm>
                <a:off x="3648422" y="1844797"/>
                <a:ext cx="566280" cy="1944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2FA1C885-6FAA-6A9F-734F-BEB4454E8A2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39782" y="1835797"/>
                  <a:ext cx="58392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221C55E-6583-03DD-A3B9-91A8A6E532B0}"/>
                    </a:ext>
                  </a:extLst>
                </p14:cNvPr>
                <p14:cNvContentPartPr/>
                <p14:nvPr/>
              </p14:nvContentPartPr>
              <p14:xfrm>
                <a:off x="4082222" y="1747237"/>
                <a:ext cx="379440" cy="153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221C55E-6583-03DD-A3B9-91A8A6E532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073582" y="1738237"/>
                  <a:ext cx="397080" cy="17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2E90216-ADD5-0866-E4D8-BE86E18A31E4}"/>
              </a:ext>
            </a:extLst>
          </p:cNvPr>
          <p:cNvGrpSpPr/>
          <p:nvPr/>
        </p:nvGrpSpPr>
        <p:grpSpPr>
          <a:xfrm>
            <a:off x="4891142" y="1348717"/>
            <a:ext cx="1132560" cy="420120"/>
            <a:chOff x="4891142" y="1348717"/>
            <a:chExt cx="11325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9A43576-54B0-7756-DBD3-1E8ED144D018}"/>
                    </a:ext>
                  </a:extLst>
                </p14:cNvPr>
                <p14:cNvContentPartPr/>
                <p14:nvPr/>
              </p14:nvContentPartPr>
              <p14:xfrm>
                <a:off x="4891142" y="1491277"/>
                <a:ext cx="27000" cy="240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9A43576-54B0-7756-DBD3-1E8ED144D01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882502" y="1482277"/>
                  <a:ext cx="446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83CE43D-821C-AEFD-22D5-504F043CF86D}"/>
                    </a:ext>
                  </a:extLst>
                </p14:cNvPr>
                <p14:cNvContentPartPr/>
                <p14:nvPr/>
              </p14:nvContentPartPr>
              <p14:xfrm>
                <a:off x="4917782" y="1472557"/>
                <a:ext cx="345240" cy="2962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83CE43D-821C-AEFD-22D5-504F043CF86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08782" y="1463557"/>
                  <a:ext cx="362880" cy="31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1FB5240-3E44-4037-AF77-EABD22DC1824}"/>
                    </a:ext>
                  </a:extLst>
                </p14:cNvPr>
                <p14:cNvContentPartPr/>
                <p14:nvPr/>
              </p14:nvContentPartPr>
              <p14:xfrm>
                <a:off x="5406302" y="1552837"/>
                <a:ext cx="232200" cy="93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1FB5240-3E44-4037-AF77-EABD22DC182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397302" y="1544197"/>
                  <a:ext cx="249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D3522C7-34D6-B733-9C8A-3EB33B818E1F}"/>
                    </a:ext>
                  </a:extLst>
                </p14:cNvPr>
                <p14:cNvContentPartPr/>
                <p14:nvPr/>
              </p14:nvContentPartPr>
              <p14:xfrm>
                <a:off x="5388662" y="1641757"/>
                <a:ext cx="241560" cy="3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D3522C7-34D6-B733-9C8A-3EB33B818E1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79662" y="1633117"/>
                  <a:ext cx="259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0C59FB9-5AC9-889B-4CEA-F29798CA0084}"/>
                    </a:ext>
                  </a:extLst>
                </p14:cNvPr>
                <p14:cNvContentPartPr/>
                <p14:nvPr/>
              </p14:nvContentPartPr>
              <p14:xfrm>
                <a:off x="5826062" y="1348717"/>
                <a:ext cx="197640" cy="366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0C59FB9-5AC9-889B-4CEA-F29798CA008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817062" y="1339717"/>
                  <a:ext cx="215280" cy="384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墨迹 16">
                <a:extLst>
                  <a:ext uri="{FF2B5EF4-FFF2-40B4-BE49-F238E27FC236}">
                    <a16:creationId xmlns:a16="http://schemas.microsoft.com/office/drawing/2014/main" id="{7AA3EC39-1543-BD9D-D34D-406B561ED523}"/>
                  </a:ext>
                </a:extLst>
              </p14:cNvPr>
              <p14:cNvContentPartPr/>
              <p14:nvPr/>
            </p14:nvContentPartPr>
            <p14:xfrm>
              <a:off x="6145022" y="1721677"/>
              <a:ext cx="122760" cy="82080"/>
            </p14:xfrm>
          </p:contentPart>
        </mc:Choice>
        <mc:Fallback xmlns="">
          <p:pic>
            <p:nvPicPr>
              <p:cNvPr id="17" name="墨迹 16">
                <a:extLst>
                  <a:ext uri="{FF2B5EF4-FFF2-40B4-BE49-F238E27FC236}">
                    <a16:creationId xmlns:a16="http://schemas.microsoft.com/office/drawing/2014/main" id="{7AA3EC39-1543-BD9D-D34D-406B561ED5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36022" y="1713037"/>
                <a:ext cx="140400" cy="9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组合 22">
            <a:extLst>
              <a:ext uri="{FF2B5EF4-FFF2-40B4-BE49-F238E27FC236}">
                <a16:creationId xmlns:a16="http://schemas.microsoft.com/office/drawing/2014/main" id="{18D5AB78-5894-D914-0E38-800E5593629D}"/>
              </a:ext>
            </a:extLst>
          </p:cNvPr>
          <p:cNvGrpSpPr/>
          <p:nvPr/>
        </p:nvGrpSpPr>
        <p:grpSpPr>
          <a:xfrm>
            <a:off x="6546782" y="1346917"/>
            <a:ext cx="813240" cy="368640"/>
            <a:chOff x="6546782" y="1346917"/>
            <a:chExt cx="81324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EF003D2F-4106-0CC0-BEA1-12C971851BDE}"/>
                    </a:ext>
                  </a:extLst>
                </p14:cNvPr>
                <p14:cNvContentPartPr/>
                <p14:nvPr/>
              </p14:nvContentPartPr>
              <p14:xfrm>
                <a:off x="6546782" y="1464277"/>
                <a:ext cx="64080" cy="1828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EF003D2F-4106-0CC0-BEA1-12C971851BD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538142" y="1455637"/>
                  <a:ext cx="8172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FA3E240-E416-BEDC-B70D-C35A3FB68D90}"/>
                    </a:ext>
                  </a:extLst>
                </p14:cNvPr>
                <p14:cNvContentPartPr/>
                <p14:nvPr/>
              </p14:nvContentPartPr>
              <p14:xfrm>
                <a:off x="6631022" y="1346917"/>
                <a:ext cx="229320" cy="342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FA3E240-E416-BEDC-B70D-C35A3FB68D9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622382" y="1337917"/>
                  <a:ext cx="24696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528F446E-07A8-030A-117B-EC07352AAE9B}"/>
                    </a:ext>
                  </a:extLst>
                </p14:cNvPr>
                <p14:cNvContentPartPr/>
                <p14:nvPr/>
              </p14:nvContentPartPr>
              <p14:xfrm>
                <a:off x="6888782" y="1517917"/>
                <a:ext cx="243360" cy="9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528F446E-07A8-030A-117B-EC07352AAE9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79782" y="1508917"/>
                  <a:ext cx="261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DFBC37C-3A93-A1E8-0716-CBA875FDBDFC}"/>
                    </a:ext>
                  </a:extLst>
                </p14:cNvPr>
                <p14:cNvContentPartPr/>
                <p14:nvPr/>
              </p14:nvContentPartPr>
              <p14:xfrm>
                <a:off x="6800222" y="1579117"/>
                <a:ext cx="196560" cy="9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DFBC37C-3A93-A1E8-0716-CBA875FDBDF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1222" y="1570477"/>
                  <a:ext cx="2142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7C6EEFC-F9E1-8FA1-DA03-F5382223771C}"/>
                    </a:ext>
                  </a:extLst>
                </p14:cNvPr>
                <p14:cNvContentPartPr/>
                <p14:nvPr/>
              </p14:nvContentPartPr>
              <p14:xfrm>
                <a:off x="7285502" y="1476517"/>
                <a:ext cx="74520" cy="23904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7C6EEFC-F9E1-8FA1-DA03-F5382223771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276502" y="1467877"/>
                  <a:ext cx="9216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51F0248E-941F-15DC-8501-1784040B5C3D}"/>
              </a:ext>
            </a:extLst>
          </p:cNvPr>
          <p:cNvGrpSpPr/>
          <p:nvPr/>
        </p:nvGrpSpPr>
        <p:grpSpPr>
          <a:xfrm>
            <a:off x="2485622" y="3691957"/>
            <a:ext cx="775080" cy="278280"/>
            <a:chOff x="2485622" y="3691957"/>
            <a:chExt cx="775080" cy="2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419B43A-9549-E0C6-501F-52788B8C7BF8}"/>
                    </a:ext>
                  </a:extLst>
                </p14:cNvPr>
                <p14:cNvContentPartPr/>
                <p14:nvPr/>
              </p14:nvContentPartPr>
              <p14:xfrm>
                <a:off x="2485622" y="3799237"/>
                <a:ext cx="9360" cy="1242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419B43A-9549-E0C6-501F-52788B8C7B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6622" y="3790597"/>
                  <a:ext cx="270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69509632-C872-0A68-E91E-DF4686909A8B}"/>
                    </a:ext>
                  </a:extLst>
                </p14:cNvPr>
                <p14:cNvContentPartPr/>
                <p14:nvPr/>
              </p14:nvContentPartPr>
              <p14:xfrm>
                <a:off x="2511902" y="3691957"/>
                <a:ext cx="212760" cy="2131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69509632-C872-0A68-E91E-DF4686909A8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503262" y="3683317"/>
                  <a:ext cx="23040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65862968-5E6D-1D90-DEF6-269C4A2A735A}"/>
                    </a:ext>
                  </a:extLst>
                </p14:cNvPr>
                <p14:cNvContentPartPr/>
                <p14:nvPr/>
              </p14:nvContentPartPr>
              <p14:xfrm>
                <a:off x="2849582" y="3834877"/>
                <a:ext cx="65520" cy="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65862968-5E6D-1D90-DEF6-269C4A2A73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40582" y="3826237"/>
                  <a:ext cx="83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FF8772C5-0444-2F83-EA40-CB527AC95705}"/>
                    </a:ext>
                  </a:extLst>
                </p14:cNvPr>
                <p14:cNvContentPartPr/>
                <p14:nvPr/>
              </p14:nvContentPartPr>
              <p14:xfrm>
                <a:off x="2849582" y="3887797"/>
                <a:ext cx="60480" cy="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FF8772C5-0444-2F83-EA40-CB527AC957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840582" y="3879157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7AF33905-536D-0D46-B408-9018C56860CC}"/>
                    </a:ext>
                  </a:extLst>
                </p14:cNvPr>
                <p14:cNvContentPartPr/>
                <p14:nvPr/>
              </p14:nvContentPartPr>
              <p14:xfrm>
                <a:off x="3105182" y="3811477"/>
                <a:ext cx="155520" cy="158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7AF33905-536D-0D46-B408-9018C56860CC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096542" y="3802837"/>
                  <a:ext cx="17316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92BB316-7CE1-AB21-7294-D499B073AFFF}"/>
              </a:ext>
            </a:extLst>
          </p:cNvPr>
          <p:cNvGrpSpPr/>
          <p:nvPr/>
        </p:nvGrpSpPr>
        <p:grpSpPr>
          <a:xfrm>
            <a:off x="2511182" y="4445797"/>
            <a:ext cx="746280" cy="338760"/>
            <a:chOff x="2511182" y="4445797"/>
            <a:chExt cx="74628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CD7886B9-AF65-5F81-55E8-4F722B951330}"/>
                    </a:ext>
                  </a:extLst>
                </p14:cNvPr>
                <p14:cNvContentPartPr/>
                <p14:nvPr/>
              </p14:nvContentPartPr>
              <p14:xfrm>
                <a:off x="2511182" y="4554157"/>
                <a:ext cx="98640" cy="179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CD7886B9-AF65-5F81-55E8-4F722B95133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502542" y="4545157"/>
                  <a:ext cx="11628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213A0AA-D0A3-4E65-06C8-9D0E992EC7AF}"/>
                    </a:ext>
                  </a:extLst>
                </p14:cNvPr>
                <p14:cNvContentPartPr/>
                <p14:nvPr/>
              </p14:nvContentPartPr>
              <p14:xfrm>
                <a:off x="2600822" y="4445797"/>
                <a:ext cx="221760" cy="3092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213A0AA-D0A3-4E65-06C8-9D0E992EC7A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592182" y="4436797"/>
                  <a:ext cx="2394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59B4F58-090F-E2E1-5038-C7CA140B1709}"/>
                    </a:ext>
                  </a:extLst>
                </p14:cNvPr>
                <p14:cNvContentPartPr/>
                <p14:nvPr/>
              </p14:nvContentPartPr>
              <p14:xfrm>
                <a:off x="2893862" y="4562797"/>
                <a:ext cx="144720" cy="9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59B4F58-090F-E2E1-5038-C7CA140B170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884862" y="4553797"/>
                  <a:ext cx="162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14923AA-3E39-5B22-F533-724A9E3B6DA6}"/>
                    </a:ext>
                  </a:extLst>
                </p14:cNvPr>
                <p14:cNvContentPartPr/>
                <p14:nvPr/>
              </p14:nvContentPartPr>
              <p14:xfrm>
                <a:off x="2902502" y="4624717"/>
                <a:ext cx="100440" cy="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14923AA-3E39-5B22-F533-724A9E3B6DA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893862" y="4616077"/>
                  <a:ext cx="118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06DBF52-E78A-33FA-EE2C-8C897204C901}"/>
                    </a:ext>
                  </a:extLst>
                </p14:cNvPr>
                <p14:cNvContentPartPr/>
                <p14:nvPr/>
              </p14:nvContentPartPr>
              <p14:xfrm>
                <a:off x="3164222" y="4509517"/>
                <a:ext cx="93240" cy="275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06DBF52-E78A-33FA-EE2C-8C897204C90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155222" y="4500517"/>
                  <a:ext cx="1108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8C24F77-B9D3-16EF-EC1A-91FDAF011733}"/>
                    </a:ext>
                  </a:extLst>
                </p14:cNvPr>
                <p14:cNvContentPartPr/>
                <p14:nvPr/>
              </p14:nvContentPartPr>
              <p14:xfrm>
                <a:off x="3160262" y="4508797"/>
                <a:ext cx="78840" cy="45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8C24F77-B9D3-16EF-EC1A-91FDAF01173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151262" y="4500157"/>
                  <a:ext cx="96480" cy="630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3.5.1 Smoothing Linear 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[Programming of average filter]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Gaussian Blur</a:t>
            </a:r>
          </a:p>
          <a:p>
            <a:pPr lvl="1">
              <a:buNone/>
            </a:pPr>
            <a:r>
              <a:rPr lang="en-US" altLang="zh-CN" dirty="0"/>
              <a:t>Mask(</a:t>
            </a:r>
            <a:r>
              <a:rPr lang="en-US" altLang="zh-CN" dirty="0" err="1"/>
              <a:t>x,y</a:t>
            </a:r>
            <a:r>
              <a:rPr lang="en-US" altLang="zh-CN" dirty="0"/>
              <a:t>) =G(</a:t>
            </a:r>
            <a:r>
              <a:rPr lang="en-US" altLang="zh-CN" dirty="0" err="1"/>
              <a:t>x,y</a:t>
            </a:r>
            <a:r>
              <a:rPr lang="en-US" altLang="zh-CN" dirty="0"/>
              <a:t>)=exp(-(x*</a:t>
            </a:r>
            <a:r>
              <a:rPr lang="en-US" altLang="zh-CN" dirty="0" err="1"/>
              <a:t>x+y</a:t>
            </a:r>
            <a:r>
              <a:rPr lang="en-US" altLang="zh-CN" dirty="0"/>
              <a:t>*y)/(2*r*r)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How to make a Gaussian Filter Mask</a:t>
            </a:r>
          </a:p>
          <a:p>
            <a:pPr lvl="1">
              <a:buNone/>
            </a:pPr>
            <a:r>
              <a:rPr lang="en-US" altLang="zh-CN" dirty="0"/>
              <a:t>	(1) Sampling: G(</a:t>
            </a:r>
            <a:r>
              <a:rPr lang="en-US" altLang="zh-CN" dirty="0" err="1"/>
              <a:t>x,y</a:t>
            </a:r>
            <a:r>
              <a:rPr lang="en-US" altLang="zh-CN" dirty="0"/>
              <a:t>) = G[</a:t>
            </a:r>
            <a:r>
              <a:rPr lang="en-US" altLang="zh-CN" dirty="0" err="1"/>
              <a:t>m,n</a:t>
            </a:r>
            <a:r>
              <a:rPr lang="en-US" altLang="zh-CN" dirty="0"/>
              <a:t>];</a:t>
            </a:r>
          </a:p>
          <a:p>
            <a:pPr lvl="1">
              <a:buNone/>
            </a:pPr>
            <a:r>
              <a:rPr lang="en-US" altLang="zh-CN" dirty="0"/>
              <a:t>    (2) Normalized </a:t>
            </a:r>
          </a:p>
          <a:p>
            <a:pPr lvl="1">
              <a:buNone/>
            </a:pPr>
            <a:r>
              <a:rPr lang="en-US" altLang="zh-CN" dirty="0"/>
              <a:t>			s = ∑ G[</a:t>
            </a:r>
            <a:r>
              <a:rPr lang="en-US" altLang="zh-CN" dirty="0" err="1"/>
              <a:t>m,n</a:t>
            </a:r>
            <a:r>
              <a:rPr lang="en-US" altLang="zh-CN" dirty="0"/>
              <a:t>], G[</a:t>
            </a:r>
            <a:r>
              <a:rPr lang="en-US" altLang="zh-CN" dirty="0" err="1"/>
              <a:t>m,n</a:t>
            </a:r>
            <a:r>
              <a:rPr lang="en-US" altLang="zh-CN" dirty="0"/>
              <a:t>] = G[</a:t>
            </a:r>
            <a:r>
              <a:rPr lang="en-US" altLang="zh-CN" dirty="0" err="1"/>
              <a:t>m,n</a:t>
            </a:r>
            <a:r>
              <a:rPr lang="en-US" altLang="zh-CN" dirty="0"/>
              <a:t>]/s</a:t>
            </a:r>
          </a:p>
          <a:p>
            <a:pPr lvl="1">
              <a:buNone/>
            </a:pPr>
            <a:r>
              <a:rPr lang="en-US" altLang="zh-CN" dirty="0"/>
              <a:t>[Programming of Gaussian Blur]</a:t>
            </a:r>
          </a:p>
          <a:p>
            <a:pPr lvl="1">
              <a:buNone/>
            </a:pPr>
            <a:endParaRPr lang="en-US" altLang="zh-CN" dirty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B85DF686-F26F-63A2-67EC-A521B987A818}"/>
                  </a:ext>
                </a:extLst>
              </p14:cNvPr>
              <p14:cNvContentPartPr/>
              <p14:nvPr/>
            </p14:nvContentPartPr>
            <p14:xfrm>
              <a:off x="1713062" y="6435877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B85DF686-F26F-63A2-67EC-A521B987A81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04422" y="64272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8EB7433A-B3F2-B448-FF3C-3588603E1433}"/>
              </a:ext>
            </a:extLst>
          </p:cNvPr>
          <p:cNvGrpSpPr/>
          <p:nvPr/>
        </p:nvGrpSpPr>
        <p:grpSpPr>
          <a:xfrm>
            <a:off x="1988102" y="1994557"/>
            <a:ext cx="1431360" cy="420120"/>
            <a:chOff x="1988102" y="1994557"/>
            <a:chExt cx="1431360" cy="42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AA2DC5C1-CD03-7DB4-55DB-B414A3D23317}"/>
                    </a:ext>
                  </a:extLst>
                </p14:cNvPr>
                <p14:cNvContentPartPr/>
                <p14:nvPr/>
              </p14:nvContentPartPr>
              <p14:xfrm>
                <a:off x="1988102" y="2083117"/>
                <a:ext cx="275760" cy="3315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AA2DC5C1-CD03-7DB4-55DB-B414A3D2331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79462" y="2074477"/>
                  <a:ext cx="29340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41A91A00-D005-ED7B-D5A0-040017F3D062}"/>
                    </a:ext>
                  </a:extLst>
                </p14:cNvPr>
                <p14:cNvContentPartPr/>
                <p14:nvPr/>
              </p14:nvContentPartPr>
              <p14:xfrm>
                <a:off x="2458622" y="2067997"/>
                <a:ext cx="64080" cy="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41A91A00-D005-ED7B-D5A0-040017F3D06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49982" y="2059357"/>
                  <a:ext cx="81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2159E2B4-C1D3-A4C7-18B3-472541D7F30E}"/>
                    </a:ext>
                  </a:extLst>
                </p14:cNvPr>
                <p14:cNvContentPartPr/>
                <p14:nvPr/>
              </p14:nvContentPartPr>
              <p14:xfrm>
                <a:off x="2689382" y="1994557"/>
                <a:ext cx="730080" cy="561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2159E2B4-C1D3-A4C7-18B3-472541D7F30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0742" y="1985917"/>
                  <a:ext cx="74772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DAD27803-C5C9-D821-B0E0-53BB76C3FCC9}"/>
                    </a:ext>
                  </a:extLst>
                </p14:cNvPr>
                <p14:cNvContentPartPr/>
                <p14:nvPr/>
              </p14:nvContentPartPr>
              <p14:xfrm>
                <a:off x="2868302" y="2169157"/>
                <a:ext cx="137520" cy="1418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DAD27803-C5C9-D821-B0E0-53BB76C3FCC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59662" y="2160517"/>
                  <a:ext cx="15516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7EEF552-00AA-CE65-0FB0-BBB8F95C7A69}"/>
                    </a:ext>
                  </a:extLst>
                </p14:cNvPr>
                <p14:cNvContentPartPr/>
                <p14:nvPr/>
              </p14:nvContentPartPr>
              <p14:xfrm>
                <a:off x="3129302" y="2152957"/>
                <a:ext cx="105840" cy="1486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7EEF552-00AA-CE65-0FB0-BBB8F95C7A6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120662" y="2143957"/>
                  <a:ext cx="1234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058E61D-EB28-16EB-D818-D468B933A62E}"/>
                    </a:ext>
                  </a:extLst>
                </p14:cNvPr>
                <p14:cNvContentPartPr/>
                <p14:nvPr/>
              </p14:nvContentPartPr>
              <p14:xfrm>
                <a:off x="3310742" y="2105437"/>
                <a:ext cx="45360" cy="1036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058E61D-EB28-16EB-D818-D468B933A62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02102" y="2096437"/>
                  <a:ext cx="63000" cy="12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91C45A8-CDFA-934A-7640-4709AF3A04CE}"/>
              </a:ext>
            </a:extLst>
          </p:cNvPr>
          <p:cNvGrpSpPr/>
          <p:nvPr/>
        </p:nvGrpSpPr>
        <p:grpSpPr>
          <a:xfrm>
            <a:off x="2928422" y="1491997"/>
            <a:ext cx="297720" cy="488880"/>
            <a:chOff x="2928422" y="1491997"/>
            <a:chExt cx="29772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5284F82-E537-CDF5-9B52-28C8218114FA}"/>
                    </a:ext>
                  </a:extLst>
                </p14:cNvPr>
                <p14:cNvContentPartPr/>
                <p14:nvPr/>
              </p14:nvContentPartPr>
              <p14:xfrm>
                <a:off x="2928422" y="1679197"/>
                <a:ext cx="214200" cy="301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5284F82-E537-CDF5-9B52-28C8218114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19422" y="1670197"/>
                  <a:ext cx="23184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A00D270E-A463-53FD-0574-7E2CCEFC2C17}"/>
                    </a:ext>
                  </a:extLst>
                </p14:cNvPr>
                <p14:cNvContentPartPr/>
                <p14:nvPr/>
              </p14:nvContentPartPr>
              <p14:xfrm>
                <a:off x="2973422" y="1553197"/>
                <a:ext cx="115920" cy="3452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A00D270E-A463-53FD-0574-7E2CCEFC2C1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64422" y="1544557"/>
                  <a:ext cx="1335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42B99DF-FF70-BABD-1793-9B7F10B1E323}"/>
                    </a:ext>
                  </a:extLst>
                </p14:cNvPr>
                <p14:cNvContentPartPr/>
                <p14:nvPr/>
              </p14:nvContentPartPr>
              <p14:xfrm>
                <a:off x="3142622" y="1491997"/>
                <a:ext cx="83520" cy="1177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42B99DF-FF70-BABD-1793-9B7F10B1E3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33622" y="1483357"/>
                  <a:ext cx="101160" cy="13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07FC776-C4DC-6263-B03C-B0687F03235B}"/>
              </a:ext>
            </a:extLst>
          </p:cNvPr>
          <p:cNvGrpSpPr/>
          <p:nvPr/>
        </p:nvGrpSpPr>
        <p:grpSpPr>
          <a:xfrm>
            <a:off x="957782" y="2041357"/>
            <a:ext cx="516240" cy="458280"/>
            <a:chOff x="957782" y="2041357"/>
            <a:chExt cx="516240" cy="45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B6DA65A-7948-00DB-603B-C497CF91D486}"/>
                    </a:ext>
                  </a:extLst>
                </p14:cNvPr>
                <p14:cNvContentPartPr/>
                <p14:nvPr/>
              </p14:nvContentPartPr>
              <p14:xfrm>
                <a:off x="957782" y="2041357"/>
                <a:ext cx="54360" cy="4582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B6DA65A-7948-00DB-603B-C497CF91D48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49142" y="2032717"/>
                  <a:ext cx="72000" cy="47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EFD16E7-85FE-9D7F-12EA-C1A1D686CDED}"/>
                    </a:ext>
                  </a:extLst>
                </p14:cNvPr>
                <p14:cNvContentPartPr/>
                <p14:nvPr/>
              </p14:nvContentPartPr>
              <p14:xfrm>
                <a:off x="1189262" y="2183557"/>
                <a:ext cx="360" cy="277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EFD16E7-85FE-9D7F-12EA-C1A1D686CDE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180622" y="2174557"/>
                  <a:ext cx="180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61B096F-5C02-1269-70E5-81CAB3F4AF02}"/>
                    </a:ext>
                  </a:extLst>
                </p14:cNvPr>
                <p14:cNvContentPartPr/>
                <p14:nvPr/>
              </p14:nvContentPartPr>
              <p14:xfrm>
                <a:off x="1158302" y="2177077"/>
                <a:ext cx="122400" cy="2804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61B096F-5C02-1269-70E5-81CAB3F4AF0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49302" y="2168437"/>
                  <a:ext cx="14004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371B9AFA-4885-229B-D999-D40AA9C42F36}"/>
                    </a:ext>
                  </a:extLst>
                </p14:cNvPr>
                <p14:cNvContentPartPr/>
                <p14:nvPr/>
              </p14:nvContentPartPr>
              <p14:xfrm>
                <a:off x="1438022" y="2396677"/>
                <a:ext cx="75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371B9AFA-4885-229B-D999-D40AA9C42F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29022" y="238767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ECEC675-A715-55F2-050E-2E9C0B19F2A8}"/>
                    </a:ext>
                  </a:extLst>
                </p14:cNvPr>
                <p14:cNvContentPartPr/>
                <p14:nvPr/>
              </p14:nvContentPartPr>
              <p14:xfrm>
                <a:off x="1473662" y="2467597"/>
                <a:ext cx="360" cy="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ECEC675-A715-55F2-050E-2E9C0B19F2A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4662" y="2458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77CA5C24-74EC-B451-BF69-F8920F8A49E3}"/>
                  </a:ext>
                </a:extLst>
              </p14:cNvPr>
              <p14:cNvContentPartPr/>
              <p14:nvPr/>
            </p14:nvContentPartPr>
            <p14:xfrm>
              <a:off x="4083302" y="2272477"/>
              <a:ext cx="360" cy="18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77CA5C24-74EC-B451-BF69-F8920F8A49E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4302" y="2263477"/>
                <a:ext cx="18000" cy="19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1777240C-13E0-CFBF-7098-527E7974788F}"/>
              </a:ext>
            </a:extLst>
          </p:cNvPr>
          <p:cNvGrpSpPr/>
          <p:nvPr/>
        </p:nvGrpSpPr>
        <p:grpSpPr>
          <a:xfrm>
            <a:off x="4550222" y="1830397"/>
            <a:ext cx="496080" cy="361440"/>
            <a:chOff x="4550222" y="1830397"/>
            <a:chExt cx="496080" cy="361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CC9F949-3F1F-19F8-2051-BE44D8B39096}"/>
                    </a:ext>
                  </a:extLst>
                </p14:cNvPr>
                <p14:cNvContentPartPr/>
                <p14:nvPr/>
              </p14:nvContentPartPr>
              <p14:xfrm>
                <a:off x="4550222" y="1867117"/>
                <a:ext cx="151560" cy="289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CC9F949-3F1F-19F8-2051-BE44D8B3909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541582" y="1858117"/>
                  <a:ext cx="16920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FD5FCFAF-7EB8-6D60-FCAF-548CBBAE05FD}"/>
                    </a:ext>
                  </a:extLst>
                </p14:cNvPr>
                <p14:cNvContentPartPr/>
                <p14:nvPr/>
              </p14:nvContentPartPr>
              <p14:xfrm>
                <a:off x="4784942" y="1908157"/>
                <a:ext cx="9360" cy="2836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FD5FCFAF-7EB8-6D60-FCAF-548CBBAE05F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775942" y="1899517"/>
                  <a:ext cx="27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EC93F57D-4DA1-2B33-3393-C75C3EF8BE17}"/>
                    </a:ext>
                  </a:extLst>
                </p14:cNvPr>
                <p14:cNvContentPartPr/>
                <p14:nvPr/>
              </p14:nvContentPartPr>
              <p14:xfrm>
                <a:off x="4793582" y="1830397"/>
                <a:ext cx="118080" cy="28584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EC93F57D-4DA1-2B33-3393-C75C3EF8BE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784942" y="1821397"/>
                  <a:ext cx="1357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B28A281-F1D5-47DF-7CB0-B3CD8E18311A}"/>
                    </a:ext>
                  </a:extLst>
                </p14:cNvPr>
                <p14:cNvContentPartPr/>
                <p14:nvPr/>
              </p14:nvContentPartPr>
              <p14:xfrm>
                <a:off x="5033342" y="2023717"/>
                <a:ext cx="12960" cy="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B28A281-F1D5-47DF-7CB0-B3CD8E18311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024342" y="2015077"/>
                  <a:ext cx="306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BF84484-FC56-9392-972B-26BE6D59DE58}"/>
                    </a:ext>
                  </a:extLst>
                </p14:cNvPr>
                <p14:cNvContentPartPr/>
                <p14:nvPr/>
              </p14:nvContentPartPr>
              <p14:xfrm>
                <a:off x="5033342" y="2094997"/>
                <a:ext cx="360" cy="7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BF84484-FC56-9392-972B-26BE6D59DE58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024342" y="20859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777D9241-6FED-2B97-1EB2-D799371C8AF5}"/>
              </a:ext>
            </a:extLst>
          </p:cNvPr>
          <p:cNvGrpSpPr/>
          <p:nvPr/>
        </p:nvGrpSpPr>
        <p:grpSpPr>
          <a:xfrm>
            <a:off x="5370662" y="1716277"/>
            <a:ext cx="1434600" cy="417960"/>
            <a:chOff x="5370662" y="1716277"/>
            <a:chExt cx="1434600" cy="41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B2F3DB81-4C9D-AD0A-B95C-470BAAC1908C}"/>
                    </a:ext>
                  </a:extLst>
                </p14:cNvPr>
                <p14:cNvContentPartPr/>
                <p14:nvPr/>
              </p14:nvContentPartPr>
              <p14:xfrm>
                <a:off x="5370662" y="1808437"/>
                <a:ext cx="214200" cy="325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B2F3DB81-4C9D-AD0A-B95C-470BAAC1908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362022" y="1799797"/>
                  <a:ext cx="231840" cy="34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2254A41-E786-CA93-2DC2-BC027B3F9737}"/>
                    </a:ext>
                  </a:extLst>
                </p14:cNvPr>
                <p14:cNvContentPartPr/>
                <p14:nvPr/>
              </p14:nvContentPartPr>
              <p14:xfrm>
                <a:off x="5716982" y="1774597"/>
                <a:ext cx="61920" cy="187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2254A41-E786-CA93-2DC2-BC027B3F973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5708342" y="1765957"/>
                  <a:ext cx="795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810317B-C1E8-EC1D-F3E4-B62FE33B3C01}"/>
                    </a:ext>
                  </a:extLst>
                </p14:cNvPr>
                <p14:cNvContentPartPr/>
                <p14:nvPr/>
              </p14:nvContentPartPr>
              <p14:xfrm>
                <a:off x="5956742" y="1716277"/>
                <a:ext cx="848520" cy="327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810317B-C1E8-EC1D-F3E4-B62FE33B3C01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47742" y="1707637"/>
                  <a:ext cx="86616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1D83EDD6-94E1-922A-E3B4-628949F77F51}"/>
                    </a:ext>
                  </a:extLst>
                </p14:cNvPr>
                <p14:cNvContentPartPr/>
                <p14:nvPr/>
              </p14:nvContentPartPr>
              <p14:xfrm>
                <a:off x="6125222" y="1872157"/>
                <a:ext cx="147600" cy="1425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1D83EDD6-94E1-922A-E3B4-628949F77F5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6116582" y="1863157"/>
                  <a:ext cx="1652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D854BF09-77CA-715C-19E8-AD70D7307F11}"/>
                    </a:ext>
                  </a:extLst>
                </p14:cNvPr>
                <p14:cNvContentPartPr/>
                <p14:nvPr/>
              </p14:nvContentPartPr>
              <p14:xfrm>
                <a:off x="6355622" y="1854157"/>
                <a:ext cx="147960" cy="1623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D854BF09-77CA-715C-19E8-AD70D7307F1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6346622" y="1845517"/>
                  <a:ext cx="1656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E58416E-3544-D9BE-0581-789D639524B4}"/>
                    </a:ext>
                  </a:extLst>
                </p14:cNvPr>
                <p14:cNvContentPartPr/>
                <p14:nvPr/>
              </p14:nvContentPartPr>
              <p14:xfrm>
                <a:off x="6595742" y="1808797"/>
                <a:ext cx="55800" cy="78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E58416E-3544-D9BE-0581-789D639524B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6587102" y="1800157"/>
                  <a:ext cx="73440" cy="95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8732A1A-6D20-F1E5-567E-4EEEA121C1EF}"/>
              </a:ext>
            </a:extLst>
          </p:cNvPr>
          <p:cNvGrpSpPr/>
          <p:nvPr/>
        </p:nvGrpSpPr>
        <p:grpSpPr>
          <a:xfrm>
            <a:off x="6071942" y="1348357"/>
            <a:ext cx="677160" cy="318240"/>
            <a:chOff x="6071942" y="1348357"/>
            <a:chExt cx="677160" cy="318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F6A5FBB0-261F-33FE-62DE-08B3B0A857EE}"/>
                    </a:ext>
                  </a:extLst>
                </p14:cNvPr>
                <p14:cNvContentPartPr/>
                <p14:nvPr/>
              </p14:nvContentPartPr>
              <p14:xfrm>
                <a:off x="6071942" y="1422517"/>
                <a:ext cx="121680" cy="2188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F6A5FBB0-261F-33FE-62DE-08B3B0A857E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6063302" y="1413517"/>
                  <a:ext cx="139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B37CD4F-9ED6-0E38-DE61-3EC018962C4B}"/>
                    </a:ext>
                  </a:extLst>
                </p14:cNvPr>
                <p14:cNvContentPartPr/>
                <p14:nvPr/>
              </p14:nvContentPartPr>
              <p14:xfrm>
                <a:off x="6085622" y="1455637"/>
                <a:ext cx="128520" cy="1443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B37CD4F-9ED6-0E38-DE61-3EC018962C4B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6076622" y="1446997"/>
                  <a:ext cx="146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C9A9FE81-854B-9AAA-7C21-8C87FAE1812B}"/>
                    </a:ext>
                  </a:extLst>
                </p14:cNvPr>
                <p14:cNvContentPartPr/>
                <p14:nvPr/>
              </p14:nvContentPartPr>
              <p14:xfrm>
                <a:off x="6267422" y="1348357"/>
                <a:ext cx="84240" cy="810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C9A9FE81-854B-9AAA-7C21-8C87FAE1812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6258422" y="1339717"/>
                  <a:ext cx="10188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134DA2C8-9D7D-9A99-0036-A785C60110CA}"/>
                    </a:ext>
                  </a:extLst>
                </p14:cNvPr>
                <p14:cNvContentPartPr/>
                <p14:nvPr/>
              </p14:nvContentPartPr>
              <p14:xfrm>
                <a:off x="6426902" y="1517917"/>
                <a:ext cx="6768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134DA2C8-9D7D-9A99-0036-A785C60110C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6418262" y="1508917"/>
                  <a:ext cx="85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B50F4E4-4E39-4281-E747-DE932438B2B2}"/>
                    </a:ext>
                  </a:extLst>
                </p14:cNvPr>
                <p14:cNvContentPartPr/>
                <p14:nvPr/>
              </p14:nvContentPartPr>
              <p14:xfrm>
                <a:off x="6426902" y="1419997"/>
                <a:ext cx="360" cy="165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B50F4E4-4E39-4281-E747-DE932438B2B2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6418262" y="1411357"/>
                  <a:ext cx="180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095680FC-1482-B1BB-F03A-D21E57C773D7}"/>
                    </a:ext>
                  </a:extLst>
                </p14:cNvPr>
                <p14:cNvContentPartPr/>
                <p14:nvPr/>
              </p14:nvContentPartPr>
              <p14:xfrm>
                <a:off x="6532742" y="1410997"/>
                <a:ext cx="82440" cy="255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095680FC-1482-B1BB-F03A-D21E57C773D7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524102" y="1402357"/>
                  <a:ext cx="10008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AE26016-7093-9735-D72C-6C5480BF9164}"/>
                    </a:ext>
                  </a:extLst>
                </p14:cNvPr>
                <p14:cNvContentPartPr/>
                <p14:nvPr/>
              </p14:nvContentPartPr>
              <p14:xfrm>
                <a:off x="6702302" y="1359877"/>
                <a:ext cx="46800" cy="79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AE26016-7093-9735-D72C-6C5480BF9164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693662" y="1351237"/>
                  <a:ext cx="644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6EF2943-DD7A-DAB8-1E1A-4E644A694FF3}"/>
                    </a:ext>
                  </a:extLst>
                </p14:cNvPr>
                <p14:cNvContentPartPr/>
                <p14:nvPr/>
              </p14:nvContentPartPr>
              <p14:xfrm>
                <a:off x="6346982" y="1499917"/>
                <a:ext cx="104400" cy="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6EF2943-DD7A-DAB8-1E1A-4E644A694FF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338342" y="1491277"/>
                  <a:ext cx="1220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D854A5A-F967-028C-4DC1-A12DDEC4A91E}"/>
              </a:ext>
            </a:extLst>
          </p:cNvPr>
          <p:cNvGrpSpPr/>
          <p:nvPr/>
        </p:nvGrpSpPr>
        <p:grpSpPr>
          <a:xfrm>
            <a:off x="1401302" y="3203437"/>
            <a:ext cx="223200" cy="462600"/>
            <a:chOff x="1401302" y="3203437"/>
            <a:chExt cx="223200" cy="462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6735A6A-3650-31F4-A6B3-34EEBF6EEFC2}"/>
                    </a:ext>
                  </a:extLst>
                </p14:cNvPr>
                <p14:cNvContentPartPr/>
                <p14:nvPr/>
              </p14:nvContentPartPr>
              <p14:xfrm>
                <a:off x="1622702" y="3222157"/>
                <a:ext cx="1800" cy="3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6735A6A-3650-31F4-A6B3-34EEBF6EEFC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613702" y="321351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893B6A4A-F24D-AAEC-5030-7C6D3CFBB433}"/>
                    </a:ext>
                  </a:extLst>
                </p14:cNvPr>
                <p14:cNvContentPartPr/>
                <p14:nvPr/>
              </p14:nvContentPartPr>
              <p14:xfrm>
                <a:off x="1401302" y="3203437"/>
                <a:ext cx="205200" cy="46260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893B6A4A-F24D-AAEC-5030-7C6D3CFBB43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392662" y="3194797"/>
                  <a:ext cx="222840" cy="48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8D769E5A-0715-96C3-E373-76D065E91650}"/>
              </a:ext>
            </a:extLst>
          </p:cNvPr>
          <p:cNvGrpSpPr/>
          <p:nvPr/>
        </p:nvGrpSpPr>
        <p:grpSpPr>
          <a:xfrm>
            <a:off x="1809902" y="3320077"/>
            <a:ext cx="825840" cy="335160"/>
            <a:chOff x="1809902" y="3320077"/>
            <a:chExt cx="825840" cy="33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C68BE632-D5C8-A0A4-ADC7-3A213813624E}"/>
                    </a:ext>
                  </a:extLst>
                </p14:cNvPr>
                <p14:cNvContentPartPr/>
                <p14:nvPr/>
              </p14:nvContentPartPr>
              <p14:xfrm>
                <a:off x="1809902" y="3346357"/>
                <a:ext cx="45720" cy="3088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C68BE632-D5C8-A0A4-ADC7-3A213813624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800902" y="3337717"/>
                  <a:ext cx="633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B4786D5-77A0-F107-30F5-5EB7275E35E1}"/>
                    </a:ext>
                  </a:extLst>
                </p14:cNvPr>
                <p14:cNvContentPartPr/>
                <p14:nvPr/>
              </p14:nvContentPartPr>
              <p14:xfrm>
                <a:off x="1908182" y="3426997"/>
                <a:ext cx="237600" cy="1918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B4786D5-77A0-F107-30F5-5EB7275E35E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899542" y="3417997"/>
                  <a:ext cx="2552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DE796C22-4DF0-09A1-8553-319FFBE1FFDE}"/>
                    </a:ext>
                  </a:extLst>
                </p14:cNvPr>
                <p14:cNvContentPartPr/>
                <p14:nvPr/>
              </p14:nvContentPartPr>
              <p14:xfrm>
                <a:off x="2245502" y="3559477"/>
                <a:ext cx="9360" cy="741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DE796C22-4DF0-09A1-8553-319FFBE1FFDE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236862" y="3550837"/>
                  <a:ext cx="2700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64E8D5FF-4FC6-00AB-4CFF-3687F802A91A}"/>
                    </a:ext>
                  </a:extLst>
                </p14:cNvPr>
                <p14:cNvContentPartPr/>
                <p14:nvPr/>
              </p14:nvContentPartPr>
              <p14:xfrm>
                <a:off x="2325782" y="3455077"/>
                <a:ext cx="142560" cy="1936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64E8D5FF-4FC6-00AB-4CFF-3687F802A91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316782" y="3446437"/>
                  <a:ext cx="1602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4EA1BB0-6DD9-88B4-778D-F560E74839C0}"/>
                    </a:ext>
                  </a:extLst>
                </p14:cNvPr>
                <p14:cNvContentPartPr/>
                <p14:nvPr/>
              </p14:nvContentPartPr>
              <p14:xfrm>
                <a:off x="2547542" y="3320077"/>
                <a:ext cx="88200" cy="3135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4EA1BB0-6DD9-88B4-778D-F560E74839C0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38902" y="3311077"/>
                  <a:ext cx="105840" cy="33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5A0EE1E-CF5E-5314-A4F6-9F7F68F96064}"/>
              </a:ext>
            </a:extLst>
          </p:cNvPr>
          <p:cNvGrpSpPr/>
          <p:nvPr/>
        </p:nvGrpSpPr>
        <p:grpSpPr>
          <a:xfrm>
            <a:off x="2804942" y="3390997"/>
            <a:ext cx="179280" cy="109440"/>
            <a:chOff x="2804942" y="3390997"/>
            <a:chExt cx="179280" cy="10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D0CA15ED-491A-C3D2-C301-3548038B5B50}"/>
                    </a:ext>
                  </a:extLst>
                </p14:cNvPr>
                <p14:cNvContentPartPr/>
                <p14:nvPr/>
              </p14:nvContentPartPr>
              <p14:xfrm>
                <a:off x="2804942" y="3390997"/>
                <a:ext cx="173880" cy="255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D0CA15ED-491A-C3D2-C301-3548038B5B5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95942" y="3382357"/>
                  <a:ext cx="1915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0109D0E2-A992-37A5-17BA-327626EEA4A1}"/>
                    </a:ext>
                  </a:extLst>
                </p14:cNvPr>
                <p14:cNvContentPartPr/>
                <p14:nvPr/>
              </p14:nvContentPartPr>
              <p14:xfrm>
                <a:off x="2849582" y="3488557"/>
                <a:ext cx="134640" cy="11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0109D0E2-A992-37A5-17BA-327626EEA4A1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840582" y="3479917"/>
                  <a:ext cx="152280" cy="2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E530471F-AA36-631E-C9C6-09995C0BD646}"/>
              </a:ext>
            </a:extLst>
          </p:cNvPr>
          <p:cNvGrpSpPr/>
          <p:nvPr/>
        </p:nvGrpSpPr>
        <p:grpSpPr>
          <a:xfrm>
            <a:off x="3238742" y="3293437"/>
            <a:ext cx="1456200" cy="402840"/>
            <a:chOff x="3238742" y="3293437"/>
            <a:chExt cx="1456200" cy="40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9A3D8EC8-593A-BD87-B2FE-C7328710A781}"/>
                    </a:ext>
                  </a:extLst>
                </p14:cNvPr>
                <p14:cNvContentPartPr/>
                <p14:nvPr/>
              </p14:nvContentPartPr>
              <p14:xfrm>
                <a:off x="3238742" y="3362197"/>
                <a:ext cx="191520" cy="3340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9A3D8EC8-593A-BD87-B2FE-C7328710A78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230102" y="3353557"/>
                  <a:ext cx="20916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0F0FA0AC-124A-9144-679C-261651F78A60}"/>
                    </a:ext>
                  </a:extLst>
                </p14:cNvPr>
                <p14:cNvContentPartPr/>
                <p14:nvPr/>
              </p14:nvContentPartPr>
              <p14:xfrm>
                <a:off x="3586502" y="3346357"/>
                <a:ext cx="71280" cy="93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0F0FA0AC-124A-9144-679C-261651F78A60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577502" y="3337717"/>
                  <a:ext cx="88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4A936FA-07D8-FD24-886D-6B08BF8B6945}"/>
                    </a:ext>
                  </a:extLst>
                </p14:cNvPr>
                <p14:cNvContentPartPr/>
                <p14:nvPr/>
              </p14:nvContentPartPr>
              <p14:xfrm>
                <a:off x="3825902" y="3293437"/>
                <a:ext cx="869040" cy="100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4A936FA-07D8-FD24-886D-6B08BF8B694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17262" y="3284437"/>
                  <a:ext cx="886680" cy="2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740B42D-B380-CE7D-5AEC-4C396E643944}"/>
                    </a:ext>
                  </a:extLst>
                </p14:cNvPr>
                <p14:cNvContentPartPr/>
                <p14:nvPr/>
              </p14:nvContentPartPr>
              <p14:xfrm>
                <a:off x="4012382" y="3409717"/>
                <a:ext cx="98280" cy="1519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740B42D-B380-CE7D-5AEC-4C396E643944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003742" y="3400717"/>
                  <a:ext cx="115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63D91293-C857-25BB-2AE1-CA46C77E8CE8}"/>
                    </a:ext>
                  </a:extLst>
                </p14:cNvPr>
                <p14:cNvContentPartPr/>
                <p14:nvPr/>
              </p14:nvContentPartPr>
              <p14:xfrm>
                <a:off x="4204262" y="3393517"/>
                <a:ext cx="165600" cy="1605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63D91293-C857-25BB-2AE1-CA46C77E8CE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195262" y="3384517"/>
                  <a:ext cx="1832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F6EC99CB-8B0E-7D7B-5E35-3E32A2374B46}"/>
                    </a:ext>
                  </a:extLst>
                </p14:cNvPr>
                <p14:cNvContentPartPr/>
                <p14:nvPr/>
              </p14:nvContentPartPr>
              <p14:xfrm>
                <a:off x="4411622" y="3381997"/>
                <a:ext cx="61920" cy="720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F6EC99CB-8B0E-7D7B-5E35-3E32A2374B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402982" y="3372997"/>
                  <a:ext cx="7956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2E3B7852-5B82-9867-BA63-5EBAE0497BCA}"/>
              </a:ext>
            </a:extLst>
          </p:cNvPr>
          <p:cNvGrpSpPr/>
          <p:nvPr/>
        </p:nvGrpSpPr>
        <p:grpSpPr>
          <a:xfrm>
            <a:off x="3897182" y="2938117"/>
            <a:ext cx="759960" cy="246600"/>
            <a:chOff x="3897182" y="2938117"/>
            <a:chExt cx="759960" cy="246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459364E3-51F5-EA4C-6870-BA754445362A}"/>
                    </a:ext>
                  </a:extLst>
                </p14:cNvPr>
                <p14:cNvContentPartPr/>
                <p14:nvPr/>
              </p14:nvContentPartPr>
              <p14:xfrm>
                <a:off x="3897182" y="3007597"/>
                <a:ext cx="156600" cy="1285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459364E3-51F5-EA4C-6870-BA754445362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88182" y="2998957"/>
                  <a:ext cx="1742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0C1775B6-6814-69EE-15D3-239ABA7F94F1}"/>
                    </a:ext>
                  </a:extLst>
                </p14:cNvPr>
                <p14:cNvContentPartPr/>
                <p14:nvPr/>
              </p14:nvContentPartPr>
              <p14:xfrm>
                <a:off x="4092302" y="2973757"/>
                <a:ext cx="68400" cy="72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0C1775B6-6814-69EE-15D3-239ABA7F94F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083662" y="2964757"/>
                  <a:ext cx="8604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CE49802C-61C8-40D7-7220-16133890437D}"/>
                    </a:ext>
                  </a:extLst>
                </p14:cNvPr>
                <p14:cNvContentPartPr/>
                <p14:nvPr/>
              </p14:nvContentPartPr>
              <p14:xfrm>
                <a:off x="4225502" y="3088957"/>
                <a:ext cx="89640" cy="3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CE49802C-61C8-40D7-7220-16133890437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216862" y="3080317"/>
                  <a:ext cx="107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842D0039-0C3C-CE62-3252-2D86D1D52063}"/>
                    </a:ext>
                  </a:extLst>
                </p14:cNvPr>
                <p14:cNvContentPartPr/>
                <p14:nvPr/>
              </p14:nvContentPartPr>
              <p14:xfrm>
                <a:off x="4280222" y="2991397"/>
                <a:ext cx="16560" cy="1861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842D0039-0C3C-CE62-3252-2D86D1D5206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271222" y="2982757"/>
                  <a:ext cx="3420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15C09884-5EE5-3486-B38D-581B0B560FB1}"/>
                    </a:ext>
                  </a:extLst>
                </p14:cNvPr>
                <p14:cNvContentPartPr/>
                <p14:nvPr/>
              </p14:nvContentPartPr>
              <p14:xfrm>
                <a:off x="4423502" y="3018037"/>
                <a:ext cx="93240" cy="1666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15C09884-5EE5-3486-B38D-581B0B560FB1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414502" y="3009037"/>
                  <a:ext cx="110880" cy="1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3E62EAC-4491-BACE-801C-06B76586DB01}"/>
                    </a:ext>
                  </a:extLst>
                </p14:cNvPr>
                <p14:cNvContentPartPr/>
                <p14:nvPr/>
              </p14:nvContentPartPr>
              <p14:xfrm>
                <a:off x="4580462" y="2938117"/>
                <a:ext cx="76680" cy="82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3E62EAC-4491-BACE-801C-06B76586DB0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571822" y="2929117"/>
                  <a:ext cx="94320" cy="100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6" name="墨迹 75">
                <a:extLst>
                  <a:ext uri="{FF2B5EF4-FFF2-40B4-BE49-F238E27FC236}">
                    <a16:creationId xmlns:a16="http://schemas.microsoft.com/office/drawing/2014/main" id="{14D62327-BB15-E3A8-B89E-8F43C5D4C1C0}"/>
                  </a:ext>
                </a:extLst>
              </p14:cNvPr>
              <p14:cNvContentPartPr/>
              <p14:nvPr/>
            </p14:nvContentPartPr>
            <p14:xfrm>
              <a:off x="5050982" y="3737317"/>
              <a:ext cx="9360" cy="37440"/>
            </p14:xfrm>
          </p:contentPart>
        </mc:Choice>
        <mc:Fallback xmlns="">
          <p:pic>
            <p:nvPicPr>
              <p:cNvPr id="76" name="墨迹 75">
                <a:extLst>
                  <a:ext uri="{FF2B5EF4-FFF2-40B4-BE49-F238E27FC236}">
                    <a16:creationId xmlns:a16="http://schemas.microsoft.com/office/drawing/2014/main" id="{14D62327-BB15-E3A8-B89E-8F43C5D4C1C0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042342" y="3728677"/>
                <a:ext cx="27000" cy="5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80" name="组合 79">
            <a:extLst>
              <a:ext uri="{FF2B5EF4-FFF2-40B4-BE49-F238E27FC236}">
                <a16:creationId xmlns:a16="http://schemas.microsoft.com/office/drawing/2014/main" id="{6B6EE9E3-3B6F-CB57-B7C5-51D1394416E9}"/>
              </a:ext>
            </a:extLst>
          </p:cNvPr>
          <p:cNvGrpSpPr/>
          <p:nvPr/>
        </p:nvGrpSpPr>
        <p:grpSpPr>
          <a:xfrm>
            <a:off x="5299742" y="3253477"/>
            <a:ext cx="281160" cy="242640"/>
            <a:chOff x="5299742" y="3253477"/>
            <a:chExt cx="28116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73A02A5A-451E-4CB4-E7DE-81F2A0F7395F}"/>
                    </a:ext>
                  </a:extLst>
                </p14:cNvPr>
                <p14:cNvContentPartPr/>
                <p14:nvPr/>
              </p14:nvContentPartPr>
              <p14:xfrm>
                <a:off x="5299742" y="3253477"/>
                <a:ext cx="224640" cy="2188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73A02A5A-451E-4CB4-E7DE-81F2A0F739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290742" y="3244477"/>
                  <a:ext cx="242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82F3A0A-A381-4AD8-E350-0857067C16F7}"/>
                    </a:ext>
                  </a:extLst>
                </p14:cNvPr>
                <p14:cNvContentPartPr/>
                <p14:nvPr/>
              </p14:nvContentPartPr>
              <p14:xfrm>
                <a:off x="5548862" y="3426277"/>
                <a:ext cx="32040" cy="698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82F3A0A-A381-4AD8-E350-0857067C16F7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539862" y="3417637"/>
                  <a:ext cx="49680" cy="87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0DE0DB79-5422-FF7B-79B7-063A090537E0}"/>
                  </a:ext>
                </a:extLst>
              </p14:cNvPr>
              <p14:cNvContentPartPr/>
              <p14:nvPr/>
            </p14:nvContentPartPr>
            <p14:xfrm>
              <a:off x="5787902" y="3187237"/>
              <a:ext cx="149760" cy="23256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0DE0DB79-5422-FF7B-79B7-063A090537E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778902" y="3178597"/>
                <a:ext cx="16740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4A28AB0D-4025-539E-4F96-735837ED01F5}"/>
                  </a:ext>
                </a:extLst>
              </p14:cNvPr>
              <p14:cNvContentPartPr/>
              <p14:nvPr/>
            </p14:nvContentPartPr>
            <p14:xfrm>
              <a:off x="6125222" y="3244837"/>
              <a:ext cx="113400" cy="2232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4A28AB0D-4025-539E-4F96-735837ED01F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16582" y="3235837"/>
                <a:ext cx="131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2D7DD04B-F3E7-4465-19F5-28BFA46131DB}"/>
                  </a:ext>
                </a:extLst>
              </p14:cNvPr>
              <p14:cNvContentPartPr/>
              <p14:nvPr/>
            </p14:nvContentPartPr>
            <p14:xfrm>
              <a:off x="6151862" y="3302077"/>
              <a:ext cx="95400" cy="936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2D7DD04B-F3E7-4465-19F5-28BFA46131D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42862" y="3293437"/>
                <a:ext cx="113040" cy="27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243714B-1FD6-1158-FCDB-9E570FF1FD2A}"/>
              </a:ext>
            </a:extLst>
          </p:cNvPr>
          <p:cNvGrpSpPr/>
          <p:nvPr/>
        </p:nvGrpSpPr>
        <p:grpSpPr>
          <a:xfrm>
            <a:off x="6428342" y="3133237"/>
            <a:ext cx="1312920" cy="313920"/>
            <a:chOff x="6428342" y="3133237"/>
            <a:chExt cx="131292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C269378-6177-9AC0-0630-8F61EA0DA7E6}"/>
                    </a:ext>
                  </a:extLst>
                </p14:cNvPr>
                <p14:cNvContentPartPr/>
                <p14:nvPr/>
              </p14:nvContentPartPr>
              <p14:xfrm>
                <a:off x="6428342" y="3162757"/>
                <a:ext cx="108360" cy="217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C269378-6177-9AC0-0630-8F61EA0DA7E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419342" y="3153757"/>
                  <a:ext cx="12600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1B82B180-F0FB-29A4-F524-ADCD0C1FDC9D}"/>
                    </a:ext>
                  </a:extLst>
                </p14:cNvPr>
                <p14:cNvContentPartPr/>
                <p14:nvPr/>
              </p14:nvContentPartPr>
              <p14:xfrm>
                <a:off x="6638222" y="3390997"/>
                <a:ext cx="28800" cy="561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1B82B180-F0FB-29A4-F524-ADCD0C1FDC9D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629582" y="3382357"/>
                  <a:ext cx="4644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FF3B1CEC-AE0D-E58E-DFD5-844BBF52416E}"/>
                    </a:ext>
                  </a:extLst>
                </p14:cNvPr>
                <p14:cNvContentPartPr/>
                <p14:nvPr/>
              </p14:nvContentPartPr>
              <p14:xfrm>
                <a:off x="6791222" y="3213517"/>
                <a:ext cx="108360" cy="1764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FF3B1CEC-AE0D-E58E-DFD5-844BBF52416E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782222" y="3204877"/>
                  <a:ext cx="1260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6AA81829-4C05-B85B-21DD-FC7C1BC63103}"/>
                    </a:ext>
                  </a:extLst>
                </p14:cNvPr>
                <p14:cNvContentPartPr/>
                <p14:nvPr/>
              </p14:nvContentPartPr>
              <p14:xfrm>
                <a:off x="6855302" y="3133237"/>
                <a:ext cx="15840" cy="2156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6AA81829-4C05-B85B-21DD-FC7C1BC631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846302" y="3124597"/>
                  <a:ext cx="334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43F9E38A-14E5-3E4D-5FCE-65FF7195AC4C}"/>
                    </a:ext>
                  </a:extLst>
                </p14:cNvPr>
                <p14:cNvContentPartPr/>
                <p14:nvPr/>
              </p14:nvContentPartPr>
              <p14:xfrm>
                <a:off x="6826502" y="3355717"/>
                <a:ext cx="90000" cy="900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43F9E38A-14E5-3E4D-5FCE-65FF7195AC4C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17862" y="3346717"/>
                  <a:ext cx="1076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A80F9CD-A924-605B-0515-2825616DB5F1}"/>
                    </a:ext>
                  </a:extLst>
                </p14:cNvPr>
                <p14:cNvContentPartPr/>
                <p14:nvPr/>
              </p14:nvContentPartPr>
              <p14:xfrm>
                <a:off x="7039622" y="3142237"/>
                <a:ext cx="360" cy="23868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A80F9CD-A924-605B-0515-2825616DB5F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30982" y="3133597"/>
                  <a:ext cx="18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9DA61AB-21C8-52CE-5E9E-B7C42CE2E865}"/>
                    </a:ext>
                  </a:extLst>
                </p14:cNvPr>
                <p14:cNvContentPartPr/>
                <p14:nvPr/>
              </p14:nvContentPartPr>
              <p14:xfrm>
                <a:off x="7147982" y="3364357"/>
                <a:ext cx="25200" cy="500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9DA61AB-21C8-52CE-5E9E-B7C42CE2E865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138982" y="3355357"/>
                  <a:ext cx="4284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D879B92-A61F-855E-EAFF-38C74CBAB1DD}"/>
                    </a:ext>
                  </a:extLst>
                </p14:cNvPr>
                <p14:cNvContentPartPr/>
                <p14:nvPr/>
              </p14:nvContentPartPr>
              <p14:xfrm>
                <a:off x="7297022" y="3231157"/>
                <a:ext cx="71280" cy="3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D879B92-A61F-855E-EAFF-38C74CBAB1DD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288382" y="3222157"/>
                  <a:ext cx="8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3431FAA-D1A4-BA32-BCAC-6CE827BC78E8}"/>
                    </a:ext>
                  </a:extLst>
                </p14:cNvPr>
                <p14:cNvContentPartPr/>
                <p14:nvPr/>
              </p14:nvContentPartPr>
              <p14:xfrm>
                <a:off x="7350302" y="3151237"/>
                <a:ext cx="360" cy="1940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3431FAA-D1A4-BA32-BCAC-6CE827BC78E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341662" y="3142237"/>
                  <a:ext cx="1800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4F1AA56-6BB4-603E-8689-EAEF2631DA1F}"/>
                    </a:ext>
                  </a:extLst>
                </p14:cNvPr>
                <p14:cNvContentPartPr/>
                <p14:nvPr/>
              </p14:nvContentPartPr>
              <p14:xfrm>
                <a:off x="7314662" y="3355357"/>
                <a:ext cx="73080" cy="3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4F1AA56-6BB4-603E-8689-EAEF2631DA1F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306022" y="3346717"/>
                  <a:ext cx="90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5B48C81-EA72-3F93-11F8-3AE0ED9B86A1}"/>
                    </a:ext>
                  </a:extLst>
                </p14:cNvPr>
                <p14:cNvContentPartPr/>
                <p14:nvPr/>
              </p14:nvContentPartPr>
              <p14:xfrm>
                <a:off x="7506542" y="3160597"/>
                <a:ext cx="107640" cy="2116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5B48C81-EA72-3F93-11F8-3AE0ED9B86A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7497542" y="3151957"/>
                  <a:ext cx="125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CF9DB042-1C49-CEFB-9119-7E30668352F7}"/>
                    </a:ext>
                  </a:extLst>
                </p14:cNvPr>
                <p14:cNvContentPartPr/>
                <p14:nvPr/>
              </p14:nvContentPartPr>
              <p14:xfrm>
                <a:off x="7721462" y="3346357"/>
                <a:ext cx="19800" cy="334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CF9DB042-1C49-CEFB-9119-7E30668352F7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7712822" y="3337717"/>
                  <a:ext cx="37440" cy="51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A1A12F3D-19D2-77E1-5F29-C25EAB709AD2}"/>
              </a:ext>
            </a:extLst>
          </p:cNvPr>
          <p:cNvGrpSpPr/>
          <p:nvPr/>
        </p:nvGrpSpPr>
        <p:grpSpPr>
          <a:xfrm>
            <a:off x="7918382" y="3320077"/>
            <a:ext cx="204840" cy="35640"/>
            <a:chOff x="7918382" y="3320077"/>
            <a:chExt cx="204840" cy="3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9881326A-60B4-563D-8439-C83C6FEC1A05}"/>
                    </a:ext>
                  </a:extLst>
                </p14:cNvPr>
                <p14:cNvContentPartPr/>
                <p14:nvPr/>
              </p14:nvContentPartPr>
              <p14:xfrm>
                <a:off x="7918382" y="3320077"/>
                <a:ext cx="360" cy="3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9881326A-60B4-563D-8439-C83C6FEC1A0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09742" y="3311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B9858950-8162-6435-7529-F600CB9101FB}"/>
                    </a:ext>
                  </a:extLst>
                </p14:cNvPr>
                <p14:cNvContentPartPr/>
                <p14:nvPr/>
              </p14:nvContentPartPr>
              <p14:xfrm>
                <a:off x="7989662" y="3346357"/>
                <a:ext cx="180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B9858950-8162-6435-7529-F600CB9101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980662" y="333771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AF89F44C-FE49-D66D-B19E-09873B0DDF63}"/>
                    </a:ext>
                  </a:extLst>
                </p14:cNvPr>
                <p14:cNvContentPartPr/>
                <p14:nvPr/>
              </p14:nvContentPartPr>
              <p14:xfrm>
                <a:off x="8078582" y="3355357"/>
                <a:ext cx="44640" cy="3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AF89F44C-FE49-D66D-B19E-09873B0DDF63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8069582" y="3346717"/>
                  <a:ext cx="622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21A9F0EA-1B2D-FFA8-86DE-13F3DC5742AF}"/>
              </a:ext>
            </a:extLst>
          </p:cNvPr>
          <p:cNvGrpSpPr/>
          <p:nvPr/>
        </p:nvGrpSpPr>
        <p:grpSpPr>
          <a:xfrm>
            <a:off x="2183582" y="4269757"/>
            <a:ext cx="268200" cy="351720"/>
            <a:chOff x="2183582" y="4269757"/>
            <a:chExt cx="268200" cy="351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39F6424-D563-497A-4E61-25BCDCBE45DC}"/>
                    </a:ext>
                  </a:extLst>
                </p14:cNvPr>
                <p14:cNvContentPartPr/>
                <p14:nvPr/>
              </p14:nvContentPartPr>
              <p14:xfrm>
                <a:off x="2183582" y="4323037"/>
                <a:ext cx="71280" cy="2984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39F6424-D563-497A-4E61-25BCDCBE45DC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174582" y="4314397"/>
                  <a:ext cx="8892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ECD333B1-8A14-4104-D3C5-FE3D0613ACF8}"/>
                    </a:ext>
                  </a:extLst>
                </p14:cNvPr>
                <p14:cNvContentPartPr/>
                <p14:nvPr/>
              </p14:nvContentPartPr>
              <p14:xfrm>
                <a:off x="2272502" y="4269757"/>
                <a:ext cx="179280" cy="2638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ECD333B1-8A14-4104-D3C5-FE3D0613ACF8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263502" y="4261117"/>
                  <a:ext cx="196920" cy="28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0173296E-E048-B74F-8D6A-FE04140A0635}"/>
              </a:ext>
            </a:extLst>
          </p:cNvPr>
          <p:cNvGrpSpPr/>
          <p:nvPr/>
        </p:nvGrpSpPr>
        <p:grpSpPr>
          <a:xfrm>
            <a:off x="2636462" y="4186957"/>
            <a:ext cx="1032840" cy="394200"/>
            <a:chOff x="2636462" y="4186957"/>
            <a:chExt cx="1032840" cy="39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138C2A51-179B-DCCD-B89D-1A9EB55FF0A9}"/>
                    </a:ext>
                  </a:extLst>
                </p14:cNvPr>
                <p14:cNvContentPartPr/>
                <p14:nvPr/>
              </p14:nvContentPartPr>
              <p14:xfrm>
                <a:off x="2636462" y="4305397"/>
                <a:ext cx="85320" cy="93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138C2A51-179B-DCCD-B89D-1A9EB55FF0A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2627462" y="4296397"/>
                  <a:ext cx="102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C8C015CA-C5DA-E623-1ED8-DD15597F28EA}"/>
                    </a:ext>
                  </a:extLst>
                </p14:cNvPr>
                <p14:cNvContentPartPr/>
                <p14:nvPr/>
              </p14:nvContentPartPr>
              <p14:xfrm>
                <a:off x="2671742" y="4358677"/>
                <a:ext cx="79560" cy="154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C8C015CA-C5DA-E623-1ED8-DD15597F28EA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2662742" y="4350037"/>
                  <a:ext cx="9720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5D3E6237-1347-9DAA-C4EA-C07448875174}"/>
                    </a:ext>
                  </a:extLst>
                </p14:cNvPr>
                <p14:cNvContentPartPr/>
                <p14:nvPr/>
              </p14:nvContentPartPr>
              <p14:xfrm>
                <a:off x="2822582" y="4298917"/>
                <a:ext cx="143280" cy="2178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5D3E6237-1347-9DAA-C4EA-C07448875174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2813942" y="4289917"/>
                  <a:ext cx="1609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3C7093E-F3AA-1D0D-23B9-E09A778624A2}"/>
                    </a:ext>
                  </a:extLst>
                </p14:cNvPr>
                <p14:cNvContentPartPr/>
                <p14:nvPr/>
              </p14:nvContentPartPr>
              <p14:xfrm>
                <a:off x="2920142" y="4573597"/>
                <a:ext cx="360" cy="75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3C7093E-F3AA-1D0D-23B9-E09A778624A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911502" y="45645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A08A744-7519-4679-2640-C0E9B4EB4BD5}"/>
                    </a:ext>
                  </a:extLst>
                </p14:cNvPr>
                <p14:cNvContentPartPr/>
                <p14:nvPr/>
              </p14:nvContentPartPr>
              <p14:xfrm>
                <a:off x="3135062" y="4261117"/>
                <a:ext cx="69840" cy="2714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A08A744-7519-4679-2640-C0E9B4EB4BD5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3126422" y="4252117"/>
                  <a:ext cx="8748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2CEEEF2-E873-007C-38E0-6375622999C6}"/>
                    </a:ext>
                  </a:extLst>
                </p14:cNvPr>
                <p14:cNvContentPartPr/>
                <p14:nvPr/>
              </p14:nvContentPartPr>
              <p14:xfrm>
                <a:off x="3204542" y="4186957"/>
                <a:ext cx="180720" cy="2826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2CEEEF2-E873-007C-38E0-6375622999C6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3195542" y="4177957"/>
                  <a:ext cx="19836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F525CCE6-BA03-081D-06D6-13B75AEF95D2}"/>
                    </a:ext>
                  </a:extLst>
                </p14:cNvPr>
                <p14:cNvContentPartPr/>
                <p14:nvPr/>
              </p14:nvContentPartPr>
              <p14:xfrm>
                <a:off x="3550862" y="4246717"/>
                <a:ext cx="118440" cy="57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F525CCE6-BA03-081D-06D6-13B75AEF95D2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3541862" y="4237717"/>
                  <a:ext cx="1360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56F33BDD-213E-1147-3FBE-CC648CA0F3D0}"/>
                    </a:ext>
                  </a:extLst>
                </p14:cNvPr>
                <p14:cNvContentPartPr/>
                <p14:nvPr/>
              </p14:nvContentPartPr>
              <p14:xfrm>
                <a:off x="3541862" y="4307197"/>
                <a:ext cx="108720" cy="75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56F33BDD-213E-1147-3FBE-CC648CA0F3D0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3532862" y="4298197"/>
                  <a:ext cx="126360" cy="2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A332303B-D153-BCEA-A62B-D8816FA89979}"/>
              </a:ext>
            </a:extLst>
          </p:cNvPr>
          <p:cNvGrpSpPr/>
          <p:nvPr/>
        </p:nvGrpSpPr>
        <p:grpSpPr>
          <a:xfrm>
            <a:off x="3852542" y="4058797"/>
            <a:ext cx="164520" cy="362520"/>
            <a:chOff x="3852542" y="4058797"/>
            <a:chExt cx="164520" cy="362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3A268AE4-4B58-A701-9DFB-A068622BBB1B}"/>
                    </a:ext>
                  </a:extLst>
                </p14:cNvPr>
                <p14:cNvContentPartPr/>
                <p14:nvPr/>
              </p14:nvContentPartPr>
              <p14:xfrm>
                <a:off x="3852542" y="4058797"/>
                <a:ext cx="164520" cy="29520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3A268AE4-4B58-A701-9DFB-A068622BBB1B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3843542" y="4050157"/>
                  <a:ext cx="18216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83D278E6-A548-48A9-CC0D-529CF3519029}"/>
                    </a:ext>
                  </a:extLst>
                </p14:cNvPr>
                <p14:cNvContentPartPr/>
                <p14:nvPr/>
              </p14:nvContentPartPr>
              <p14:xfrm>
                <a:off x="3914822" y="4420957"/>
                <a:ext cx="36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83D278E6-A548-48A9-CC0D-529CF35190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6182" y="44119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8FD80B2D-A9B2-6250-DE43-7252C90EBED8}"/>
                  </a:ext>
                </a:extLst>
              </p14:cNvPr>
              <p14:cNvContentPartPr/>
              <p14:nvPr/>
            </p14:nvContentPartPr>
            <p14:xfrm>
              <a:off x="5033342" y="5548117"/>
              <a:ext cx="2271240" cy="20520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8FD80B2D-A9B2-6250-DE43-7252C90EBED8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5024342" y="5539477"/>
                <a:ext cx="228888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49FF9E79-5346-A22E-0862-10B514341BE8}"/>
                  </a:ext>
                </a:extLst>
              </p14:cNvPr>
              <p14:cNvContentPartPr/>
              <p14:nvPr/>
            </p14:nvContentPartPr>
            <p14:xfrm>
              <a:off x="5871062" y="4038997"/>
              <a:ext cx="50760" cy="156132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49FF9E79-5346-A22E-0862-10B514341BE8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5862422" y="4029997"/>
                <a:ext cx="68400" cy="157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20D6EF84-401A-BDDD-8759-8EF6740B6ACC}"/>
                  </a:ext>
                </a:extLst>
              </p14:cNvPr>
              <p14:cNvContentPartPr/>
              <p14:nvPr/>
            </p14:nvContentPartPr>
            <p14:xfrm>
              <a:off x="5844422" y="4021357"/>
              <a:ext cx="120960" cy="2232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20D6EF84-401A-BDDD-8759-8EF6740B6ACC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5835782" y="4012357"/>
                <a:ext cx="13860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E26BCEAA-6241-6573-0052-1F7BD2AB9E2C}"/>
                  </a:ext>
                </a:extLst>
              </p14:cNvPr>
              <p14:cNvContentPartPr/>
              <p14:nvPr/>
            </p14:nvContentPartPr>
            <p14:xfrm>
              <a:off x="5947742" y="4021357"/>
              <a:ext cx="127800" cy="13608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E26BCEAA-6241-6573-0052-1F7BD2AB9E2C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5939102" y="4012357"/>
                <a:ext cx="145440" cy="15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60AE3102-5E5D-B157-648E-DC796F7CF410}"/>
                  </a:ext>
                </a:extLst>
              </p14:cNvPr>
              <p14:cNvContentPartPr/>
              <p14:nvPr/>
            </p14:nvContentPartPr>
            <p14:xfrm>
              <a:off x="4562822" y="4366957"/>
              <a:ext cx="1659960" cy="108432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60AE3102-5E5D-B157-648E-DC796F7CF410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4553822" y="4357957"/>
                <a:ext cx="1677600" cy="11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30C39892-94E2-4BA9-9023-0F1065F6A846}"/>
                  </a:ext>
                </a:extLst>
              </p14:cNvPr>
              <p14:cNvContentPartPr/>
              <p14:nvPr/>
            </p14:nvContentPartPr>
            <p14:xfrm>
              <a:off x="6204422" y="4613197"/>
              <a:ext cx="817200" cy="99792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30C39892-94E2-4BA9-9023-0F1065F6A846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6195782" y="4604197"/>
                <a:ext cx="834840" cy="10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66B1ED62-703C-8706-F235-AB4B8866F517}"/>
                  </a:ext>
                </a:extLst>
              </p14:cNvPr>
              <p14:cNvContentPartPr/>
              <p14:nvPr/>
            </p14:nvContentPartPr>
            <p14:xfrm>
              <a:off x="4456262" y="5556397"/>
              <a:ext cx="626760" cy="3672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66B1ED62-703C-8706-F235-AB4B8866F517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447622" y="5547397"/>
                <a:ext cx="6444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05A62732-3486-73DF-8672-69D6517D25BB}"/>
                  </a:ext>
                </a:extLst>
              </p14:cNvPr>
              <p14:cNvContentPartPr/>
              <p14:nvPr/>
            </p14:nvContentPartPr>
            <p14:xfrm>
              <a:off x="5931902" y="5494837"/>
              <a:ext cx="7560" cy="36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05A62732-3486-73DF-8672-69D6517D25B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922902" y="5486197"/>
                <a:ext cx="252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7" name="组合 146">
            <a:extLst>
              <a:ext uri="{FF2B5EF4-FFF2-40B4-BE49-F238E27FC236}">
                <a16:creationId xmlns:a16="http://schemas.microsoft.com/office/drawing/2014/main" id="{CD2F69AD-758E-4BDD-F43B-5CD3F13913ED}"/>
              </a:ext>
            </a:extLst>
          </p:cNvPr>
          <p:cNvGrpSpPr/>
          <p:nvPr/>
        </p:nvGrpSpPr>
        <p:grpSpPr>
          <a:xfrm>
            <a:off x="6755222" y="5583757"/>
            <a:ext cx="1110600" cy="590760"/>
            <a:chOff x="6755222" y="5583757"/>
            <a:chExt cx="111060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07A29BC0-C7A6-9BD7-E8F2-B609AF1FB2AB}"/>
                    </a:ext>
                  </a:extLst>
                </p14:cNvPr>
                <p14:cNvContentPartPr/>
                <p14:nvPr/>
              </p14:nvContentPartPr>
              <p14:xfrm>
                <a:off x="6995342" y="5583757"/>
                <a:ext cx="182520" cy="457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07A29BC0-C7A6-9BD7-E8F2-B609AF1FB2A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986702" y="5575117"/>
                  <a:ext cx="20016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EC26F50C-BBC8-F964-D51E-57BF569940B2}"/>
                    </a:ext>
                  </a:extLst>
                </p14:cNvPr>
                <p14:cNvContentPartPr/>
                <p14:nvPr/>
              </p14:nvContentPartPr>
              <p14:xfrm>
                <a:off x="7075262" y="5619397"/>
                <a:ext cx="360" cy="399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EC26F50C-BBC8-F964-D51E-57BF569940B2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066262" y="5610397"/>
                  <a:ext cx="180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CD4279B-5C88-3FDD-E8E2-7B402EB26015}"/>
                    </a:ext>
                  </a:extLst>
                </p14:cNvPr>
                <p14:cNvContentPartPr/>
                <p14:nvPr/>
              </p14:nvContentPartPr>
              <p14:xfrm>
                <a:off x="7021982" y="5601397"/>
                <a:ext cx="154440" cy="255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CD4279B-5C88-3FDD-E8E2-7B402EB2601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012982" y="5592757"/>
                  <a:ext cx="1720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D6FB1D77-564A-3DF1-47D2-535BEB5E084E}"/>
                    </a:ext>
                  </a:extLst>
                </p14:cNvPr>
                <p14:cNvContentPartPr/>
                <p14:nvPr/>
              </p14:nvContentPartPr>
              <p14:xfrm>
                <a:off x="6968702" y="5729197"/>
                <a:ext cx="360" cy="1476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D6FB1D77-564A-3DF1-47D2-535BEB5E084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59702" y="5720197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A109B9CD-9A0B-F8DA-4C84-E6A4B76C119E}"/>
                    </a:ext>
                  </a:extLst>
                </p14:cNvPr>
                <p14:cNvContentPartPr/>
                <p14:nvPr/>
              </p14:nvContentPartPr>
              <p14:xfrm>
                <a:off x="6968702" y="5714797"/>
                <a:ext cx="14400" cy="489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A109B9CD-9A0B-F8DA-4C84-E6A4B76C119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959702" y="5706157"/>
                  <a:ext cx="3204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636D9CE7-5486-499E-F018-96234E562F4C}"/>
                    </a:ext>
                  </a:extLst>
                </p14:cNvPr>
                <p14:cNvContentPartPr/>
                <p14:nvPr/>
              </p14:nvContentPartPr>
              <p14:xfrm>
                <a:off x="7297022" y="5734597"/>
                <a:ext cx="353880" cy="324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636D9CE7-5486-499E-F018-96234E562F4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88382" y="5725957"/>
                  <a:ext cx="37152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47CFEE11-0C60-9E33-B83B-DBA9DFD8BE5A}"/>
                    </a:ext>
                  </a:extLst>
                </p14:cNvPr>
                <p14:cNvContentPartPr/>
                <p14:nvPr/>
              </p14:nvContentPartPr>
              <p14:xfrm>
                <a:off x="7579982" y="5689957"/>
                <a:ext cx="120960" cy="1522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47CFEE11-0C60-9E33-B83B-DBA9DFD8BE5A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71342" y="5681317"/>
                  <a:ext cx="138600" cy="16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754A545-68EC-4E0D-9CFE-3B3CDF2A31AB}"/>
                    </a:ext>
                  </a:extLst>
                </p14:cNvPr>
                <p14:cNvContentPartPr/>
                <p14:nvPr/>
              </p14:nvContentPartPr>
              <p14:xfrm>
                <a:off x="7554782" y="5922877"/>
                <a:ext cx="232920" cy="2386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754A545-68EC-4E0D-9CFE-3B3CDF2A31A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45782" y="5913877"/>
                  <a:ext cx="25056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85595DAE-B249-459A-A8CE-916C03EBEBC7}"/>
                    </a:ext>
                  </a:extLst>
                </p14:cNvPr>
                <p14:cNvContentPartPr/>
                <p14:nvPr/>
              </p14:nvContentPartPr>
              <p14:xfrm>
                <a:off x="7616342" y="5885437"/>
                <a:ext cx="249480" cy="18360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85595DAE-B249-459A-A8CE-916C03EBEBC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607342" y="5876437"/>
                  <a:ext cx="26712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FAC0B4EF-5A7F-B02D-A353-D463A8846330}"/>
                    </a:ext>
                  </a:extLst>
                </p14:cNvPr>
                <p14:cNvContentPartPr/>
                <p14:nvPr/>
              </p14:nvContentPartPr>
              <p14:xfrm>
                <a:off x="6755222" y="5832517"/>
                <a:ext cx="145440" cy="241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FAC0B4EF-5A7F-B02D-A353-D463A884633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746222" y="5823877"/>
                  <a:ext cx="16308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8EB670C-AF0F-9E98-30F8-809DCC319572}"/>
                    </a:ext>
                  </a:extLst>
                </p14:cNvPr>
                <p14:cNvContentPartPr/>
                <p14:nvPr/>
              </p14:nvContentPartPr>
              <p14:xfrm>
                <a:off x="6853142" y="6071917"/>
                <a:ext cx="360" cy="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8EB670C-AF0F-9E98-30F8-809DCC31957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44142" y="6063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5B19AD3-7D36-C9E2-1821-830E1B92E5A2}"/>
                    </a:ext>
                  </a:extLst>
                </p14:cNvPr>
                <p14:cNvContentPartPr/>
                <p14:nvPr/>
              </p14:nvContentPartPr>
              <p14:xfrm>
                <a:off x="6853142" y="6063277"/>
                <a:ext cx="360" cy="36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5B19AD3-7D36-C9E2-1821-830E1B92E5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44142" y="60542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AD6C92F5-7E37-2DEF-07BC-DFF004231AC9}"/>
                    </a:ext>
                  </a:extLst>
                </p14:cNvPr>
                <p14:cNvContentPartPr/>
                <p14:nvPr/>
              </p14:nvContentPartPr>
              <p14:xfrm>
                <a:off x="6774302" y="6063277"/>
                <a:ext cx="95040" cy="1112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AD6C92F5-7E37-2DEF-07BC-DFF004231AC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765662" y="6054277"/>
                  <a:ext cx="1126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691B0C24-E56E-2804-4D3B-F7AECBEBA21B}"/>
                    </a:ext>
                  </a:extLst>
                </p14:cNvPr>
                <p14:cNvContentPartPr/>
                <p14:nvPr/>
              </p14:nvContentPartPr>
              <p14:xfrm>
                <a:off x="6923702" y="5919277"/>
                <a:ext cx="146880" cy="1872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691B0C24-E56E-2804-4D3B-F7AECBEBA21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914702" y="5910277"/>
                  <a:ext cx="164520" cy="20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C7DAD452-CE10-2AE2-E83B-8391D24DDB1E}"/>
              </a:ext>
            </a:extLst>
          </p:cNvPr>
          <p:cNvGrpSpPr/>
          <p:nvPr/>
        </p:nvGrpSpPr>
        <p:grpSpPr>
          <a:xfrm>
            <a:off x="1392662" y="4935397"/>
            <a:ext cx="3051360" cy="530280"/>
            <a:chOff x="1392662" y="4935397"/>
            <a:chExt cx="3051360" cy="53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3CB8AFC6-9F1B-7F59-C4A5-C9A3C8F7DAB2}"/>
                    </a:ext>
                  </a:extLst>
                </p14:cNvPr>
                <p14:cNvContentPartPr/>
                <p14:nvPr/>
              </p14:nvContentPartPr>
              <p14:xfrm>
                <a:off x="1392662" y="5103517"/>
                <a:ext cx="169560" cy="3621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3CB8AFC6-9F1B-7F59-C4A5-C9A3C8F7DAB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383662" y="5094517"/>
                  <a:ext cx="18720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99FD795-C301-C1B3-A95B-9ECF97F7F203}"/>
                    </a:ext>
                  </a:extLst>
                </p14:cNvPr>
                <p14:cNvContentPartPr/>
                <p14:nvPr/>
              </p14:nvContentPartPr>
              <p14:xfrm>
                <a:off x="1517942" y="5104237"/>
                <a:ext cx="216360" cy="2581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99FD795-C301-C1B3-A95B-9ECF97F7F203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508942" y="5095237"/>
                  <a:ext cx="234000" cy="27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EB43F6AC-AF6F-563C-86D4-23FB3F18973F}"/>
                    </a:ext>
                  </a:extLst>
                </p14:cNvPr>
                <p14:cNvContentPartPr/>
                <p14:nvPr/>
              </p14:nvContentPartPr>
              <p14:xfrm>
                <a:off x="1890542" y="5174077"/>
                <a:ext cx="157320" cy="4608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EB43F6AC-AF6F-563C-86D4-23FB3F18973F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1881902" y="5165437"/>
                  <a:ext cx="1749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0834CC5-6113-1FD4-2711-31750419D86D}"/>
                    </a:ext>
                  </a:extLst>
                </p14:cNvPr>
                <p14:cNvContentPartPr/>
                <p14:nvPr/>
              </p14:nvContentPartPr>
              <p14:xfrm>
                <a:off x="1899542" y="5255437"/>
                <a:ext cx="115200" cy="3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0834CC5-6113-1FD4-2711-31750419D86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1890902" y="5246437"/>
                  <a:ext cx="132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B29D2594-05E8-430F-B265-3B8A3ECABEE8}"/>
                    </a:ext>
                  </a:extLst>
                </p14:cNvPr>
                <p14:cNvContentPartPr/>
                <p14:nvPr/>
              </p14:nvContentPartPr>
              <p14:xfrm>
                <a:off x="2104742" y="5175517"/>
                <a:ext cx="70560" cy="17496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B29D2594-05E8-430F-B265-3B8A3ECABEE8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095742" y="5166517"/>
                  <a:ext cx="882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F53264B-11A0-415C-28C9-232BCFAB896C}"/>
                    </a:ext>
                  </a:extLst>
                </p14:cNvPr>
                <p14:cNvContentPartPr/>
                <p14:nvPr/>
              </p14:nvContentPartPr>
              <p14:xfrm>
                <a:off x="2236142" y="5042317"/>
                <a:ext cx="180360" cy="2037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F53264B-11A0-415C-28C9-232BCFAB896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27142" y="5033317"/>
                  <a:ext cx="19800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A75B5E8D-07BB-C24C-2370-E69C6DDA4A06}"/>
                    </a:ext>
                  </a:extLst>
                </p14:cNvPr>
                <p14:cNvContentPartPr/>
                <p14:nvPr/>
              </p14:nvContentPartPr>
              <p14:xfrm>
                <a:off x="2556182" y="5166517"/>
                <a:ext cx="176400" cy="190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A75B5E8D-07BB-C24C-2370-E69C6DDA4A06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547542" y="5157517"/>
                  <a:ext cx="194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A36187A8-D10C-4C74-1883-D2B266231329}"/>
                    </a:ext>
                  </a:extLst>
                </p14:cNvPr>
                <p14:cNvContentPartPr/>
                <p14:nvPr/>
              </p14:nvContentPartPr>
              <p14:xfrm>
                <a:off x="2574182" y="5211157"/>
                <a:ext cx="99000" cy="255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A36187A8-D10C-4C74-1883-D2B266231329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565182" y="5202157"/>
                  <a:ext cx="1166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37FC2DAF-F32A-170E-0D2D-084B210DD1D7}"/>
                    </a:ext>
                  </a:extLst>
                </p14:cNvPr>
                <p14:cNvContentPartPr/>
                <p14:nvPr/>
              </p14:nvContentPartPr>
              <p14:xfrm>
                <a:off x="2839142" y="5103877"/>
                <a:ext cx="126360" cy="2264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37FC2DAF-F32A-170E-0D2D-084B210DD1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30142" y="5094877"/>
                  <a:ext cx="14400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147E4A94-553B-8DAF-B069-52649DA2BA81}"/>
                    </a:ext>
                  </a:extLst>
                </p14:cNvPr>
                <p14:cNvContentPartPr/>
                <p14:nvPr/>
              </p14:nvContentPartPr>
              <p14:xfrm>
                <a:off x="3002942" y="5139877"/>
                <a:ext cx="24480" cy="14004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147E4A94-553B-8DAF-B069-52649DA2BA8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94302" y="5130877"/>
                  <a:ext cx="4212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CEA574B-F0A9-3DC4-B557-9C1BB99D9A8E}"/>
                    </a:ext>
                  </a:extLst>
                </p14:cNvPr>
                <p14:cNvContentPartPr/>
                <p14:nvPr/>
              </p14:nvContentPartPr>
              <p14:xfrm>
                <a:off x="3062702" y="4980037"/>
                <a:ext cx="360" cy="75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CEA574B-F0A9-3DC4-B557-9C1BB99D9A8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53702" y="497139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32EE37FD-7FF7-7217-9495-32A70797F7EF}"/>
                    </a:ext>
                  </a:extLst>
                </p14:cNvPr>
                <p14:cNvContentPartPr/>
                <p14:nvPr/>
              </p14:nvContentPartPr>
              <p14:xfrm>
                <a:off x="3064142" y="5077597"/>
                <a:ext cx="337320" cy="2498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32EE37FD-7FF7-7217-9495-32A70797F7E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3055502" y="5068957"/>
                  <a:ext cx="3549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640A487B-2B47-0C87-2200-8647D45E89F9}"/>
                    </a:ext>
                  </a:extLst>
                </p14:cNvPr>
                <p14:cNvContentPartPr/>
                <p14:nvPr/>
              </p14:nvContentPartPr>
              <p14:xfrm>
                <a:off x="3293462" y="5113237"/>
                <a:ext cx="71280" cy="36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640A487B-2B47-0C87-2200-8647D45E89F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3284462" y="5104597"/>
                  <a:ext cx="88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A80A033-1F42-569C-A336-C5F9A1929863}"/>
                    </a:ext>
                  </a:extLst>
                </p14:cNvPr>
                <p14:cNvContentPartPr/>
                <p14:nvPr/>
              </p14:nvContentPartPr>
              <p14:xfrm>
                <a:off x="3494342" y="5015677"/>
                <a:ext cx="30600" cy="24768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A80A033-1F42-569C-A336-C5F9A1929863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485342" y="5007037"/>
                  <a:ext cx="4824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BAF25FAB-8D53-77DD-5A0B-5F855C77FCE6}"/>
                    </a:ext>
                  </a:extLst>
                </p14:cNvPr>
                <p14:cNvContentPartPr/>
                <p14:nvPr/>
              </p14:nvContentPartPr>
              <p14:xfrm>
                <a:off x="3664622" y="5130877"/>
                <a:ext cx="1800" cy="3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BAF25FAB-8D53-77DD-5A0B-5F855C77FCE6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3655982" y="512187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CB1D9FA3-E7D1-622C-0064-03874704AF1B}"/>
                    </a:ext>
                  </a:extLst>
                </p14:cNvPr>
                <p14:cNvContentPartPr/>
                <p14:nvPr/>
              </p14:nvContentPartPr>
              <p14:xfrm>
                <a:off x="3712142" y="4935397"/>
                <a:ext cx="123120" cy="3517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CB1D9FA3-E7D1-622C-0064-03874704AF1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3703142" y="4926757"/>
                  <a:ext cx="140760" cy="36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67E87072-9F59-D6B0-A8B6-94B5C1638601}"/>
                    </a:ext>
                  </a:extLst>
                </p14:cNvPr>
                <p14:cNvContentPartPr/>
                <p14:nvPr/>
              </p14:nvContentPartPr>
              <p14:xfrm>
                <a:off x="3837422" y="5033317"/>
                <a:ext cx="95400" cy="28224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67E87072-9F59-D6B0-A8B6-94B5C1638601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3828422" y="5024677"/>
                  <a:ext cx="11304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398D3EF6-ABE9-165C-7DF7-0FF8C777A109}"/>
                    </a:ext>
                  </a:extLst>
                </p14:cNvPr>
                <p14:cNvContentPartPr/>
                <p14:nvPr/>
              </p14:nvContentPartPr>
              <p14:xfrm>
                <a:off x="4056662" y="5122237"/>
                <a:ext cx="360" cy="18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398D3EF6-ABE9-165C-7DF7-0FF8C777A10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4048022" y="511323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6F847828-FF88-E8FE-0D85-A2DFC990CA89}"/>
                    </a:ext>
                  </a:extLst>
                </p14:cNvPr>
                <p14:cNvContentPartPr/>
                <p14:nvPr/>
              </p14:nvContentPartPr>
              <p14:xfrm>
                <a:off x="4151702" y="5040517"/>
                <a:ext cx="160920" cy="2203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6F847828-FF88-E8FE-0D85-A2DFC990CA89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4143062" y="5031877"/>
                  <a:ext cx="17856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AAE61A00-67E4-6175-53C2-BDAA81258CFE}"/>
                    </a:ext>
                  </a:extLst>
                </p14:cNvPr>
                <p14:cNvContentPartPr/>
                <p14:nvPr/>
              </p14:nvContentPartPr>
              <p14:xfrm>
                <a:off x="4346822" y="4962397"/>
                <a:ext cx="97200" cy="2908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AAE61A00-67E4-6175-53C2-BDAA81258CFE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4337822" y="4953397"/>
                  <a:ext cx="114840" cy="3085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6536991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11BD15EA-9610-398D-BCBA-07127AB0C438}"/>
              </a:ext>
            </a:extLst>
          </p:cNvPr>
          <p:cNvGrpSpPr/>
          <p:nvPr/>
        </p:nvGrpSpPr>
        <p:grpSpPr>
          <a:xfrm>
            <a:off x="1100342" y="887917"/>
            <a:ext cx="864360" cy="437040"/>
            <a:chOff x="1100342" y="887917"/>
            <a:chExt cx="86436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B7A5C946-A307-6259-81E6-9AB150290E2F}"/>
                    </a:ext>
                  </a:extLst>
                </p14:cNvPr>
                <p14:cNvContentPartPr/>
                <p14:nvPr/>
              </p14:nvContentPartPr>
              <p14:xfrm>
                <a:off x="1100342" y="887917"/>
                <a:ext cx="457920" cy="6192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B7A5C946-A307-6259-81E6-9AB150290E2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091702" y="879277"/>
                  <a:ext cx="4755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FFE8817-4035-D13D-DCEA-CEEBE5779685}"/>
                    </a:ext>
                  </a:extLst>
                </p14:cNvPr>
                <p14:cNvContentPartPr/>
                <p14:nvPr/>
              </p14:nvContentPartPr>
              <p14:xfrm>
                <a:off x="1108622" y="967477"/>
                <a:ext cx="300960" cy="3139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FFE8817-4035-D13D-DCEA-CEEBE57796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99982" y="958837"/>
                  <a:ext cx="31860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673C640D-8D62-386B-7BCE-06ACEF65287B}"/>
                    </a:ext>
                  </a:extLst>
                </p14:cNvPr>
                <p14:cNvContentPartPr/>
                <p14:nvPr/>
              </p14:nvContentPartPr>
              <p14:xfrm>
                <a:off x="1615502" y="926437"/>
                <a:ext cx="349200" cy="57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673C640D-8D62-386B-7BCE-06ACEF65287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06502" y="917437"/>
                  <a:ext cx="3668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7CE8596B-D457-8B86-44C1-25B5B5234703}"/>
                    </a:ext>
                  </a:extLst>
                </p14:cNvPr>
                <p14:cNvContentPartPr/>
                <p14:nvPr/>
              </p14:nvContentPartPr>
              <p14:xfrm>
                <a:off x="1652942" y="967477"/>
                <a:ext cx="266760" cy="35748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7CE8596B-D457-8B86-44C1-25B5B523470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43942" y="958837"/>
                  <a:ext cx="284400" cy="37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3C80A6A-AB49-3374-D0E2-BD4C56A09E8E}"/>
              </a:ext>
            </a:extLst>
          </p:cNvPr>
          <p:cNvGrpSpPr/>
          <p:nvPr/>
        </p:nvGrpSpPr>
        <p:grpSpPr>
          <a:xfrm>
            <a:off x="2325062" y="931477"/>
            <a:ext cx="1820880" cy="457920"/>
            <a:chOff x="2325062" y="931477"/>
            <a:chExt cx="1820880" cy="45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3B702C3-F8B9-7EE6-6AAA-DB1B1C658D54}"/>
                    </a:ext>
                  </a:extLst>
                </p14:cNvPr>
                <p14:cNvContentPartPr/>
                <p14:nvPr/>
              </p14:nvContentPartPr>
              <p14:xfrm>
                <a:off x="2325062" y="931477"/>
                <a:ext cx="157680" cy="4467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3B702C3-F8B9-7EE6-6AAA-DB1B1C658D5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6422" y="922837"/>
                  <a:ext cx="175320" cy="46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EC87AFA-5129-1115-481C-DB1F88BAF483}"/>
                    </a:ext>
                  </a:extLst>
                </p14:cNvPr>
                <p14:cNvContentPartPr/>
                <p14:nvPr/>
              </p14:nvContentPartPr>
              <p14:xfrm>
                <a:off x="2627822" y="1020397"/>
                <a:ext cx="55080" cy="3592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EC87AFA-5129-1115-481C-DB1F88BAF48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19182" y="1011757"/>
                  <a:ext cx="7272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64199DF-D793-2184-F595-C76A3ACD3BF3}"/>
                    </a:ext>
                  </a:extLst>
                </p14:cNvPr>
                <p14:cNvContentPartPr/>
                <p14:nvPr/>
              </p14:nvContentPartPr>
              <p14:xfrm>
                <a:off x="2742662" y="1093837"/>
                <a:ext cx="203760" cy="162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64199DF-D793-2184-F595-C76A3ACD3BF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34022" y="1084837"/>
                  <a:ext cx="22140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5D80AC8C-68E3-16B6-29B9-E4DA33C1BEBB}"/>
                    </a:ext>
                  </a:extLst>
                </p14:cNvPr>
                <p14:cNvContentPartPr/>
                <p14:nvPr/>
              </p14:nvContentPartPr>
              <p14:xfrm>
                <a:off x="3009062" y="1224877"/>
                <a:ext cx="9360" cy="30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5D80AC8C-68E3-16B6-29B9-E4DA33C1BEB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00062" y="1215877"/>
                  <a:ext cx="270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31452EB-4B87-DA6C-351A-CCAA6A5C3476}"/>
                    </a:ext>
                  </a:extLst>
                </p14:cNvPr>
                <p14:cNvContentPartPr/>
                <p14:nvPr/>
              </p14:nvContentPartPr>
              <p14:xfrm>
                <a:off x="3160262" y="1053157"/>
                <a:ext cx="152280" cy="26064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31452EB-4B87-DA6C-351A-CCAA6A5C34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51262" y="1044157"/>
                  <a:ext cx="169920" cy="27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119F965-7D6D-5733-0D94-144462F57119}"/>
                    </a:ext>
                  </a:extLst>
                </p14:cNvPr>
                <p14:cNvContentPartPr/>
                <p14:nvPr/>
              </p14:nvContentPartPr>
              <p14:xfrm>
                <a:off x="3391022" y="967477"/>
                <a:ext cx="90720" cy="2941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119F965-7D6D-5733-0D94-144462F5711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82382" y="958837"/>
                  <a:ext cx="10836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25AEFCF-9A3D-861D-F44B-BBD8E12A78BB}"/>
                    </a:ext>
                  </a:extLst>
                </p14:cNvPr>
                <p14:cNvContentPartPr/>
                <p14:nvPr/>
              </p14:nvContentPartPr>
              <p14:xfrm>
                <a:off x="2645102" y="960277"/>
                <a:ext cx="86760" cy="165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25AEFCF-9A3D-861D-F44B-BBD8E12A78B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36462" y="951277"/>
                  <a:ext cx="1044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99255D70-0551-1083-65A2-342112102BC5}"/>
                    </a:ext>
                  </a:extLst>
                </p14:cNvPr>
                <p14:cNvContentPartPr/>
                <p14:nvPr/>
              </p14:nvContentPartPr>
              <p14:xfrm>
                <a:off x="2621702" y="967477"/>
                <a:ext cx="61200" cy="4006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99255D70-0551-1083-65A2-342112102B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13062" y="958837"/>
                  <a:ext cx="78840" cy="41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E266BD0-2B28-C88D-1890-73B22CCAE2E2}"/>
                    </a:ext>
                  </a:extLst>
                </p14:cNvPr>
                <p14:cNvContentPartPr/>
                <p14:nvPr/>
              </p14:nvContentPartPr>
              <p14:xfrm>
                <a:off x="3343502" y="940477"/>
                <a:ext cx="119880" cy="4212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E266BD0-2B28-C88D-1890-73B22CCAE2E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34862" y="931477"/>
                  <a:ext cx="137520" cy="43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B5FD020-180D-CE20-A459-5B4C90C043AF}"/>
                    </a:ext>
                  </a:extLst>
                </p14:cNvPr>
                <p14:cNvContentPartPr/>
                <p14:nvPr/>
              </p14:nvContentPartPr>
              <p14:xfrm>
                <a:off x="3639422" y="1100317"/>
                <a:ext cx="182880" cy="93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B5FD020-180D-CE20-A459-5B4C90C043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30422" y="1091677"/>
                  <a:ext cx="200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078D230-68A3-B299-AC41-858CD91CAFD1}"/>
                    </a:ext>
                  </a:extLst>
                </p14:cNvPr>
                <p14:cNvContentPartPr/>
                <p14:nvPr/>
              </p14:nvContentPartPr>
              <p14:xfrm>
                <a:off x="3675062" y="1180597"/>
                <a:ext cx="205200" cy="9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078D230-68A3-B299-AC41-858CD91CAFD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66062" y="1171597"/>
                  <a:ext cx="22284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A714CCC8-9E29-CCC6-F672-747E50107866}"/>
                    </a:ext>
                  </a:extLst>
                </p14:cNvPr>
                <p14:cNvContentPartPr/>
                <p14:nvPr/>
              </p14:nvContentPartPr>
              <p14:xfrm>
                <a:off x="4012382" y="1011757"/>
                <a:ext cx="21600" cy="2894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A714CCC8-9E29-CCC6-F672-747E501078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03742" y="1003117"/>
                  <a:ext cx="3924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1381BB09-5F53-B0CE-A8BD-F20998AAF545}"/>
                    </a:ext>
                  </a:extLst>
                </p14:cNvPr>
                <p14:cNvContentPartPr/>
                <p14:nvPr/>
              </p14:nvContentPartPr>
              <p14:xfrm>
                <a:off x="4145582" y="1366717"/>
                <a:ext cx="360" cy="3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1381BB09-5F53-B0CE-A8BD-F20998AAF54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36942" y="1358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AA979FBE-78EA-A65C-835E-FABDF4C23115}"/>
                    </a:ext>
                  </a:extLst>
                </p14:cNvPr>
                <p14:cNvContentPartPr/>
                <p14:nvPr/>
              </p14:nvContentPartPr>
              <p14:xfrm>
                <a:off x="2387702" y="1164757"/>
                <a:ext cx="64080" cy="2246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AA979FBE-78EA-A65C-835E-FABDF4C2311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79062" y="1155757"/>
                  <a:ext cx="817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BEC426B-0C9B-72EB-852C-F1BCE2923F12}"/>
              </a:ext>
            </a:extLst>
          </p:cNvPr>
          <p:cNvGrpSpPr/>
          <p:nvPr/>
        </p:nvGrpSpPr>
        <p:grpSpPr>
          <a:xfrm>
            <a:off x="1887662" y="2165557"/>
            <a:ext cx="1017000" cy="515880"/>
            <a:chOff x="1887662" y="2165557"/>
            <a:chExt cx="10170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F2A68E7-E71D-788C-6A1B-BE85422B3F86}"/>
                    </a:ext>
                  </a:extLst>
                </p14:cNvPr>
                <p14:cNvContentPartPr/>
                <p14:nvPr/>
              </p14:nvContentPartPr>
              <p14:xfrm>
                <a:off x="1887662" y="2181397"/>
                <a:ext cx="145440" cy="3556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F2A68E7-E71D-788C-6A1B-BE85422B3F8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878662" y="2172397"/>
                  <a:ext cx="163080" cy="37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39B2B47-2D80-4007-36DB-9B285BA5AD7F}"/>
                    </a:ext>
                  </a:extLst>
                </p14:cNvPr>
                <p14:cNvContentPartPr/>
                <p14:nvPr/>
              </p14:nvContentPartPr>
              <p14:xfrm>
                <a:off x="2185742" y="2192557"/>
                <a:ext cx="51480" cy="2764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39B2B47-2D80-4007-36DB-9B285BA5AD7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176742" y="2183557"/>
                  <a:ext cx="6912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05D5DAA-152F-F710-E143-80CAAC276270}"/>
                    </a:ext>
                  </a:extLst>
                </p14:cNvPr>
                <p14:cNvContentPartPr/>
                <p14:nvPr/>
              </p14:nvContentPartPr>
              <p14:xfrm>
                <a:off x="2289782" y="2219557"/>
                <a:ext cx="129960" cy="171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05D5DAA-152F-F710-E143-80CAAC27627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81142" y="2210917"/>
                  <a:ext cx="14760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1C0722E1-0550-5628-9BE2-B255AFB2FD48}"/>
                    </a:ext>
                  </a:extLst>
                </p14:cNvPr>
                <p14:cNvContentPartPr/>
                <p14:nvPr/>
              </p14:nvContentPartPr>
              <p14:xfrm>
                <a:off x="2298062" y="2210197"/>
                <a:ext cx="116640" cy="263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1C0722E1-0550-5628-9BE2-B255AFB2FD4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89422" y="2201557"/>
                  <a:ext cx="13428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B5B7D33-1C01-CA11-F1D7-2394C6B016F1}"/>
                    </a:ext>
                  </a:extLst>
                </p14:cNvPr>
                <p14:cNvContentPartPr/>
                <p14:nvPr/>
              </p14:nvContentPartPr>
              <p14:xfrm>
                <a:off x="2517302" y="2352397"/>
                <a:ext cx="21960" cy="65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B5B7D33-1C01-CA11-F1D7-2394C6B016F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08662" y="2343397"/>
                  <a:ext cx="396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43517E6D-A3A0-F0FB-49EE-B2DABA277FFE}"/>
                    </a:ext>
                  </a:extLst>
                </p14:cNvPr>
                <p14:cNvContentPartPr/>
                <p14:nvPr/>
              </p14:nvContentPartPr>
              <p14:xfrm>
                <a:off x="2590742" y="2254477"/>
                <a:ext cx="100800" cy="2487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43517E6D-A3A0-F0FB-49EE-B2DABA277FF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581742" y="2245837"/>
                  <a:ext cx="11844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75AC13B3-FF96-9AAA-8423-3B1EDE7294D7}"/>
                    </a:ext>
                  </a:extLst>
                </p14:cNvPr>
                <p14:cNvContentPartPr/>
                <p14:nvPr/>
              </p14:nvContentPartPr>
              <p14:xfrm>
                <a:off x="2812862" y="2165557"/>
                <a:ext cx="91800" cy="515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75AC13B3-FF96-9AAA-8423-3B1EDE7294D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803862" y="2156917"/>
                  <a:ext cx="109440" cy="53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5A4ED74B-3CAF-F859-FD5B-8E27C64B63A7}"/>
              </a:ext>
            </a:extLst>
          </p:cNvPr>
          <p:cNvGrpSpPr/>
          <p:nvPr/>
        </p:nvGrpSpPr>
        <p:grpSpPr>
          <a:xfrm>
            <a:off x="1109342" y="1703317"/>
            <a:ext cx="800280" cy="1324080"/>
            <a:chOff x="1109342" y="1703317"/>
            <a:chExt cx="800280" cy="132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69BA75F3-7E73-B804-3539-6D442205E644}"/>
                    </a:ext>
                  </a:extLst>
                </p14:cNvPr>
                <p14:cNvContentPartPr/>
                <p14:nvPr/>
              </p14:nvContentPartPr>
              <p14:xfrm>
                <a:off x="1638902" y="1943797"/>
                <a:ext cx="118800" cy="862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69BA75F3-7E73-B804-3539-6D442205E64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630262" y="1935157"/>
                  <a:ext cx="136440" cy="88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447B5E7-7E66-134B-2FE3-536376C7E6FA}"/>
                    </a:ext>
                  </a:extLst>
                </p14:cNvPr>
                <p14:cNvContentPartPr/>
                <p14:nvPr/>
              </p14:nvContentPartPr>
              <p14:xfrm>
                <a:off x="1322822" y="1899517"/>
                <a:ext cx="115200" cy="9144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447B5E7-7E66-134B-2FE3-536376C7E6F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14182" y="1890877"/>
                  <a:ext cx="132840" cy="9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FA0B83A9-1BF8-6B93-2C09-6F39E8CEF631}"/>
                    </a:ext>
                  </a:extLst>
                </p14:cNvPr>
                <p14:cNvContentPartPr/>
                <p14:nvPr/>
              </p14:nvContentPartPr>
              <p14:xfrm>
                <a:off x="1109342" y="3023437"/>
                <a:ext cx="94680" cy="39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FA0B83A9-1BF8-6B93-2C09-6F39E8CEF63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00702" y="3014437"/>
                  <a:ext cx="1123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9740FE99-5027-06DC-F55E-6429BE24CFB6}"/>
                    </a:ext>
                  </a:extLst>
                </p14:cNvPr>
                <p14:cNvContentPartPr/>
                <p14:nvPr/>
              </p14:nvContentPartPr>
              <p14:xfrm>
                <a:off x="1251542" y="2929477"/>
                <a:ext cx="132840" cy="72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9740FE99-5027-06DC-F55E-6429BE24CFB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242542" y="2920837"/>
                  <a:ext cx="150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9731AAE-BBBA-CC5B-F4FD-00B7E0C96834}"/>
                    </a:ext>
                  </a:extLst>
                </p14:cNvPr>
                <p14:cNvContentPartPr/>
                <p14:nvPr/>
              </p14:nvContentPartPr>
              <p14:xfrm>
                <a:off x="1215902" y="1733197"/>
                <a:ext cx="129240" cy="7272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9731AAE-BBBA-CC5B-F4FD-00B7E0C96834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206902" y="1724557"/>
                  <a:ext cx="14688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5FE294D-D853-FF00-1AF3-6EC7AFB56FD9}"/>
                    </a:ext>
                  </a:extLst>
                </p14:cNvPr>
                <p14:cNvContentPartPr/>
                <p14:nvPr/>
              </p14:nvContentPartPr>
              <p14:xfrm>
                <a:off x="1606502" y="2947117"/>
                <a:ext cx="50400" cy="3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5FE294D-D853-FF00-1AF3-6EC7AFB56FD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597502" y="2938477"/>
                  <a:ext cx="6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C1C056F-44E4-07F1-132E-4B3145DF75E9}"/>
                    </a:ext>
                  </a:extLst>
                </p14:cNvPr>
                <p14:cNvContentPartPr/>
                <p14:nvPr/>
              </p14:nvContentPartPr>
              <p14:xfrm>
                <a:off x="1704062" y="2803837"/>
                <a:ext cx="169920" cy="1252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C1C056F-44E4-07F1-132E-4B3145DF75E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695062" y="2794837"/>
                  <a:ext cx="18756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A5AF462-45F7-D8C2-C322-1339756813BF}"/>
                    </a:ext>
                  </a:extLst>
                </p14:cNvPr>
                <p14:cNvContentPartPr/>
                <p14:nvPr/>
              </p14:nvContentPartPr>
              <p14:xfrm>
                <a:off x="1606502" y="1795117"/>
                <a:ext cx="130320" cy="334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A5AF462-45F7-D8C2-C322-1339756813B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597502" y="1786477"/>
                  <a:ext cx="14796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61D7133-BF55-3451-BD6C-1155D7FB0261}"/>
                    </a:ext>
                  </a:extLst>
                </p14:cNvPr>
                <p14:cNvContentPartPr/>
                <p14:nvPr/>
              </p14:nvContentPartPr>
              <p14:xfrm>
                <a:off x="1651142" y="1704397"/>
                <a:ext cx="32400" cy="1360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61D7133-BF55-3451-BD6C-1155D7FB026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42142" y="1695397"/>
                  <a:ext cx="500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D6E14F10-2993-87FB-E32A-EBF6C20F2EB9}"/>
                    </a:ext>
                  </a:extLst>
                </p14:cNvPr>
                <p14:cNvContentPartPr/>
                <p14:nvPr/>
              </p14:nvContentPartPr>
              <p14:xfrm>
                <a:off x="1739702" y="1703317"/>
                <a:ext cx="169920" cy="867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D6E14F10-2993-87FB-E32A-EBF6C20F2EB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0702" y="1694677"/>
                  <a:ext cx="187560" cy="104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8C0812FC-502B-8D42-C5F2-1B3C815BDF40}"/>
              </a:ext>
            </a:extLst>
          </p:cNvPr>
          <p:cNvGrpSpPr/>
          <p:nvPr/>
        </p:nvGrpSpPr>
        <p:grpSpPr>
          <a:xfrm>
            <a:off x="3000062" y="2291197"/>
            <a:ext cx="174240" cy="124920"/>
            <a:chOff x="3000062" y="2291197"/>
            <a:chExt cx="17424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BE6D03E7-42F8-68C8-CDDD-B0850EAB0EB8}"/>
                    </a:ext>
                  </a:extLst>
                </p14:cNvPr>
                <p14:cNvContentPartPr/>
                <p14:nvPr/>
              </p14:nvContentPartPr>
              <p14:xfrm>
                <a:off x="3035702" y="2291197"/>
                <a:ext cx="138600" cy="34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BE6D03E7-42F8-68C8-CDDD-B0850EAB0EB8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027062" y="2282557"/>
                  <a:ext cx="1562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152C7F5-AA88-AC45-F206-4BD6E16D937D}"/>
                    </a:ext>
                  </a:extLst>
                </p14:cNvPr>
                <p14:cNvContentPartPr/>
                <p14:nvPr/>
              </p14:nvContentPartPr>
              <p14:xfrm>
                <a:off x="3000062" y="2334397"/>
                <a:ext cx="108720" cy="3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152C7F5-AA88-AC45-F206-4BD6E16D937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91422" y="2325757"/>
                  <a:ext cx="126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03FFAF3-4503-941A-2F1B-574AF5D8E11B}"/>
                    </a:ext>
                  </a:extLst>
                </p14:cNvPr>
                <p14:cNvContentPartPr/>
                <p14:nvPr/>
              </p14:nvContentPartPr>
              <p14:xfrm>
                <a:off x="3009062" y="2394517"/>
                <a:ext cx="127080" cy="216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03FFAF3-4503-941A-2F1B-574AF5D8E11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00422" y="2385517"/>
                  <a:ext cx="144720" cy="3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CB0893F4-5FC8-8958-7BBD-BEE923209FD1}"/>
              </a:ext>
            </a:extLst>
          </p:cNvPr>
          <p:cNvGrpSpPr/>
          <p:nvPr/>
        </p:nvGrpSpPr>
        <p:grpSpPr>
          <a:xfrm>
            <a:off x="3399662" y="2162317"/>
            <a:ext cx="145080" cy="417600"/>
            <a:chOff x="3399662" y="2162317"/>
            <a:chExt cx="145080" cy="41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7577226-F8FE-0CCA-FA26-67DE6D5115E3}"/>
                    </a:ext>
                  </a:extLst>
                </p14:cNvPr>
                <p14:cNvContentPartPr/>
                <p14:nvPr/>
              </p14:nvContentPartPr>
              <p14:xfrm>
                <a:off x="3443942" y="2217397"/>
                <a:ext cx="360" cy="18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7577226-F8FE-0CCA-FA26-67DE6D5115E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435302" y="22087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5EB80DC2-3D46-5495-BB3C-141754CF7FF2}"/>
                    </a:ext>
                  </a:extLst>
                </p14:cNvPr>
                <p14:cNvContentPartPr/>
                <p14:nvPr/>
              </p14:nvContentPartPr>
              <p14:xfrm>
                <a:off x="3412262" y="2183557"/>
                <a:ext cx="24120" cy="396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5EB80DC2-3D46-5495-BB3C-141754CF7FF2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403262" y="2174557"/>
                  <a:ext cx="41760" cy="41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5D8832A-CC56-9174-5EC3-AF3FCDB79F78}"/>
                    </a:ext>
                  </a:extLst>
                </p14:cNvPr>
                <p14:cNvContentPartPr/>
                <p14:nvPr/>
              </p14:nvContentPartPr>
              <p14:xfrm>
                <a:off x="3399662" y="2162317"/>
                <a:ext cx="145080" cy="375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5D8832A-CC56-9174-5EC3-AF3FCDB79F78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391022" y="2153677"/>
                  <a:ext cx="162720" cy="393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040CF8B8-6D80-62EF-B4D6-D2AF60480C8B}"/>
                  </a:ext>
                </a:extLst>
              </p14:cNvPr>
              <p14:cNvContentPartPr/>
              <p14:nvPr/>
            </p14:nvContentPartPr>
            <p14:xfrm>
              <a:off x="3978542" y="2672077"/>
              <a:ext cx="69480" cy="18396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040CF8B8-6D80-62EF-B4D6-D2AF60480C8B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969542" y="2663077"/>
                <a:ext cx="87120" cy="20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62" name="组合 61">
            <a:extLst>
              <a:ext uri="{FF2B5EF4-FFF2-40B4-BE49-F238E27FC236}">
                <a16:creationId xmlns:a16="http://schemas.microsoft.com/office/drawing/2014/main" id="{C3866F82-3B8E-5F99-0F4C-C06B0E166D1B}"/>
              </a:ext>
            </a:extLst>
          </p:cNvPr>
          <p:cNvGrpSpPr/>
          <p:nvPr/>
        </p:nvGrpSpPr>
        <p:grpSpPr>
          <a:xfrm>
            <a:off x="5016422" y="2112637"/>
            <a:ext cx="318960" cy="387000"/>
            <a:chOff x="5016422" y="2112637"/>
            <a:chExt cx="31896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22D24400-75C0-267F-9BE4-1D6D88229504}"/>
                    </a:ext>
                  </a:extLst>
                </p14:cNvPr>
                <p14:cNvContentPartPr/>
                <p14:nvPr/>
              </p14:nvContentPartPr>
              <p14:xfrm>
                <a:off x="5059982" y="2112637"/>
                <a:ext cx="275400" cy="8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22D24400-75C0-267F-9BE4-1D6D88229504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5051342" y="2103997"/>
                  <a:ext cx="29304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2EEB251-B49D-3B5A-B64B-99B1D9CEAC48}"/>
                    </a:ext>
                  </a:extLst>
                </p14:cNvPr>
                <p14:cNvContentPartPr/>
                <p14:nvPr/>
              </p14:nvContentPartPr>
              <p14:xfrm>
                <a:off x="5016422" y="2139277"/>
                <a:ext cx="227520" cy="36036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2EEB251-B49D-3B5A-B64B-99B1D9CEAC48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5007782" y="2130277"/>
                  <a:ext cx="245160" cy="37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8F962706-7C8F-7E28-33F6-BDE2913D9D03}"/>
              </a:ext>
            </a:extLst>
          </p:cNvPr>
          <p:cNvGrpSpPr/>
          <p:nvPr/>
        </p:nvGrpSpPr>
        <p:grpSpPr>
          <a:xfrm>
            <a:off x="5566142" y="2085997"/>
            <a:ext cx="346320" cy="368280"/>
            <a:chOff x="5566142" y="2085997"/>
            <a:chExt cx="346320" cy="36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E4D55FD6-7E55-68BD-D374-878B7EDAF811}"/>
                    </a:ext>
                  </a:extLst>
                </p14:cNvPr>
                <p14:cNvContentPartPr/>
                <p14:nvPr/>
              </p14:nvContentPartPr>
              <p14:xfrm>
                <a:off x="5566142" y="2085997"/>
                <a:ext cx="346320" cy="9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E4D55FD6-7E55-68BD-D374-878B7EDAF81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5557142" y="2076997"/>
                  <a:ext cx="3639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4E215691-A1CF-D1FC-8EBC-1EE5997CFE8A}"/>
                    </a:ext>
                  </a:extLst>
                </p14:cNvPr>
                <p14:cNvContentPartPr/>
                <p14:nvPr/>
              </p14:nvContentPartPr>
              <p14:xfrm>
                <a:off x="5637062" y="2147917"/>
                <a:ext cx="260280" cy="3063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4E215691-A1CF-D1FC-8EBC-1EE5997CFE8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5628422" y="2138917"/>
                  <a:ext cx="277920" cy="32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E0ECC9C-A1AD-198B-F208-28E1BF7C1A45}"/>
              </a:ext>
            </a:extLst>
          </p:cNvPr>
          <p:cNvGrpSpPr/>
          <p:nvPr/>
        </p:nvGrpSpPr>
        <p:grpSpPr>
          <a:xfrm>
            <a:off x="6212342" y="2065837"/>
            <a:ext cx="1119960" cy="401760"/>
            <a:chOff x="6212342" y="2065837"/>
            <a:chExt cx="111996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E6957B9E-1254-2C03-9B80-B97B7376F2C1}"/>
                    </a:ext>
                  </a:extLst>
                </p14:cNvPr>
                <p14:cNvContentPartPr/>
                <p14:nvPr/>
              </p14:nvContentPartPr>
              <p14:xfrm>
                <a:off x="6212342" y="2065837"/>
                <a:ext cx="206280" cy="4017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E6957B9E-1254-2C03-9B80-B97B7376F2C1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6203342" y="2057197"/>
                  <a:ext cx="223920" cy="41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B7DDAA9-8049-040F-2B16-22E7409DCC28}"/>
                    </a:ext>
                  </a:extLst>
                </p14:cNvPr>
                <p14:cNvContentPartPr/>
                <p14:nvPr/>
              </p14:nvContentPartPr>
              <p14:xfrm>
                <a:off x="6497102" y="2147917"/>
                <a:ext cx="63360" cy="3168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B7DDAA9-8049-040F-2B16-22E7409DCC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6488462" y="2138917"/>
                  <a:ext cx="810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9B319BD-0AFF-8665-E2E5-68E9DC2A1B18}"/>
                    </a:ext>
                  </a:extLst>
                </p14:cNvPr>
                <p14:cNvContentPartPr/>
                <p14:nvPr/>
              </p14:nvContentPartPr>
              <p14:xfrm>
                <a:off x="6622382" y="2197957"/>
                <a:ext cx="209160" cy="1944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9B319BD-0AFF-8665-E2E5-68E9DC2A1B18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6613382" y="2188957"/>
                  <a:ext cx="2268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903F3AE-5E2A-33AB-C071-FB440A798ED1}"/>
                    </a:ext>
                  </a:extLst>
                </p14:cNvPr>
                <p14:cNvContentPartPr/>
                <p14:nvPr/>
              </p14:nvContentPartPr>
              <p14:xfrm>
                <a:off x="6897782" y="2352397"/>
                <a:ext cx="11160" cy="54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903F3AE-5E2A-33AB-C071-FB440A798ED1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6888782" y="2343397"/>
                  <a:ext cx="288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2F842BC3-6217-8633-268F-4F8981DC3436}"/>
                    </a:ext>
                  </a:extLst>
                </p14:cNvPr>
                <p14:cNvContentPartPr/>
                <p14:nvPr/>
              </p14:nvContentPartPr>
              <p14:xfrm>
                <a:off x="7039982" y="2192557"/>
                <a:ext cx="162360" cy="2512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2F842BC3-6217-8633-268F-4F8981DC3436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7030982" y="2183557"/>
                  <a:ext cx="18000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BDE65259-2D3A-C2A0-1C30-728FCE253880}"/>
                    </a:ext>
                  </a:extLst>
                </p14:cNvPr>
                <p14:cNvContentPartPr/>
                <p14:nvPr/>
              </p14:nvContentPartPr>
              <p14:xfrm>
                <a:off x="7284422" y="2147917"/>
                <a:ext cx="47880" cy="2664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BDE65259-2D3A-C2A0-1C30-728FCE253880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75782" y="2138917"/>
                  <a:ext cx="65520" cy="28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D37D9414-63B1-7096-332C-5A6A05667F32}"/>
              </a:ext>
            </a:extLst>
          </p:cNvPr>
          <p:cNvGrpSpPr/>
          <p:nvPr/>
        </p:nvGrpSpPr>
        <p:grpSpPr>
          <a:xfrm>
            <a:off x="4482902" y="2023717"/>
            <a:ext cx="247320" cy="671040"/>
            <a:chOff x="4482902" y="2023717"/>
            <a:chExt cx="247320" cy="671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3F6134B1-5587-CE4A-10EA-EB4CFCF58E6D}"/>
                    </a:ext>
                  </a:extLst>
                </p14:cNvPr>
                <p14:cNvContentPartPr/>
                <p14:nvPr/>
              </p14:nvContentPartPr>
              <p14:xfrm>
                <a:off x="4482902" y="2309197"/>
                <a:ext cx="247320" cy="25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3F6134B1-5587-CE4A-10EA-EB4CFCF58E6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474262" y="2300557"/>
                  <a:ext cx="264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A52E195F-8571-1113-5997-6A8F72B27FEA}"/>
                    </a:ext>
                  </a:extLst>
                </p14:cNvPr>
                <p14:cNvContentPartPr/>
                <p14:nvPr/>
              </p14:nvContentPartPr>
              <p14:xfrm>
                <a:off x="4536182" y="2423317"/>
                <a:ext cx="360" cy="2714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A52E195F-8571-1113-5997-6A8F72B27FEA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527542" y="2414677"/>
                  <a:ext cx="1800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9EDBDC8F-AA7D-8D19-75FC-4701536C9738}"/>
                    </a:ext>
                  </a:extLst>
                </p14:cNvPr>
                <p14:cNvContentPartPr/>
                <p14:nvPr/>
              </p14:nvContentPartPr>
              <p14:xfrm>
                <a:off x="4544822" y="2413957"/>
                <a:ext cx="179280" cy="2703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9EDBDC8F-AA7D-8D19-75FC-4701536C9738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536182" y="2404957"/>
                  <a:ext cx="1969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C8A461CC-6D62-A68C-DAD0-B40B8C4DA6A0}"/>
                    </a:ext>
                  </a:extLst>
                </p14:cNvPr>
                <p14:cNvContentPartPr/>
                <p14:nvPr/>
              </p14:nvContentPartPr>
              <p14:xfrm>
                <a:off x="4589102" y="2023717"/>
                <a:ext cx="38880" cy="3042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C8A461CC-6D62-A68C-DAD0-B40B8C4DA6A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4580462" y="2015077"/>
                  <a:ext cx="56520" cy="32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9A7F1258-FD8A-C56A-20CC-AFA76AA08A86}"/>
              </a:ext>
            </a:extLst>
          </p:cNvPr>
          <p:cNvGrpSpPr/>
          <p:nvPr/>
        </p:nvGrpSpPr>
        <p:grpSpPr>
          <a:xfrm>
            <a:off x="4971062" y="2636437"/>
            <a:ext cx="241560" cy="130320"/>
            <a:chOff x="4971062" y="2636437"/>
            <a:chExt cx="241560" cy="13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90CD3FA8-9C79-E1A7-7A4F-129E6794D710}"/>
                    </a:ext>
                  </a:extLst>
                </p14:cNvPr>
                <p14:cNvContentPartPr/>
                <p14:nvPr/>
              </p14:nvContentPartPr>
              <p14:xfrm>
                <a:off x="4971062" y="2698357"/>
                <a:ext cx="50400" cy="36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90CD3FA8-9C79-E1A7-7A4F-129E6794D71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962422" y="2689717"/>
                  <a:ext cx="6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751225B-658F-E788-66EF-C8E6432B738E}"/>
                    </a:ext>
                  </a:extLst>
                </p14:cNvPr>
                <p14:cNvContentPartPr/>
                <p14:nvPr/>
              </p14:nvContentPartPr>
              <p14:xfrm>
                <a:off x="5077622" y="2636437"/>
                <a:ext cx="45000" cy="13032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751225B-658F-E788-66EF-C8E6432B738E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68622" y="2627437"/>
                  <a:ext cx="626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CB7BB844-2EF5-65A6-1E43-7E198AB23B29}"/>
                    </a:ext>
                  </a:extLst>
                </p14:cNvPr>
                <p14:cNvContentPartPr/>
                <p14:nvPr/>
              </p14:nvContentPartPr>
              <p14:xfrm>
                <a:off x="5112902" y="2654077"/>
                <a:ext cx="99720" cy="734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CB7BB844-2EF5-65A6-1E43-7E198AB23B2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04262" y="2645437"/>
                  <a:ext cx="117360" cy="9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48358080-4F93-0A4A-6EAC-AFD148BC55C4}"/>
              </a:ext>
            </a:extLst>
          </p:cNvPr>
          <p:cNvGrpSpPr/>
          <p:nvPr/>
        </p:nvGrpSpPr>
        <p:grpSpPr>
          <a:xfrm>
            <a:off x="5096702" y="1872877"/>
            <a:ext cx="141480" cy="137160"/>
            <a:chOff x="5096702" y="1872877"/>
            <a:chExt cx="141480" cy="137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2FD3118-6961-1729-D65B-05C4AA55BB26}"/>
                    </a:ext>
                  </a:extLst>
                </p14:cNvPr>
                <p14:cNvContentPartPr/>
                <p14:nvPr/>
              </p14:nvContentPartPr>
              <p14:xfrm>
                <a:off x="5096702" y="1872877"/>
                <a:ext cx="34560" cy="1371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2FD3118-6961-1729-D65B-05C4AA55BB2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087702" y="1863877"/>
                  <a:ext cx="522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93A95B0B-8E71-DE47-83E0-460806A3B0D1}"/>
                    </a:ext>
                  </a:extLst>
                </p14:cNvPr>
                <p14:cNvContentPartPr/>
                <p14:nvPr/>
              </p14:nvContentPartPr>
              <p14:xfrm>
                <a:off x="5122262" y="1894117"/>
                <a:ext cx="115920" cy="112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93A95B0B-8E71-DE47-83E0-460806A3B0D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113262" y="1885477"/>
                  <a:ext cx="133560" cy="130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29C33F3C-9193-1165-31EF-911A7FC2F3AD}"/>
              </a:ext>
            </a:extLst>
          </p:cNvPr>
          <p:cNvGrpSpPr/>
          <p:nvPr/>
        </p:nvGrpSpPr>
        <p:grpSpPr>
          <a:xfrm>
            <a:off x="5654702" y="2540677"/>
            <a:ext cx="258840" cy="170280"/>
            <a:chOff x="5654702" y="2540677"/>
            <a:chExt cx="258840" cy="17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24DF4375-A0FE-59FE-8FC6-45C1BD295949}"/>
                    </a:ext>
                  </a:extLst>
                </p14:cNvPr>
                <p14:cNvContentPartPr/>
                <p14:nvPr/>
              </p14:nvContentPartPr>
              <p14:xfrm>
                <a:off x="5654702" y="2636437"/>
                <a:ext cx="7236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24DF4375-A0FE-59FE-8FC6-45C1BD295949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645702" y="2627437"/>
                  <a:ext cx="90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FACAF828-7412-BA7C-AA4D-57108A21102F}"/>
                    </a:ext>
                  </a:extLst>
                </p14:cNvPr>
                <p14:cNvContentPartPr/>
                <p14:nvPr/>
              </p14:nvContentPartPr>
              <p14:xfrm>
                <a:off x="5791862" y="2600797"/>
                <a:ext cx="23040" cy="1101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FACAF828-7412-BA7C-AA4D-57108A21102F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782862" y="2592157"/>
                  <a:ext cx="40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B104E225-F143-9425-542C-E36BB058DC80}"/>
                    </a:ext>
                  </a:extLst>
                </p14:cNvPr>
                <p14:cNvContentPartPr/>
                <p14:nvPr/>
              </p14:nvContentPartPr>
              <p14:xfrm>
                <a:off x="5814542" y="2540677"/>
                <a:ext cx="99000" cy="162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B104E225-F143-9425-542C-E36BB058DC80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805902" y="2532037"/>
                  <a:ext cx="116640" cy="18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BD250F8E-33B7-0A1C-5A64-47DF741A8A7B}"/>
              </a:ext>
            </a:extLst>
          </p:cNvPr>
          <p:cNvGrpSpPr/>
          <p:nvPr/>
        </p:nvGrpSpPr>
        <p:grpSpPr>
          <a:xfrm>
            <a:off x="5753342" y="1776037"/>
            <a:ext cx="228960" cy="201960"/>
            <a:chOff x="5753342" y="1776037"/>
            <a:chExt cx="22896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35AE76C2-31B3-4F2A-D258-AE801F89FE1A}"/>
                    </a:ext>
                  </a:extLst>
                </p14:cNvPr>
                <p14:cNvContentPartPr/>
                <p14:nvPr/>
              </p14:nvContentPartPr>
              <p14:xfrm>
                <a:off x="5753342" y="1854877"/>
                <a:ext cx="52560" cy="1137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35AE76C2-31B3-4F2A-D258-AE801F89FE1A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744702" y="1846237"/>
                  <a:ext cx="702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D8200FCC-9C29-5A5E-B2CB-946BEE79AA4E}"/>
                    </a:ext>
                  </a:extLst>
                </p14:cNvPr>
                <p14:cNvContentPartPr/>
                <p14:nvPr/>
              </p14:nvContentPartPr>
              <p14:xfrm>
                <a:off x="5787902" y="1776037"/>
                <a:ext cx="194400" cy="2019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D8200FCC-9C29-5A5E-B2CB-946BEE79AA4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5778902" y="1767037"/>
                  <a:ext cx="21204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B73B7FB-5711-4106-F7AB-CBF0E0E80B6C}"/>
              </a:ext>
            </a:extLst>
          </p:cNvPr>
          <p:cNvGrpSpPr/>
          <p:nvPr/>
        </p:nvGrpSpPr>
        <p:grpSpPr>
          <a:xfrm>
            <a:off x="7501502" y="2165557"/>
            <a:ext cx="152640" cy="81360"/>
            <a:chOff x="7501502" y="2165557"/>
            <a:chExt cx="152640" cy="8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5460B34-8262-6DA2-E58E-53EA7260DF2C}"/>
                    </a:ext>
                  </a:extLst>
                </p14:cNvPr>
                <p14:cNvContentPartPr/>
                <p14:nvPr/>
              </p14:nvContentPartPr>
              <p14:xfrm>
                <a:off x="7501502" y="2165557"/>
                <a:ext cx="110520" cy="3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5460B34-8262-6DA2-E58E-53EA7260DF2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92502" y="2156917"/>
                  <a:ext cx="128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7A0ADC25-F834-0297-5F23-4BB44A206215}"/>
                    </a:ext>
                  </a:extLst>
                </p14:cNvPr>
                <p14:cNvContentPartPr/>
                <p14:nvPr/>
              </p14:nvContentPartPr>
              <p14:xfrm>
                <a:off x="7501502" y="2219197"/>
                <a:ext cx="152640" cy="27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7A0ADC25-F834-0297-5F23-4BB44A20621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7492502" y="2210197"/>
                  <a:ext cx="170280" cy="4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5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8769859A-FE2A-38A1-7303-D3D8239D3BEE}"/>
                  </a:ext>
                </a:extLst>
              </p14:cNvPr>
              <p14:cNvContentPartPr/>
              <p14:nvPr/>
            </p14:nvContentPartPr>
            <p14:xfrm>
              <a:off x="7899662" y="2050357"/>
              <a:ext cx="28080" cy="206280"/>
            </p14:xfrm>
          </p:contentPart>
        </mc:Choice>
        <mc:Fallback xmlns=""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8769859A-FE2A-38A1-7303-D3D8239D3BEE}"/>
                  </a:ext>
                </a:extLst>
              </p:cNvPr>
              <p:cNvPicPr/>
              <p:nvPr/>
            </p:nvPicPr>
            <p:blipFill>
              <a:blip r:embed="rId136"/>
              <a:stretch>
                <a:fillRect/>
              </a:stretch>
            </p:blipFill>
            <p:spPr>
              <a:xfrm>
                <a:off x="7891022" y="2041357"/>
                <a:ext cx="4572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78380590-1FEF-EE47-7513-E2614E6D0EF2}"/>
                  </a:ext>
                </a:extLst>
              </p14:cNvPr>
              <p14:cNvContentPartPr/>
              <p14:nvPr/>
            </p14:nvContentPartPr>
            <p14:xfrm>
              <a:off x="7459022" y="2041357"/>
              <a:ext cx="131400" cy="48024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78380590-1FEF-EE47-7513-E2614E6D0EF2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7450022" y="2032717"/>
                <a:ext cx="149040" cy="49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78CE61A0-1CE5-B26F-B70E-9F6991E8CE43}"/>
              </a:ext>
            </a:extLst>
          </p:cNvPr>
          <p:cNvGrpSpPr/>
          <p:nvPr/>
        </p:nvGrpSpPr>
        <p:grpSpPr>
          <a:xfrm>
            <a:off x="1923302" y="3447517"/>
            <a:ext cx="1198800" cy="444960"/>
            <a:chOff x="1923302" y="3447517"/>
            <a:chExt cx="1198800" cy="44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3BCF720-83A5-8F18-48FC-B6B70EDB2975}"/>
                    </a:ext>
                  </a:extLst>
                </p14:cNvPr>
                <p14:cNvContentPartPr/>
                <p14:nvPr/>
              </p14:nvContentPartPr>
              <p14:xfrm>
                <a:off x="1923302" y="3447517"/>
                <a:ext cx="159840" cy="4449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3BCF720-83A5-8F18-48FC-B6B70EDB2975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914302" y="3438877"/>
                  <a:ext cx="17748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1B7B57C5-990B-20FE-E51C-E7DA7D76B913}"/>
                    </a:ext>
                  </a:extLst>
                </p14:cNvPr>
                <p14:cNvContentPartPr/>
                <p14:nvPr/>
              </p14:nvContentPartPr>
              <p14:xfrm>
                <a:off x="2226782" y="3497557"/>
                <a:ext cx="37080" cy="2592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1B7B57C5-990B-20FE-E51C-E7DA7D76B913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217782" y="3488557"/>
                  <a:ext cx="5472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D8175157-7AD1-0A73-98CB-95D7D2696FDD}"/>
                    </a:ext>
                  </a:extLst>
                </p14:cNvPr>
                <p14:cNvContentPartPr/>
                <p14:nvPr/>
              </p14:nvContentPartPr>
              <p14:xfrm>
                <a:off x="2352782" y="3524917"/>
                <a:ext cx="186120" cy="261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D8175157-7AD1-0A73-98CB-95D7D2696FDD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344142" y="3516277"/>
                  <a:ext cx="2037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5DCA3830-84B7-F7B7-86C5-04E09361A760}"/>
                    </a:ext>
                  </a:extLst>
                </p14:cNvPr>
                <p14:cNvContentPartPr/>
                <p14:nvPr/>
              </p14:nvContentPartPr>
              <p14:xfrm>
                <a:off x="2577422" y="3710317"/>
                <a:ext cx="14760" cy="669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5DCA3830-84B7-F7B7-86C5-04E09361A760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568782" y="3701677"/>
                  <a:ext cx="3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CF98446-F6A0-CBDB-D610-7EA8666B6387}"/>
                    </a:ext>
                  </a:extLst>
                </p14:cNvPr>
                <p14:cNvContentPartPr/>
                <p14:nvPr/>
              </p14:nvContentPartPr>
              <p14:xfrm>
                <a:off x="2728982" y="3498277"/>
                <a:ext cx="173520" cy="392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CF98446-F6A0-CBDB-D610-7EA8666B6387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19982" y="3489637"/>
                  <a:ext cx="19116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69C75B96-DBE1-7887-A043-40E5A74D8239}"/>
                    </a:ext>
                  </a:extLst>
                </p14:cNvPr>
                <p14:cNvContentPartPr/>
                <p14:nvPr/>
              </p14:nvContentPartPr>
              <p14:xfrm>
                <a:off x="3044702" y="3467317"/>
                <a:ext cx="77400" cy="3294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69C75B96-DBE1-7887-A043-40E5A74D8239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36062" y="3458317"/>
                  <a:ext cx="95040" cy="34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476E2A71-287B-ED71-4B9B-E0BE809F5CA3}"/>
              </a:ext>
            </a:extLst>
          </p:cNvPr>
          <p:cNvGrpSpPr/>
          <p:nvPr/>
        </p:nvGrpSpPr>
        <p:grpSpPr>
          <a:xfrm>
            <a:off x="1036262" y="3532117"/>
            <a:ext cx="580320" cy="315720"/>
            <a:chOff x="1036262" y="3532117"/>
            <a:chExt cx="580320" cy="31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5DAA1B2C-C7AA-8844-7A80-AAD50D2AD8B5}"/>
                    </a:ext>
                  </a:extLst>
                </p14:cNvPr>
                <p14:cNvContentPartPr/>
                <p14:nvPr/>
              </p14:nvContentPartPr>
              <p14:xfrm>
                <a:off x="1036262" y="3559117"/>
                <a:ext cx="204840" cy="36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5DAA1B2C-C7AA-8844-7A80-AAD50D2AD8B5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1027622" y="3550117"/>
                  <a:ext cx="22248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61A8E4A5-DCE4-D6D2-EA35-B9241CF5BED0}"/>
                    </a:ext>
                  </a:extLst>
                </p14:cNvPr>
                <p14:cNvContentPartPr/>
                <p14:nvPr/>
              </p14:nvContentPartPr>
              <p14:xfrm>
                <a:off x="1057502" y="3611317"/>
                <a:ext cx="160560" cy="23652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61A8E4A5-DCE4-D6D2-EA35-B9241CF5BED0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1048502" y="3602317"/>
                  <a:ext cx="17820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485F8AB-2D50-8E35-2AB3-1EC1001E37FD}"/>
                    </a:ext>
                  </a:extLst>
                </p14:cNvPr>
                <p14:cNvContentPartPr/>
                <p14:nvPr/>
              </p14:nvContentPartPr>
              <p14:xfrm>
                <a:off x="1331102" y="3532117"/>
                <a:ext cx="285480" cy="190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485F8AB-2D50-8E35-2AB3-1EC1001E37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322462" y="3523477"/>
                  <a:ext cx="303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DFA3C0E7-D972-ACE2-8CD7-FE22DDCB66CE}"/>
                    </a:ext>
                  </a:extLst>
                </p14:cNvPr>
                <p14:cNvContentPartPr/>
                <p14:nvPr/>
              </p14:nvContentPartPr>
              <p14:xfrm>
                <a:off x="1375742" y="3568477"/>
                <a:ext cx="195480" cy="2260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DFA3C0E7-D972-ACE2-8CD7-FE22DDCB66C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367102" y="3559837"/>
                  <a:ext cx="213120" cy="243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D2791115-1EE1-A8B3-55F1-D39E50DD3269}"/>
              </a:ext>
            </a:extLst>
          </p:cNvPr>
          <p:cNvGrpSpPr/>
          <p:nvPr/>
        </p:nvGrpSpPr>
        <p:grpSpPr>
          <a:xfrm>
            <a:off x="3515222" y="3550837"/>
            <a:ext cx="242280" cy="62640"/>
            <a:chOff x="3515222" y="3550837"/>
            <a:chExt cx="242280" cy="6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49EBB8DC-F917-90D9-501C-6F66090A725D}"/>
                    </a:ext>
                  </a:extLst>
                </p14:cNvPr>
                <p14:cNvContentPartPr/>
                <p14:nvPr/>
              </p14:nvContentPartPr>
              <p14:xfrm>
                <a:off x="3515222" y="3568477"/>
                <a:ext cx="160200" cy="3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49EBB8DC-F917-90D9-501C-6F66090A725D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506582" y="3559837"/>
                  <a:ext cx="177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635FA57-739E-B035-B3F3-8682A0D61815}"/>
                    </a:ext>
                  </a:extLst>
                </p14:cNvPr>
                <p14:cNvContentPartPr/>
                <p14:nvPr/>
              </p14:nvContentPartPr>
              <p14:xfrm>
                <a:off x="3559502" y="3609517"/>
                <a:ext cx="198000" cy="39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635FA57-739E-B035-B3F3-8682A0D6181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550862" y="3600517"/>
                  <a:ext cx="215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905FB255-23F5-6B05-2924-3F239FEBE6B0}"/>
                    </a:ext>
                  </a:extLst>
                </p14:cNvPr>
                <p14:cNvContentPartPr/>
                <p14:nvPr/>
              </p14:nvContentPartPr>
              <p14:xfrm>
                <a:off x="3639422" y="3550837"/>
                <a:ext cx="35280" cy="396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905FB255-23F5-6B05-2924-3F239FEBE6B0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3630422" y="3541837"/>
                  <a:ext cx="52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8E8E3A0-06D7-6F8B-425C-B066810EBA2C}"/>
              </a:ext>
            </a:extLst>
          </p:cNvPr>
          <p:cNvGrpSpPr/>
          <p:nvPr/>
        </p:nvGrpSpPr>
        <p:grpSpPr>
          <a:xfrm>
            <a:off x="3966662" y="3375877"/>
            <a:ext cx="225360" cy="397440"/>
            <a:chOff x="3966662" y="3375877"/>
            <a:chExt cx="225360" cy="397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343FB31-0452-DD57-4C34-A2CEF3477DB0}"/>
                    </a:ext>
                  </a:extLst>
                </p14:cNvPr>
                <p14:cNvContentPartPr/>
                <p14:nvPr/>
              </p14:nvContentPartPr>
              <p14:xfrm>
                <a:off x="4021382" y="3479557"/>
                <a:ext cx="360" cy="36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343FB31-0452-DD57-4C34-A2CEF3477DB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12382" y="34709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D0950F17-BE38-0B80-2D02-1BABB3AE8B8D}"/>
                    </a:ext>
                  </a:extLst>
                </p14:cNvPr>
                <p14:cNvContentPartPr/>
                <p14:nvPr/>
              </p14:nvContentPartPr>
              <p14:xfrm>
                <a:off x="4012382" y="3417637"/>
                <a:ext cx="1800" cy="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D0950F17-BE38-0B80-2D02-1BABB3AE8B8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3742" y="340863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BB1B7675-3D21-2349-C839-2E34FE43F8E5}"/>
                    </a:ext>
                  </a:extLst>
                </p14:cNvPr>
                <p14:cNvContentPartPr/>
                <p14:nvPr/>
              </p14:nvContentPartPr>
              <p14:xfrm>
                <a:off x="3966662" y="3375877"/>
                <a:ext cx="127440" cy="3974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BB1B7675-3D21-2349-C839-2E34FE43F8E5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3958022" y="3367237"/>
                  <a:ext cx="1450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7555D0A9-E892-5BA1-8F6D-B47A3C01C42B}"/>
                    </a:ext>
                  </a:extLst>
                </p14:cNvPr>
                <p14:cNvContentPartPr/>
                <p14:nvPr/>
              </p14:nvContentPartPr>
              <p14:xfrm>
                <a:off x="4030382" y="3675037"/>
                <a:ext cx="161640" cy="450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7555D0A9-E892-5BA1-8F6D-B47A3C01C42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4021382" y="3666037"/>
                  <a:ext cx="179280" cy="62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组合 130">
            <a:extLst>
              <a:ext uri="{FF2B5EF4-FFF2-40B4-BE49-F238E27FC236}">
                <a16:creationId xmlns:a16="http://schemas.microsoft.com/office/drawing/2014/main" id="{DA22DC14-7414-ED53-E950-A596BD8E10F6}"/>
              </a:ext>
            </a:extLst>
          </p:cNvPr>
          <p:cNvGrpSpPr/>
          <p:nvPr/>
        </p:nvGrpSpPr>
        <p:grpSpPr>
          <a:xfrm>
            <a:off x="1711262" y="4544797"/>
            <a:ext cx="1067040" cy="431640"/>
            <a:chOff x="1711262" y="4544797"/>
            <a:chExt cx="1067040" cy="43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54F986D8-1712-CB6F-1C84-F6284CF74F0A}"/>
                    </a:ext>
                  </a:extLst>
                </p14:cNvPr>
                <p14:cNvContentPartPr/>
                <p14:nvPr/>
              </p14:nvContentPartPr>
              <p14:xfrm>
                <a:off x="1711262" y="4605277"/>
                <a:ext cx="144360" cy="3711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54F986D8-1712-CB6F-1C84-F6284CF74F0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702262" y="4596637"/>
                  <a:ext cx="1620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7A68697-2EB0-26C1-E82F-FC8B77E443A3}"/>
                    </a:ext>
                  </a:extLst>
                </p14:cNvPr>
                <p14:cNvContentPartPr/>
                <p14:nvPr/>
              </p14:nvContentPartPr>
              <p14:xfrm>
                <a:off x="1911062" y="4544797"/>
                <a:ext cx="11880" cy="892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7A68697-2EB0-26C1-E82F-FC8B77E443A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902422" y="4536157"/>
                  <a:ext cx="295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5E64D019-F7B3-5624-BA0B-34E6AAB76E26}"/>
                    </a:ext>
                  </a:extLst>
                </p14:cNvPr>
                <p14:cNvContentPartPr/>
                <p14:nvPr/>
              </p14:nvContentPartPr>
              <p14:xfrm>
                <a:off x="2041022" y="4607077"/>
                <a:ext cx="21960" cy="29520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5E64D019-F7B3-5624-BA0B-34E6AAB76E26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2032022" y="4598077"/>
                  <a:ext cx="396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9A0CADDB-417A-1B84-78D3-824F52CC3BAD}"/>
                    </a:ext>
                  </a:extLst>
                </p14:cNvPr>
                <p14:cNvContentPartPr/>
                <p14:nvPr/>
              </p14:nvContentPartPr>
              <p14:xfrm>
                <a:off x="2201222" y="4580437"/>
                <a:ext cx="184680" cy="218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9A0CADDB-417A-1B84-78D3-824F52CC3BA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2192582" y="4571797"/>
                  <a:ext cx="2023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9713284-C7A5-9B66-4DCE-445B47741357}"/>
                    </a:ext>
                  </a:extLst>
                </p14:cNvPr>
                <p14:cNvContentPartPr/>
                <p14:nvPr/>
              </p14:nvContentPartPr>
              <p14:xfrm>
                <a:off x="2473022" y="4731637"/>
                <a:ext cx="12960" cy="590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9713284-C7A5-9B66-4DCE-445B47741357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2464022" y="4722637"/>
                  <a:ext cx="306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916E8EDA-9505-9643-89C0-F1E555C3A6D4}"/>
                    </a:ext>
                  </a:extLst>
                </p14:cNvPr>
                <p14:cNvContentPartPr/>
                <p14:nvPr/>
              </p14:nvContentPartPr>
              <p14:xfrm>
                <a:off x="2511902" y="4604197"/>
                <a:ext cx="124920" cy="1648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916E8EDA-9505-9643-89C0-F1E555C3A6D4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2503262" y="4595557"/>
                  <a:ext cx="1425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D112AE67-DD0B-639E-06E0-E2F5CD44F756}"/>
                    </a:ext>
                  </a:extLst>
                </p14:cNvPr>
                <p14:cNvContentPartPr/>
                <p14:nvPr/>
              </p14:nvContentPartPr>
              <p14:xfrm>
                <a:off x="2654102" y="4601317"/>
                <a:ext cx="124200" cy="1926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D112AE67-DD0B-639E-06E0-E2F5CD44F756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2645462" y="4592317"/>
                  <a:ext cx="141840" cy="21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1546BD7F-78EF-B130-AFDF-EF6F2A3FA1FF}"/>
              </a:ext>
            </a:extLst>
          </p:cNvPr>
          <p:cNvGrpSpPr/>
          <p:nvPr/>
        </p:nvGrpSpPr>
        <p:grpSpPr>
          <a:xfrm>
            <a:off x="3009062" y="4118917"/>
            <a:ext cx="1463400" cy="854640"/>
            <a:chOff x="3009062" y="4118917"/>
            <a:chExt cx="1463400" cy="85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64900EF7-2D4C-2065-2C05-C8D18429D73F}"/>
                    </a:ext>
                  </a:extLst>
                </p14:cNvPr>
                <p14:cNvContentPartPr/>
                <p14:nvPr/>
              </p14:nvContentPartPr>
              <p14:xfrm>
                <a:off x="3009062" y="4576477"/>
                <a:ext cx="192600" cy="2232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64900EF7-2D4C-2065-2C05-C8D18429D73F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3000422" y="4567837"/>
                  <a:ext cx="21024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5AD9561D-22D8-9DA7-032F-309508543A32}"/>
                    </a:ext>
                  </a:extLst>
                </p14:cNvPr>
                <p14:cNvContentPartPr/>
                <p14:nvPr/>
              </p14:nvContentPartPr>
              <p14:xfrm>
                <a:off x="3018062" y="4685197"/>
                <a:ext cx="150120" cy="1980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5AD9561D-22D8-9DA7-032F-309508543A32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3009062" y="4676197"/>
                  <a:ext cx="1677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196CC899-27B3-CCBA-410A-589A6D474B3A}"/>
                    </a:ext>
                  </a:extLst>
                </p14:cNvPr>
                <p14:cNvContentPartPr/>
                <p14:nvPr/>
              </p14:nvContentPartPr>
              <p14:xfrm>
                <a:off x="3541862" y="4564237"/>
                <a:ext cx="333360" cy="345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196CC899-27B3-CCBA-410A-589A6D474B3A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3532862" y="4555597"/>
                  <a:ext cx="35100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339D37EF-C7F6-419C-2500-1B40FB1D0AF0}"/>
                    </a:ext>
                  </a:extLst>
                </p14:cNvPr>
                <p14:cNvContentPartPr/>
                <p14:nvPr/>
              </p14:nvContentPartPr>
              <p14:xfrm>
                <a:off x="3593702" y="4704637"/>
                <a:ext cx="172800" cy="26892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339D37EF-C7F6-419C-2500-1B40FB1D0AF0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3584702" y="4695637"/>
                  <a:ext cx="1904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DE7E553D-0CE9-FB4E-9A16-A5ACC598026F}"/>
                    </a:ext>
                  </a:extLst>
                </p14:cNvPr>
                <p14:cNvContentPartPr/>
                <p14:nvPr/>
              </p14:nvContentPartPr>
              <p14:xfrm>
                <a:off x="3666062" y="4864837"/>
                <a:ext cx="151560" cy="874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DE7E553D-0CE9-FB4E-9A16-A5ACC598026F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3657422" y="4855837"/>
                  <a:ext cx="16920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293C85C7-2FA9-6E55-0178-A3DA1783C623}"/>
                    </a:ext>
                  </a:extLst>
                </p14:cNvPr>
                <p14:cNvContentPartPr/>
                <p14:nvPr/>
              </p14:nvContentPartPr>
              <p14:xfrm>
                <a:off x="3345302" y="4188397"/>
                <a:ext cx="144000" cy="3484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293C85C7-2FA9-6E55-0178-A3DA1783C623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3336302" y="4179757"/>
                  <a:ext cx="16164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AAF78D6-5EF6-BDC3-CC77-B52773DF93F8}"/>
                    </a:ext>
                  </a:extLst>
                </p14:cNvPr>
                <p14:cNvContentPartPr/>
                <p14:nvPr/>
              </p14:nvContentPartPr>
              <p14:xfrm>
                <a:off x="3576062" y="4198837"/>
                <a:ext cx="63720" cy="2905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AAF78D6-5EF6-BDC3-CC77-B52773DF93F8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3567062" y="4189837"/>
                  <a:ext cx="813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7B00A3E-9947-EAE9-B6F7-E9BE7C0521A5}"/>
                    </a:ext>
                  </a:extLst>
                </p14:cNvPr>
                <p14:cNvContentPartPr/>
                <p14:nvPr/>
              </p14:nvContentPartPr>
              <p14:xfrm>
                <a:off x="3701702" y="4234117"/>
                <a:ext cx="181440" cy="22500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7B00A3E-9947-EAE9-B6F7-E9BE7C0521A5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3693062" y="4225477"/>
                  <a:ext cx="1990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84D9CEE2-B0B2-70D4-474B-C64C40B35887}"/>
                    </a:ext>
                  </a:extLst>
                </p14:cNvPr>
                <p14:cNvContentPartPr/>
                <p14:nvPr/>
              </p14:nvContentPartPr>
              <p14:xfrm>
                <a:off x="3968102" y="4341037"/>
                <a:ext cx="45000" cy="6300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84D9CEE2-B0B2-70D4-474B-C64C40B35887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3959102" y="4332037"/>
                  <a:ext cx="6264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CA9F0F47-3EDE-ADB6-F584-C83DE291D451}"/>
                    </a:ext>
                  </a:extLst>
                </p14:cNvPr>
                <p14:cNvContentPartPr/>
                <p14:nvPr/>
              </p14:nvContentPartPr>
              <p14:xfrm>
                <a:off x="4083302" y="4176517"/>
                <a:ext cx="128160" cy="21132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CA9F0F47-3EDE-ADB6-F584-C83DE291D451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074302" y="4167517"/>
                  <a:ext cx="14580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B5CE5FF5-1751-9600-944B-6C934B6D1793}"/>
                    </a:ext>
                  </a:extLst>
                </p14:cNvPr>
                <p14:cNvContentPartPr/>
                <p14:nvPr/>
              </p14:nvContentPartPr>
              <p14:xfrm>
                <a:off x="3879182" y="4537957"/>
                <a:ext cx="593280" cy="360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B5CE5FF5-1751-9600-944B-6C934B6D1793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3870542" y="4528957"/>
                  <a:ext cx="61092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616AF57F-190F-47BF-E974-8B0206E9E6F5}"/>
                    </a:ext>
                  </a:extLst>
                </p14:cNvPr>
                <p14:cNvContentPartPr/>
                <p14:nvPr/>
              </p14:nvContentPartPr>
              <p14:xfrm>
                <a:off x="4305422" y="4118917"/>
                <a:ext cx="79560" cy="3582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616AF57F-190F-47BF-E974-8B0206E9E6F5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296422" y="4109917"/>
                  <a:ext cx="97200" cy="375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97ACC7BC-A9E6-48E2-C87E-5CEC44296002}"/>
                  </a:ext>
                </a:extLst>
              </p14:cNvPr>
              <p14:cNvContentPartPr/>
              <p14:nvPr/>
            </p14:nvContentPartPr>
            <p14:xfrm>
              <a:off x="4997342" y="4802557"/>
              <a:ext cx="18720" cy="842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97ACC7BC-A9E6-48E2-C87E-5CEC44296002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988342" y="4793917"/>
                <a:ext cx="36360" cy="10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94B8977F-13BC-BA79-F886-E10A36E380FB}"/>
              </a:ext>
            </a:extLst>
          </p:cNvPr>
          <p:cNvGrpSpPr/>
          <p:nvPr/>
        </p:nvGrpSpPr>
        <p:grpSpPr>
          <a:xfrm>
            <a:off x="1477262" y="5692117"/>
            <a:ext cx="472320" cy="367920"/>
            <a:chOff x="1477262" y="5692117"/>
            <a:chExt cx="472320" cy="36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F299E37-2EA4-D7A1-CDE3-CB21330D98D2}"/>
                    </a:ext>
                  </a:extLst>
                </p14:cNvPr>
                <p14:cNvContentPartPr/>
                <p14:nvPr/>
              </p14:nvContentPartPr>
              <p14:xfrm>
                <a:off x="1535582" y="5699317"/>
                <a:ext cx="168840" cy="36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F299E37-2EA4-D7A1-CDE3-CB21330D98D2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526582" y="5690317"/>
                  <a:ext cx="1864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66ADF217-B81E-D0C4-D9D7-128DFC14D2D8}"/>
                    </a:ext>
                  </a:extLst>
                </p14:cNvPr>
                <p14:cNvContentPartPr/>
                <p14:nvPr/>
              </p14:nvContentPartPr>
              <p14:xfrm>
                <a:off x="1477262" y="5761237"/>
                <a:ext cx="164160" cy="2988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66ADF217-B81E-D0C4-D9D7-128DFC14D2D8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468622" y="5752597"/>
                  <a:ext cx="1818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3090935D-C9FA-585F-1240-154966034C22}"/>
                    </a:ext>
                  </a:extLst>
                </p14:cNvPr>
                <p14:cNvContentPartPr/>
                <p14:nvPr/>
              </p14:nvContentPartPr>
              <p14:xfrm>
                <a:off x="1757342" y="5692117"/>
                <a:ext cx="192240" cy="4320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3090935D-C9FA-585F-1240-154966034C22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748702" y="5683117"/>
                  <a:ext cx="20988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B884D2F3-CA11-8050-50A6-C07663529248}"/>
                    </a:ext>
                  </a:extLst>
                </p14:cNvPr>
                <p14:cNvContentPartPr/>
                <p14:nvPr/>
              </p14:nvContentPartPr>
              <p14:xfrm>
                <a:off x="1739702" y="5787877"/>
                <a:ext cx="184320" cy="2530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B884D2F3-CA11-8050-50A6-C07663529248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1730702" y="5778877"/>
                  <a:ext cx="201960" cy="27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25EE8827-25B4-2416-C8F4-D1E89E657FDE}"/>
              </a:ext>
            </a:extLst>
          </p:cNvPr>
          <p:cNvGrpSpPr/>
          <p:nvPr/>
        </p:nvGrpSpPr>
        <p:grpSpPr>
          <a:xfrm>
            <a:off x="2138222" y="5503837"/>
            <a:ext cx="1064520" cy="506880"/>
            <a:chOff x="2138222" y="5503837"/>
            <a:chExt cx="1064520" cy="50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CA428AD6-741D-12C1-52A9-ECD65357F779}"/>
                    </a:ext>
                  </a:extLst>
                </p14:cNvPr>
                <p14:cNvContentPartPr/>
                <p14:nvPr/>
              </p14:nvContentPartPr>
              <p14:xfrm>
                <a:off x="2138222" y="5575117"/>
                <a:ext cx="138960" cy="43560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CA428AD6-741D-12C1-52A9-ECD65357F779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2129582" y="5566477"/>
                  <a:ext cx="15660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6C853758-F5EB-5893-D1BE-C6BE8484979D}"/>
                    </a:ext>
                  </a:extLst>
                </p14:cNvPr>
                <p14:cNvContentPartPr/>
                <p14:nvPr/>
              </p14:nvContentPartPr>
              <p14:xfrm>
                <a:off x="2331182" y="5592397"/>
                <a:ext cx="3960" cy="3060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6C853758-F5EB-5893-D1BE-C6BE8484979D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2322182" y="5583757"/>
                  <a:ext cx="21600" cy="4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74B95265-30E6-2195-EDBE-EA118AD9D7C3}"/>
                    </a:ext>
                  </a:extLst>
                </p14:cNvPr>
                <p14:cNvContentPartPr/>
                <p14:nvPr/>
              </p14:nvContentPartPr>
              <p14:xfrm>
                <a:off x="2421902" y="5512477"/>
                <a:ext cx="46080" cy="3067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74B95265-30E6-2195-EDBE-EA118AD9D7C3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2413262" y="5503837"/>
                  <a:ext cx="6372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5030DD62-5820-E73D-DE67-9645BB67ACE2}"/>
                    </a:ext>
                  </a:extLst>
                </p14:cNvPr>
                <p14:cNvContentPartPr/>
                <p14:nvPr/>
              </p14:nvContentPartPr>
              <p14:xfrm>
                <a:off x="2538902" y="5623357"/>
                <a:ext cx="164880" cy="18468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5030DD62-5820-E73D-DE67-9645BB67ACE2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2529902" y="5614717"/>
                  <a:ext cx="182520" cy="20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3AF5E5E-666C-472F-160A-E1CD97BAAD34}"/>
                    </a:ext>
                  </a:extLst>
                </p14:cNvPr>
                <p14:cNvContentPartPr/>
                <p14:nvPr/>
              </p14:nvContentPartPr>
              <p14:xfrm>
                <a:off x="2817182" y="5689957"/>
                <a:ext cx="14760" cy="669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3AF5E5E-666C-472F-160A-E1CD97BAAD3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808542" y="5681317"/>
                  <a:ext cx="324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2E8F4A97-DEF4-637A-0A5D-06D4BEFD23F6}"/>
                    </a:ext>
                  </a:extLst>
                </p14:cNvPr>
                <p14:cNvContentPartPr/>
                <p14:nvPr/>
              </p14:nvContentPartPr>
              <p14:xfrm>
                <a:off x="2840582" y="5669077"/>
                <a:ext cx="360" cy="129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2E8F4A97-DEF4-637A-0A5D-06D4BEFD23F6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831582" y="5660077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14445EC4-881C-F041-E6C1-11A428E3B19E}"/>
                    </a:ext>
                  </a:extLst>
                </p14:cNvPr>
                <p14:cNvContentPartPr/>
                <p14:nvPr/>
              </p14:nvContentPartPr>
              <p14:xfrm>
                <a:off x="2893862" y="5534797"/>
                <a:ext cx="146160" cy="21780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14445EC4-881C-F041-E6C1-11A428E3B19E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884862" y="5526157"/>
                  <a:ext cx="16380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61FB1643-4085-5650-ABF3-B0C70415D48D}"/>
                    </a:ext>
                  </a:extLst>
                </p14:cNvPr>
                <p14:cNvContentPartPr/>
                <p14:nvPr/>
              </p14:nvContentPartPr>
              <p14:xfrm>
                <a:off x="3151262" y="5503837"/>
                <a:ext cx="51480" cy="34344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61FB1643-4085-5650-ABF3-B0C70415D48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142262" y="5495197"/>
                  <a:ext cx="69120" cy="361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A71DAF88-B21B-3C13-7C48-F9D9F0EB4AD5}"/>
              </a:ext>
            </a:extLst>
          </p:cNvPr>
          <p:cNvGrpSpPr/>
          <p:nvPr/>
        </p:nvGrpSpPr>
        <p:grpSpPr>
          <a:xfrm>
            <a:off x="3417662" y="5468197"/>
            <a:ext cx="355320" cy="225000"/>
            <a:chOff x="3417662" y="5468197"/>
            <a:chExt cx="355320" cy="22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6189636F-E016-B96C-C899-7F5E95A97189}"/>
                    </a:ext>
                  </a:extLst>
                </p14:cNvPr>
                <p14:cNvContentPartPr/>
                <p14:nvPr/>
              </p14:nvContentPartPr>
              <p14:xfrm>
                <a:off x="3417662" y="5574757"/>
                <a:ext cx="169560" cy="36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6189636F-E016-B96C-C899-7F5E95A97189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3408662" y="5565757"/>
                  <a:ext cx="187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A0FD902-B070-27B6-2F2F-27A8602B24ED}"/>
                    </a:ext>
                  </a:extLst>
                </p14:cNvPr>
                <p14:cNvContentPartPr/>
                <p14:nvPr/>
              </p14:nvContentPartPr>
              <p14:xfrm>
                <a:off x="3435302" y="5672317"/>
                <a:ext cx="146880" cy="3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A0FD902-B070-27B6-2F2F-27A8602B24ED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3426662" y="5663677"/>
                  <a:ext cx="164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21A909D1-CCF4-93F9-AC54-8D3701F6D33F}"/>
                    </a:ext>
                  </a:extLst>
                </p14:cNvPr>
                <p14:cNvContentPartPr/>
                <p14:nvPr/>
              </p14:nvContentPartPr>
              <p14:xfrm>
                <a:off x="3740222" y="5468197"/>
                <a:ext cx="32760" cy="22500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21A909D1-CCF4-93F9-AC54-8D3701F6D33F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3731222" y="5459557"/>
                  <a:ext cx="50400" cy="242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A0490972-80C1-7045-2B66-931BA49F2819}"/>
                  </a:ext>
                </a:extLst>
              </p14:cNvPr>
              <p14:cNvContentPartPr/>
              <p14:nvPr/>
            </p14:nvContentPartPr>
            <p14:xfrm>
              <a:off x="3922022" y="5796877"/>
              <a:ext cx="99360" cy="12960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A0490972-80C1-7045-2B66-931BA49F2819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3913382" y="5787877"/>
                <a:ext cx="117000" cy="147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9" name="组合 168">
            <a:extLst>
              <a:ext uri="{FF2B5EF4-FFF2-40B4-BE49-F238E27FC236}">
                <a16:creationId xmlns:a16="http://schemas.microsoft.com/office/drawing/2014/main" id="{1594E119-050C-24F2-3D8C-B5FBD020F082}"/>
              </a:ext>
            </a:extLst>
          </p:cNvPr>
          <p:cNvGrpSpPr/>
          <p:nvPr/>
        </p:nvGrpSpPr>
        <p:grpSpPr>
          <a:xfrm>
            <a:off x="4269782" y="5406277"/>
            <a:ext cx="151560" cy="337680"/>
            <a:chOff x="4269782" y="5406277"/>
            <a:chExt cx="1515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D87F5A5-8476-A685-980C-0E32E6657E5D}"/>
                    </a:ext>
                  </a:extLst>
                </p14:cNvPr>
                <p14:cNvContentPartPr/>
                <p14:nvPr/>
              </p14:nvContentPartPr>
              <p14:xfrm>
                <a:off x="4286702" y="5409877"/>
                <a:ext cx="29520" cy="2552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D87F5A5-8476-A685-980C-0E32E6657E5D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4278062" y="5400877"/>
                  <a:ext cx="47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5C04EBD-5E7C-D46D-6984-5EE8A06994ED}"/>
                    </a:ext>
                  </a:extLst>
                </p14:cNvPr>
                <p14:cNvContentPartPr/>
                <p14:nvPr/>
              </p14:nvContentPartPr>
              <p14:xfrm>
                <a:off x="4269782" y="5725597"/>
                <a:ext cx="360" cy="93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5C04EBD-5E7C-D46D-6984-5EE8A06994ED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4261142" y="5716957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68A6612-307B-352B-6C13-C558E7ED63B4}"/>
                    </a:ext>
                  </a:extLst>
                </p14:cNvPr>
                <p14:cNvContentPartPr/>
                <p14:nvPr/>
              </p14:nvContentPartPr>
              <p14:xfrm>
                <a:off x="4395422" y="5406277"/>
                <a:ext cx="25920" cy="2196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68A6612-307B-352B-6C13-C558E7ED63B4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4386422" y="5397277"/>
                  <a:ext cx="43560" cy="23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A99BDD94-673A-9835-9A90-64D926A54F46}"/>
                    </a:ext>
                  </a:extLst>
                </p14:cNvPr>
                <p14:cNvContentPartPr/>
                <p14:nvPr/>
              </p14:nvContentPartPr>
              <p14:xfrm>
                <a:off x="4376342" y="5743597"/>
                <a:ext cx="7560" cy="36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A99BDD94-673A-9835-9A90-64D926A54F46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4367342" y="573459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F94A7153-919B-9EF0-9056-97E172F9E4BF}"/>
              </a:ext>
            </a:extLst>
          </p:cNvPr>
          <p:cNvGrpSpPr/>
          <p:nvPr/>
        </p:nvGrpSpPr>
        <p:grpSpPr>
          <a:xfrm>
            <a:off x="5699342" y="3994717"/>
            <a:ext cx="1357200" cy="471240"/>
            <a:chOff x="5699342" y="3994717"/>
            <a:chExt cx="1357200" cy="47124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49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BD44D40-AF7F-04C7-57F3-D5489C96D6AA}"/>
                    </a:ext>
                  </a:extLst>
                </p14:cNvPr>
                <p14:cNvContentPartPr/>
                <p14:nvPr/>
              </p14:nvContentPartPr>
              <p14:xfrm>
                <a:off x="5699342" y="3994717"/>
                <a:ext cx="9360" cy="4586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BD44D40-AF7F-04C7-57F3-D5489C96D6AA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5681342" y="3976717"/>
                  <a:ext cx="45000" cy="49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25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87777AF-CD62-810C-DAD4-3A7FA8987CCB}"/>
                    </a:ext>
                  </a:extLst>
                </p14:cNvPr>
                <p14:cNvContentPartPr/>
                <p14:nvPr/>
              </p14:nvContentPartPr>
              <p14:xfrm>
                <a:off x="5716982" y="4388197"/>
                <a:ext cx="1339560" cy="777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87777AF-CD62-810C-DAD4-3A7FA8987CCB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5699342" y="4370557"/>
                  <a:ext cx="1375200" cy="11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5" name="组合 184">
            <a:extLst>
              <a:ext uri="{FF2B5EF4-FFF2-40B4-BE49-F238E27FC236}">
                <a16:creationId xmlns:a16="http://schemas.microsoft.com/office/drawing/2014/main" id="{C066710B-22CC-9E09-092E-0D53ECC6D0E4}"/>
              </a:ext>
            </a:extLst>
          </p:cNvPr>
          <p:cNvGrpSpPr/>
          <p:nvPr/>
        </p:nvGrpSpPr>
        <p:grpSpPr>
          <a:xfrm>
            <a:off x="5672342" y="3841717"/>
            <a:ext cx="1600200" cy="605880"/>
            <a:chOff x="5672342" y="3841717"/>
            <a:chExt cx="1600200" cy="60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D0D33C78-A756-FA1C-B072-2DBE52B6CE1A}"/>
                    </a:ext>
                  </a:extLst>
                </p14:cNvPr>
                <p14:cNvContentPartPr/>
                <p14:nvPr/>
              </p14:nvContentPartPr>
              <p14:xfrm>
                <a:off x="5672342" y="3841717"/>
                <a:ext cx="1600200" cy="39348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D0D33C78-A756-FA1C-B072-2DBE52B6CE1A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5663702" y="3833077"/>
                  <a:ext cx="1617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183846B8-0FDF-6111-308B-2C38F25AC87B}"/>
                    </a:ext>
                  </a:extLst>
                </p14:cNvPr>
                <p14:cNvContentPartPr/>
                <p14:nvPr/>
              </p14:nvContentPartPr>
              <p14:xfrm>
                <a:off x="6249422" y="3923437"/>
                <a:ext cx="360" cy="50688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183846B8-0FDF-6111-308B-2C38F25AC87B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6240782" y="3914797"/>
                  <a:ext cx="18000" cy="52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36B324AD-7E54-3886-EAEC-AC3C1C2676F6}"/>
                    </a:ext>
                  </a:extLst>
                </p14:cNvPr>
                <p14:cNvContentPartPr/>
                <p14:nvPr/>
              </p14:nvContentPartPr>
              <p14:xfrm>
                <a:off x="6684662" y="3861517"/>
                <a:ext cx="32400" cy="52488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36B324AD-7E54-3886-EAEC-AC3C1C2676F6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6676022" y="3852517"/>
                  <a:ext cx="50040" cy="54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3188839-9A7A-6FC6-88CD-36C981C696C6}"/>
                    </a:ext>
                  </a:extLst>
                </p14:cNvPr>
                <p14:cNvContentPartPr/>
                <p14:nvPr/>
              </p14:nvContentPartPr>
              <p14:xfrm>
                <a:off x="5926142" y="4110277"/>
                <a:ext cx="22320" cy="19332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3188839-9A7A-6FC6-88CD-36C981C696C6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17142" y="4101277"/>
                  <a:ext cx="39960" cy="21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54208821-8CDA-A78E-397D-1FA863948F62}"/>
                    </a:ext>
                  </a:extLst>
                </p14:cNvPr>
                <p14:cNvContentPartPr/>
                <p14:nvPr/>
              </p14:nvContentPartPr>
              <p14:xfrm>
                <a:off x="6412142" y="4038997"/>
                <a:ext cx="188280" cy="2113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54208821-8CDA-A78E-397D-1FA863948F62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403502" y="4030357"/>
                  <a:ext cx="2059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09FC46B2-F286-1AEC-934E-9E23D2A9D902}"/>
                    </a:ext>
                  </a:extLst>
                </p14:cNvPr>
                <p14:cNvContentPartPr/>
                <p14:nvPr/>
              </p14:nvContentPartPr>
              <p14:xfrm>
                <a:off x="6941702" y="4021357"/>
                <a:ext cx="9360" cy="1724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09FC46B2-F286-1AEC-934E-9E23D2A9D902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933062" y="4012357"/>
                  <a:ext cx="27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6C84D4A0-A274-99EB-9952-FAF15F3C7E1D}"/>
                    </a:ext>
                  </a:extLst>
                </p14:cNvPr>
                <p14:cNvContentPartPr/>
                <p14:nvPr/>
              </p14:nvContentPartPr>
              <p14:xfrm>
                <a:off x="5725622" y="4351837"/>
                <a:ext cx="1492560" cy="9576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6C84D4A0-A274-99EB-9952-FAF15F3C7E1D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5716982" y="4342837"/>
                  <a:ext cx="151020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55273F09-AA29-0D76-B023-01EF7ACD0EED}"/>
                    </a:ext>
                  </a:extLst>
                </p14:cNvPr>
                <p14:cNvContentPartPr/>
                <p14:nvPr/>
              </p14:nvContentPartPr>
              <p14:xfrm>
                <a:off x="7220342" y="4154557"/>
                <a:ext cx="23760" cy="17316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55273F09-AA29-0D76-B023-01EF7ACD0EED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7211342" y="4145557"/>
                  <a:ext cx="4140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6FEE0B11-7EF0-8CC1-354F-BB1452C4600F}"/>
                    </a:ext>
                  </a:extLst>
                </p14:cNvPr>
                <p14:cNvContentPartPr/>
                <p14:nvPr/>
              </p14:nvContentPartPr>
              <p14:xfrm>
                <a:off x="5688542" y="3950437"/>
                <a:ext cx="28800" cy="37656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6FEE0B11-7EF0-8CC1-354F-BB1452C4600F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5679542" y="3941437"/>
                  <a:ext cx="46440" cy="39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601E01F5-9F6A-1243-DF9E-8FD19B507BCC}"/>
              </a:ext>
            </a:extLst>
          </p:cNvPr>
          <p:cNvGrpSpPr/>
          <p:nvPr/>
        </p:nvGrpSpPr>
        <p:grpSpPr>
          <a:xfrm>
            <a:off x="6356342" y="4642717"/>
            <a:ext cx="690120" cy="280440"/>
            <a:chOff x="6356342" y="4642717"/>
            <a:chExt cx="690120" cy="28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F73FCC68-53F1-BE23-0252-20ABF0F716D3}"/>
                    </a:ext>
                  </a:extLst>
                </p14:cNvPr>
                <p14:cNvContentPartPr/>
                <p14:nvPr/>
              </p14:nvContentPartPr>
              <p14:xfrm>
                <a:off x="6356342" y="4676917"/>
                <a:ext cx="170640" cy="2808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F73FCC68-53F1-BE23-0252-20ABF0F716D3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347342" y="4668277"/>
                  <a:ext cx="1882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AEC7856-E8DE-2649-7725-7A528B844BE2}"/>
                    </a:ext>
                  </a:extLst>
                </p14:cNvPr>
                <p14:cNvContentPartPr/>
                <p14:nvPr/>
              </p14:nvContentPartPr>
              <p14:xfrm>
                <a:off x="6372902" y="4704637"/>
                <a:ext cx="151920" cy="18180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AEC7856-E8DE-2649-7725-7A528B844BE2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6364262" y="4695637"/>
                  <a:ext cx="1695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A84A30BC-6804-B4E1-2505-5DD1E7053C6F}"/>
                    </a:ext>
                  </a:extLst>
                </p14:cNvPr>
                <p14:cNvContentPartPr/>
                <p14:nvPr/>
              </p14:nvContentPartPr>
              <p14:xfrm>
                <a:off x="6679262" y="4731637"/>
                <a:ext cx="124920" cy="36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A84A30BC-6804-B4E1-2505-5DD1E7053C6F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6670262" y="4722637"/>
                  <a:ext cx="14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D4C48165-3F61-FECF-5074-85060E3D5EA8}"/>
                    </a:ext>
                  </a:extLst>
                </p14:cNvPr>
                <p14:cNvContentPartPr/>
                <p14:nvPr/>
              </p14:nvContentPartPr>
              <p14:xfrm>
                <a:off x="6693302" y="4793557"/>
                <a:ext cx="108720" cy="1872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D4C48165-3F61-FECF-5074-85060E3D5EA8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684662" y="4784917"/>
                  <a:ext cx="1263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B43CBACB-6DFA-FFAE-3C78-391651A64C04}"/>
                    </a:ext>
                  </a:extLst>
                </p14:cNvPr>
                <p14:cNvContentPartPr/>
                <p14:nvPr/>
              </p14:nvContentPartPr>
              <p14:xfrm>
                <a:off x="6900662" y="4642717"/>
                <a:ext cx="145800" cy="2088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B43CBACB-6DFA-FFAE-3C78-391651A64C04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6892022" y="4633717"/>
                  <a:ext cx="1634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2AA1FBF3-A6D9-1962-46F3-537CB9FBC3D5}"/>
                    </a:ext>
                  </a:extLst>
                </p14:cNvPr>
                <p14:cNvContentPartPr/>
                <p14:nvPr/>
              </p14:nvContentPartPr>
              <p14:xfrm>
                <a:off x="6995342" y="4731637"/>
                <a:ext cx="360" cy="19152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2AA1FBF3-A6D9-1962-46F3-537CB9FBC3D5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6986702" y="4722637"/>
                  <a:ext cx="18000" cy="209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E4869844-0AEA-1BC4-0F1B-998FE917B843}"/>
                  </a:ext>
                </a:extLst>
              </p14:cNvPr>
              <p14:cNvContentPartPr/>
              <p14:nvPr/>
            </p14:nvContentPartPr>
            <p14:xfrm>
              <a:off x="5707622" y="5459197"/>
              <a:ext cx="9720" cy="39708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E4869844-0AEA-1BC4-0F1B-998FE917B843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5698622" y="5450557"/>
                <a:ext cx="273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E282AE09-12B7-C1B3-7391-F8FE15A3C2B9}"/>
                  </a:ext>
                </a:extLst>
              </p14:cNvPr>
              <p14:cNvContentPartPr/>
              <p14:nvPr/>
            </p14:nvContentPartPr>
            <p14:xfrm>
              <a:off x="5707982" y="5386837"/>
              <a:ext cx="1255680" cy="5544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E282AE09-12B7-C1B3-7391-F8FE15A3C2B9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5698982" y="5377837"/>
                <a:ext cx="127332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BB90043D-2AD9-52F1-37E5-DE77A41AEFDE}"/>
                  </a:ext>
                </a:extLst>
              </p14:cNvPr>
              <p14:cNvContentPartPr/>
              <p14:nvPr/>
            </p14:nvContentPartPr>
            <p14:xfrm>
              <a:off x="5796902" y="5759437"/>
              <a:ext cx="1649160" cy="10692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BB90043D-2AD9-52F1-37E5-DE77A41AEFDE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5788262" y="5750797"/>
                <a:ext cx="166680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4B848C2B-DDEE-9CC7-79E9-A8D6E0687134}"/>
                  </a:ext>
                </a:extLst>
              </p14:cNvPr>
              <p14:cNvContentPartPr/>
              <p14:nvPr/>
            </p14:nvContentPartPr>
            <p14:xfrm>
              <a:off x="6986342" y="5351557"/>
              <a:ext cx="438840" cy="33552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4B848C2B-DDEE-9CC7-79E9-A8D6E0687134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6977342" y="5342557"/>
                <a:ext cx="45648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751B18C1-C897-2C4F-A272-D48E770C1205}"/>
                  </a:ext>
                </a:extLst>
              </p14:cNvPr>
              <p14:cNvContentPartPr/>
              <p14:nvPr/>
            </p14:nvContentPartPr>
            <p14:xfrm>
              <a:off x="6329342" y="5468197"/>
              <a:ext cx="360" cy="347040"/>
            </p14:xfrm>
          </p:contentPart>
        </mc:Choice>
        <mc:Fallback xmlns=""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751B18C1-C897-2C4F-A272-D48E770C1205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6320702" y="5459557"/>
                <a:ext cx="18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AF42F80D-EBA1-3076-8C2E-3A3BC5777093}"/>
                  </a:ext>
                </a:extLst>
              </p14:cNvPr>
              <p14:cNvContentPartPr/>
              <p14:nvPr/>
            </p14:nvContentPartPr>
            <p14:xfrm>
              <a:off x="6631382" y="5486197"/>
              <a:ext cx="360" cy="24624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AF42F80D-EBA1-3076-8C2E-3A3BC5777093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6622382" y="5477197"/>
                <a:ext cx="180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201" name="墨迹 200">
                <a:extLst>
                  <a:ext uri="{FF2B5EF4-FFF2-40B4-BE49-F238E27FC236}">
                    <a16:creationId xmlns:a16="http://schemas.microsoft.com/office/drawing/2014/main" id="{53F070CC-4813-CFD2-C6F1-2F56F3C95B2A}"/>
                  </a:ext>
                </a:extLst>
              </p14:cNvPr>
              <p14:cNvContentPartPr/>
              <p14:nvPr/>
            </p14:nvContentPartPr>
            <p14:xfrm>
              <a:off x="5807342" y="5601397"/>
              <a:ext cx="72360" cy="123840"/>
            </p14:xfrm>
          </p:contentPart>
        </mc:Choice>
        <mc:Fallback xmlns="">
          <p:pic>
            <p:nvPicPr>
              <p:cNvPr id="201" name="墨迹 200">
                <a:extLst>
                  <a:ext uri="{FF2B5EF4-FFF2-40B4-BE49-F238E27FC236}">
                    <a16:creationId xmlns:a16="http://schemas.microsoft.com/office/drawing/2014/main" id="{53F070CC-4813-CFD2-C6F1-2F56F3C95B2A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5798702" y="5592757"/>
                <a:ext cx="9000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202" name="墨迹 201">
                <a:extLst>
                  <a:ext uri="{FF2B5EF4-FFF2-40B4-BE49-F238E27FC236}">
                    <a16:creationId xmlns:a16="http://schemas.microsoft.com/office/drawing/2014/main" id="{6CAEF24E-8648-17B8-8B93-70F49E606D78}"/>
                  </a:ext>
                </a:extLst>
              </p14:cNvPr>
              <p14:cNvContentPartPr/>
              <p14:nvPr/>
            </p14:nvContentPartPr>
            <p14:xfrm>
              <a:off x="5974382" y="5724157"/>
              <a:ext cx="360" cy="1800"/>
            </p14:xfrm>
          </p:contentPart>
        </mc:Choice>
        <mc:Fallback xmlns="">
          <p:pic>
            <p:nvPicPr>
              <p:cNvPr id="202" name="墨迹 201">
                <a:extLst>
                  <a:ext uri="{FF2B5EF4-FFF2-40B4-BE49-F238E27FC236}">
                    <a16:creationId xmlns:a16="http://schemas.microsoft.com/office/drawing/2014/main" id="{6CAEF24E-8648-17B8-8B93-70F49E606D78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5965382" y="5715517"/>
                <a:ext cx="1800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80D4520C-007C-58FD-117C-098A4B545B2E}"/>
                  </a:ext>
                </a:extLst>
              </p14:cNvPr>
              <p14:cNvContentPartPr/>
              <p14:nvPr/>
            </p14:nvContentPartPr>
            <p14:xfrm>
              <a:off x="5947742" y="5601397"/>
              <a:ext cx="140400" cy="11304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80D4520C-007C-58FD-117C-098A4B545B2E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5939102" y="5592757"/>
                <a:ext cx="15804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29986E53-57FD-E783-C3F0-0BA465805843}"/>
                  </a:ext>
                </a:extLst>
              </p14:cNvPr>
              <p14:cNvContentPartPr/>
              <p14:nvPr/>
            </p14:nvContentPartPr>
            <p14:xfrm>
              <a:off x="6125222" y="5556757"/>
              <a:ext cx="46080" cy="14832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29986E53-57FD-E783-C3F0-0BA465805843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6116582" y="5548117"/>
                <a:ext cx="6372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D100F0BD-7757-8759-FD1C-3ABBB3673D9D}"/>
                  </a:ext>
                </a:extLst>
              </p14:cNvPr>
              <p14:cNvContentPartPr/>
              <p14:nvPr/>
            </p14:nvContentPartPr>
            <p14:xfrm>
              <a:off x="6143222" y="5521837"/>
              <a:ext cx="32400" cy="36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D100F0BD-7757-8759-FD1C-3ABBB3673D9D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6134222" y="5512837"/>
                <a:ext cx="500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9BCB9BD1-5C4A-4641-88C1-5445247E9846}"/>
                  </a:ext>
                </a:extLst>
              </p14:cNvPr>
              <p14:cNvContentPartPr/>
              <p14:nvPr/>
            </p14:nvContentPartPr>
            <p14:xfrm>
              <a:off x="6389102" y="5592397"/>
              <a:ext cx="39960" cy="113400"/>
            </p14:xfrm>
          </p:contentPart>
        </mc:Choice>
        <mc:Fallback xmlns=""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9BCB9BD1-5C4A-4641-88C1-5445247E9846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6380462" y="5583757"/>
                <a:ext cx="5760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C0F8F989-F8FA-9436-3EA1-0B14787D6DA8}"/>
                  </a:ext>
                </a:extLst>
              </p14:cNvPr>
              <p14:cNvContentPartPr/>
              <p14:nvPr/>
            </p14:nvContentPartPr>
            <p14:xfrm>
              <a:off x="6489542" y="5655037"/>
              <a:ext cx="360" cy="360"/>
            </p14:xfrm>
          </p:contentPart>
        </mc:Choice>
        <mc:Fallback xmlns=""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C0F8F989-F8FA-9436-3EA1-0B14787D6DA8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480542" y="56460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0D8F5265-29CC-97DE-5D86-C17084D4192E}"/>
                  </a:ext>
                </a:extLst>
              </p14:cNvPr>
              <p14:cNvContentPartPr/>
              <p14:nvPr/>
            </p14:nvContentPartPr>
            <p14:xfrm>
              <a:off x="6553982" y="5548117"/>
              <a:ext cx="47880" cy="134280"/>
            </p14:xfrm>
          </p:contentPart>
        </mc:Choice>
        <mc:Fallback xmlns=""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0D8F5265-29CC-97DE-5D86-C17084D4192E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6544982" y="5539477"/>
                <a:ext cx="65520" cy="15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51606304-F1C1-D07C-3FE7-438A78BD4EE9}"/>
                  </a:ext>
                </a:extLst>
              </p14:cNvPr>
              <p14:cNvContentPartPr/>
              <p14:nvPr/>
            </p14:nvContentPartPr>
            <p14:xfrm>
              <a:off x="6551462" y="5523277"/>
              <a:ext cx="57960" cy="16560"/>
            </p14:xfrm>
          </p:contentPart>
        </mc:Choice>
        <mc:Fallback xmlns=""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51606304-F1C1-D07C-3FE7-438A78BD4EE9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6542822" y="5514637"/>
                <a:ext cx="756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169F6740-646D-6E52-8E47-ABE81D16A6C1}"/>
                  </a:ext>
                </a:extLst>
              </p14:cNvPr>
              <p14:cNvContentPartPr/>
              <p14:nvPr/>
            </p14:nvContentPartPr>
            <p14:xfrm>
              <a:off x="6773222" y="5519677"/>
              <a:ext cx="109800" cy="194760"/>
            </p14:xfrm>
          </p:contentPart>
        </mc:Choice>
        <mc:Fallback xmlns=""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169F6740-646D-6E52-8E47-ABE81D16A6C1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6764582" y="5510677"/>
                <a:ext cx="1274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83300887-AEE8-BEA5-345B-038C6282AA7A}"/>
                  </a:ext>
                </a:extLst>
              </p14:cNvPr>
              <p14:cNvContentPartPr/>
              <p14:nvPr/>
            </p14:nvContentPartPr>
            <p14:xfrm>
              <a:off x="6888782" y="5645677"/>
              <a:ext cx="360" cy="36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83300887-AEE8-BEA5-345B-038C6282AA7A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6879782" y="56370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91FE7797-2D16-1820-46CC-BDD2BCB57B6A}"/>
                  </a:ext>
                </a:extLst>
              </p14:cNvPr>
              <p14:cNvContentPartPr/>
              <p14:nvPr/>
            </p14:nvContentPartPr>
            <p14:xfrm>
              <a:off x="7003982" y="5495917"/>
              <a:ext cx="82440" cy="19584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91FE7797-2D16-1820-46CC-BDD2BCB57B6A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6994982" y="5487277"/>
                <a:ext cx="100080" cy="21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963741A0-62E3-FC49-DCCB-03007E5369D4}"/>
                  </a:ext>
                </a:extLst>
              </p14:cNvPr>
              <p14:cNvContentPartPr/>
              <p14:nvPr/>
            </p14:nvContentPartPr>
            <p14:xfrm>
              <a:off x="7206662" y="5441917"/>
              <a:ext cx="47160" cy="210960"/>
            </p14:xfrm>
          </p:contentPart>
        </mc:Choice>
        <mc:Fallback xmlns=""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963741A0-62E3-FC49-DCCB-03007E5369D4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7198022" y="5432917"/>
                <a:ext cx="648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AB000368-B23D-DC3E-42D1-ACC264132246}"/>
                  </a:ext>
                </a:extLst>
              </p14:cNvPr>
              <p14:cNvContentPartPr/>
              <p14:nvPr/>
            </p14:nvContentPartPr>
            <p14:xfrm>
              <a:off x="7243742" y="5443357"/>
              <a:ext cx="56160" cy="756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AB000368-B23D-DC3E-42D1-ACC264132246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7234742" y="5434717"/>
                <a:ext cx="7380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C0496BA4-5A6E-B993-B0B0-9D7E683F1184}"/>
                  </a:ext>
                </a:extLst>
              </p14:cNvPr>
              <p14:cNvContentPartPr/>
              <p14:nvPr/>
            </p14:nvContentPartPr>
            <p14:xfrm>
              <a:off x="6356342" y="6036997"/>
              <a:ext cx="264960" cy="4464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C0496BA4-5A6E-B993-B0B0-9D7E683F1184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6347342" y="6027997"/>
                <a:ext cx="28260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D979D137-17FF-85EE-47C7-472855675802}"/>
                  </a:ext>
                </a:extLst>
              </p14:cNvPr>
              <p14:cNvContentPartPr/>
              <p14:nvPr/>
            </p14:nvContentPartPr>
            <p14:xfrm>
              <a:off x="6365702" y="6045637"/>
              <a:ext cx="252360" cy="207720"/>
            </p14:xfrm>
          </p:contentPart>
        </mc:Choice>
        <mc:Fallback xmlns=""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D979D137-17FF-85EE-47C7-47285567580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6357062" y="6036637"/>
                <a:ext cx="2700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33BE320F-331D-A0DB-CFB4-29FB6D9FC7DD}"/>
                  </a:ext>
                </a:extLst>
              </p14:cNvPr>
              <p14:cNvContentPartPr/>
              <p14:nvPr/>
            </p14:nvContentPartPr>
            <p14:xfrm>
              <a:off x="6356342" y="5895517"/>
              <a:ext cx="214920" cy="96840"/>
            </p14:xfrm>
          </p:contentPart>
        </mc:Choice>
        <mc:Fallback xmlns=""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33BE320F-331D-A0DB-CFB4-29FB6D9FC7DD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6347342" y="5886877"/>
                <a:ext cx="232560" cy="11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EDFA9A59-51C4-31B6-E941-A4A337B2F87C}"/>
                  </a:ext>
                </a:extLst>
              </p14:cNvPr>
              <p14:cNvContentPartPr/>
              <p14:nvPr/>
            </p14:nvContentPartPr>
            <p14:xfrm>
              <a:off x="6389822" y="6009997"/>
              <a:ext cx="80280" cy="23400"/>
            </p14:xfrm>
          </p:contentPart>
        </mc:Choice>
        <mc:Fallback xmlns=""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EDFA9A59-51C4-31B6-E941-A4A337B2F87C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6381182" y="6000997"/>
                <a:ext cx="97920" cy="4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36AD91A9-EAEB-65D8-A43F-3BAC537DD02C}"/>
              </a:ext>
            </a:extLst>
          </p:cNvPr>
          <p:cNvGrpSpPr/>
          <p:nvPr/>
        </p:nvGrpSpPr>
        <p:grpSpPr>
          <a:xfrm>
            <a:off x="6959702" y="5987317"/>
            <a:ext cx="391320" cy="309240"/>
            <a:chOff x="6959702" y="5987317"/>
            <a:chExt cx="391320" cy="30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02599140-418F-7F51-0C31-63A6F61DFFF6}"/>
                    </a:ext>
                  </a:extLst>
                </p14:cNvPr>
                <p14:cNvContentPartPr/>
                <p14:nvPr/>
              </p14:nvContentPartPr>
              <p14:xfrm>
                <a:off x="6984902" y="6054277"/>
                <a:ext cx="117720" cy="972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02599140-418F-7F51-0C31-63A6F61DFFF6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6975902" y="6045277"/>
                  <a:ext cx="13536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A6E017C8-66F2-8635-F3F3-54EF3DCE8794}"/>
                    </a:ext>
                  </a:extLst>
                </p14:cNvPr>
                <p14:cNvContentPartPr/>
                <p14:nvPr/>
              </p14:nvContentPartPr>
              <p14:xfrm>
                <a:off x="6959702" y="6112597"/>
                <a:ext cx="142200" cy="1296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A6E017C8-66F2-8635-F3F3-54EF3DCE8794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6951062" y="6103957"/>
                  <a:ext cx="1598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22BB9FBB-CD8E-96BE-A527-E2FFA749EF7D}"/>
                    </a:ext>
                  </a:extLst>
                </p14:cNvPr>
                <p14:cNvContentPartPr/>
                <p14:nvPr/>
              </p14:nvContentPartPr>
              <p14:xfrm>
                <a:off x="7243742" y="5987317"/>
                <a:ext cx="33480" cy="2656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22BB9FBB-CD8E-96BE-A527-E2FFA749EF7D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7234742" y="5978677"/>
                  <a:ext cx="5112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26" name="墨迹 225">
                  <a:extLst>
                    <a:ext uri="{FF2B5EF4-FFF2-40B4-BE49-F238E27FC236}">
                      <a16:creationId xmlns:a16="http://schemas.microsoft.com/office/drawing/2014/main" id="{C12D208E-BE92-0DB0-FD22-C99031DB5C5B}"/>
                    </a:ext>
                  </a:extLst>
                </p14:cNvPr>
                <p14:cNvContentPartPr/>
                <p14:nvPr/>
              </p14:nvContentPartPr>
              <p14:xfrm>
                <a:off x="7347062" y="6267397"/>
                <a:ext cx="3960" cy="29160"/>
              </p14:xfrm>
            </p:contentPart>
          </mc:Choice>
          <mc:Fallback xmlns="">
            <p:pic>
              <p:nvPicPr>
                <p:cNvPr id="226" name="墨迹 225">
                  <a:extLst>
                    <a:ext uri="{FF2B5EF4-FFF2-40B4-BE49-F238E27FC236}">
                      <a16:creationId xmlns:a16="http://schemas.microsoft.com/office/drawing/2014/main" id="{C12D208E-BE92-0DB0-FD22-C99031DB5C5B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7338062" y="6258397"/>
                  <a:ext cx="21600" cy="46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2098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5F6CF31D-DDCB-39F6-C628-F84355390B75}"/>
                  </a:ext>
                </a:extLst>
              </p14:cNvPr>
              <p14:cNvContentPartPr/>
              <p14:nvPr/>
            </p14:nvContentPartPr>
            <p14:xfrm>
              <a:off x="2147942" y="1713037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5F6CF31D-DDCB-39F6-C628-F84355390B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8942" y="17043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F259B0B9-44DD-CFC5-DA05-7B4527B2DB26}"/>
                  </a:ext>
                </a:extLst>
              </p14:cNvPr>
              <p14:cNvContentPartPr/>
              <p14:nvPr/>
            </p14:nvContentPartPr>
            <p14:xfrm>
              <a:off x="1828622" y="1704397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F259B0B9-44DD-CFC5-DA05-7B4527B2DB2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622" y="16953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658A761C-8397-3F54-DC02-D168522271C6}"/>
                  </a:ext>
                </a:extLst>
              </p14:cNvPr>
              <p14:cNvContentPartPr/>
              <p14:nvPr/>
            </p14:nvContentPartPr>
            <p14:xfrm>
              <a:off x="1277822" y="2672077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658A761C-8397-3F54-DC02-D168522271C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69182" y="26630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AEECE90C-F95D-1CE6-BE18-95FABA58D2B2}"/>
                  </a:ext>
                </a:extLst>
              </p14:cNvPr>
              <p14:cNvContentPartPr/>
              <p14:nvPr/>
            </p14:nvContentPartPr>
            <p14:xfrm>
              <a:off x="3302102" y="2867197"/>
              <a:ext cx="360" cy="3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AEECE90C-F95D-1CE6-BE18-95FABA58D2B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3462" y="28585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11E2F200-AA1F-AA28-2D89-530E390D3302}"/>
                  </a:ext>
                </a:extLst>
              </p14:cNvPr>
              <p14:cNvContentPartPr/>
              <p14:nvPr/>
            </p14:nvContentPartPr>
            <p14:xfrm>
              <a:off x="3310742" y="2201197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11E2F200-AA1F-AA28-2D89-530E390D330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02102" y="2192557"/>
                <a:ext cx="18000" cy="18000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0928B759-EA4B-8371-4616-3B6E746ADA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1540479"/>
              </p:ext>
            </p:extLst>
          </p:nvPr>
        </p:nvGraphicFramePr>
        <p:xfrm>
          <a:off x="1524000" y="1397000"/>
          <a:ext cx="5472056" cy="43358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4007">
                  <a:extLst>
                    <a:ext uri="{9D8B030D-6E8A-4147-A177-3AD203B41FA5}">
                      <a16:colId xmlns:a16="http://schemas.microsoft.com/office/drawing/2014/main" val="3839765160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4230510673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601924150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1164354775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2982237198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2426738174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3894912663"/>
                    </a:ext>
                  </a:extLst>
                </a:gridCol>
                <a:gridCol w="684007">
                  <a:extLst>
                    <a:ext uri="{9D8B030D-6E8A-4147-A177-3AD203B41FA5}">
                      <a16:colId xmlns:a16="http://schemas.microsoft.com/office/drawing/2014/main" val="1245568206"/>
                    </a:ext>
                  </a:extLst>
                </a:gridCol>
              </a:tblGrid>
              <a:tr h="767745">
                <a:tc>
                  <a:txBody>
                    <a:bodyPr/>
                    <a:lstStyle/>
                    <a:p>
                      <a:r>
                        <a:rPr lang="en-US" altLang="zh-CN" dirty="0"/>
                        <a:t>f[0,0]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f[1,0]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f[2,0]</a:t>
                      </a:r>
                      <a:endParaRPr lang="zh-CN" altLang="en-US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09068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r>
                        <a:rPr lang="en-US" altLang="zh-CN" dirty="0"/>
                        <a:t>f[0,1]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f[1,1]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f[2,1]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99024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r>
                        <a:rPr lang="en-US" altLang="zh-CN" dirty="0"/>
                        <a:t>f[0,2]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f[1,2]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f[2,2]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302468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r>
                        <a:rPr lang="en-US" altLang="zh-CN" dirty="0"/>
                        <a:t>…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28182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97434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20790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584052"/>
                  </a:ext>
                </a:extLst>
              </a:tr>
              <a:tr h="50973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5788718"/>
                  </a:ext>
                </a:extLst>
              </a:tr>
            </a:tbl>
          </a:graphicData>
        </a:graphic>
      </p:graphicFrame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7249474B-1A1E-9332-AE69-0824630EAF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580394"/>
              </p:ext>
            </p:extLst>
          </p:nvPr>
        </p:nvGraphicFramePr>
        <p:xfrm>
          <a:off x="7092280" y="620688"/>
          <a:ext cx="1872207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07BAFAAA-E7B9-2A22-720B-0CC76EB6B7B1}"/>
              </a:ext>
            </a:extLst>
          </p:cNvPr>
          <p:cNvGrpSpPr/>
          <p:nvPr/>
        </p:nvGrpSpPr>
        <p:grpSpPr>
          <a:xfrm>
            <a:off x="601742" y="691717"/>
            <a:ext cx="925200" cy="713520"/>
            <a:chOff x="601742" y="691717"/>
            <a:chExt cx="925200" cy="71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A2B2C3E-9930-8D0C-3E60-F93DBC5E1F55}"/>
                    </a:ext>
                  </a:extLst>
                </p14:cNvPr>
                <p14:cNvContentPartPr/>
                <p14:nvPr/>
              </p14:nvContentPartPr>
              <p14:xfrm>
                <a:off x="940502" y="1383637"/>
                <a:ext cx="546120" cy="2160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A2B2C3E-9930-8D0C-3E60-F93DBC5E1F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31862" y="1374997"/>
                  <a:ext cx="56376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807E79BF-178A-BFA8-C1D3-10372412FAD9}"/>
                    </a:ext>
                  </a:extLst>
                </p14:cNvPr>
                <p14:cNvContentPartPr/>
                <p14:nvPr/>
              </p14:nvContentPartPr>
              <p14:xfrm>
                <a:off x="1455662" y="691717"/>
                <a:ext cx="71280" cy="6462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807E79BF-178A-BFA8-C1D3-10372412FAD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47022" y="682717"/>
                  <a:ext cx="88920" cy="66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EE5EC7EA-1A1E-8D2B-D34B-FED56EFF7225}"/>
                    </a:ext>
                  </a:extLst>
                </p14:cNvPr>
                <p14:cNvContentPartPr/>
                <p14:nvPr/>
              </p14:nvContentPartPr>
              <p14:xfrm>
                <a:off x="601742" y="976117"/>
                <a:ext cx="10800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EE5EC7EA-1A1E-8D2B-D34B-FED56EFF722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93102" y="967477"/>
                  <a:ext cx="125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198E22B0-B216-DFCB-EA5E-A1D5BBB98725}"/>
                    </a:ext>
                  </a:extLst>
                </p14:cNvPr>
                <p14:cNvContentPartPr/>
                <p14:nvPr/>
              </p14:nvContentPartPr>
              <p14:xfrm>
                <a:off x="646382" y="887197"/>
                <a:ext cx="45720" cy="29268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198E22B0-B216-DFCB-EA5E-A1D5BBB9872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37742" y="878557"/>
                  <a:ext cx="6336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8F03F56-75A8-915A-E5D7-1E0EB9CDAB8E}"/>
                    </a:ext>
                  </a:extLst>
                </p14:cNvPr>
                <p14:cNvContentPartPr/>
                <p14:nvPr/>
              </p14:nvContentPartPr>
              <p14:xfrm>
                <a:off x="744662" y="940477"/>
                <a:ext cx="31680" cy="2307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8F03F56-75A8-915A-E5D7-1E0EB9CDAB8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36022" y="931837"/>
                  <a:ext cx="493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8FFD5C71-B971-5268-D7E1-27A18174380F}"/>
                    </a:ext>
                  </a:extLst>
                </p14:cNvPr>
                <p14:cNvContentPartPr/>
                <p14:nvPr/>
              </p14:nvContentPartPr>
              <p14:xfrm>
                <a:off x="834302" y="1011757"/>
                <a:ext cx="50400" cy="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8FFD5C71-B971-5268-D7E1-27A18174380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662" y="1003117"/>
                  <a:ext cx="68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499AD90-C4F7-3C27-4C7D-BBEC2D6B233D}"/>
                    </a:ext>
                  </a:extLst>
                </p14:cNvPr>
                <p14:cNvContentPartPr/>
                <p14:nvPr/>
              </p14:nvContentPartPr>
              <p14:xfrm>
                <a:off x="905222" y="896197"/>
                <a:ext cx="28080" cy="217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499AD90-C4F7-3C27-4C7D-BBEC2D6B233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96222" y="887557"/>
                  <a:ext cx="4572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05B77DD-5FE6-EA6F-8DD5-AE244153FBC3}"/>
                    </a:ext>
                  </a:extLst>
                </p14:cNvPr>
                <p14:cNvContentPartPr/>
                <p14:nvPr/>
              </p14:nvContentPartPr>
              <p14:xfrm>
                <a:off x="979742" y="1109317"/>
                <a:ext cx="50400" cy="788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05B77DD-5FE6-EA6F-8DD5-AE244153FBC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70742" y="1100677"/>
                  <a:ext cx="680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11E1C16-8029-FE70-41C1-3E6D9EBF324D}"/>
                    </a:ext>
                  </a:extLst>
                </p14:cNvPr>
                <p14:cNvContentPartPr/>
                <p14:nvPr/>
              </p14:nvContentPartPr>
              <p14:xfrm>
                <a:off x="1073702" y="1029397"/>
                <a:ext cx="6048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11E1C16-8029-FE70-41C1-3E6D9EBF32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65062" y="1020757"/>
                  <a:ext cx="78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ED17594-838B-2DA4-FA06-8687E5E3386F}"/>
                    </a:ext>
                  </a:extLst>
                </p14:cNvPr>
                <p14:cNvContentPartPr/>
                <p14:nvPr/>
              </p14:nvContentPartPr>
              <p14:xfrm>
                <a:off x="1180262" y="931837"/>
                <a:ext cx="9720" cy="1400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ED17594-838B-2DA4-FA06-8687E5E3386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171262" y="923197"/>
                  <a:ext cx="2736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5277ABB-F6F6-6185-854A-D6027E344415}"/>
                    </a:ext>
                  </a:extLst>
                </p14:cNvPr>
                <p14:cNvContentPartPr/>
                <p14:nvPr/>
              </p14:nvContentPartPr>
              <p14:xfrm>
                <a:off x="1242542" y="834277"/>
                <a:ext cx="96480" cy="2574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5277ABB-F6F6-6185-854A-D6027E34441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33902" y="825637"/>
                  <a:ext cx="114120" cy="275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4142A5BF-0042-C0BA-5615-909A80A08750}"/>
                  </a:ext>
                </a:extLst>
              </p14:cNvPr>
              <p14:cNvContentPartPr/>
              <p14:nvPr/>
            </p14:nvContentPartPr>
            <p14:xfrm>
              <a:off x="647822" y="1384717"/>
              <a:ext cx="386280" cy="1800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4142A5BF-0042-C0BA-5615-909A80A08750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8822" y="1375717"/>
                <a:ext cx="4039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F1B4FF-D828-448B-0D22-006ED19148A7}"/>
              </a:ext>
            </a:extLst>
          </p:cNvPr>
          <p:cNvGrpSpPr/>
          <p:nvPr/>
        </p:nvGrpSpPr>
        <p:grpSpPr>
          <a:xfrm>
            <a:off x="540902" y="1562197"/>
            <a:ext cx="258120" cy="286920"/>
            <a:chOff x="540902" y="1562197"/>
            <a:chExt cx="258120" cy="28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CC563D8-8292-8472-BA10-CEEDA0C6059D}"/>
                    </a:ext>
                  </a:extLst>
                </p14:cNvPr>
                <p14:cNvContentPartPr/>
                <p14:nvPr/>
              </p14:nvContentPartPr>
              <p14:xfrm>
                <a:off x="540902" y="1686757"/>
                <a:ext cx="113040" cy="18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CC563D8-8292-8472-BA10-CEEDA0C6059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32262" y="1678117"/>
                  <a:ext cx="130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C4466AA3-7487-BDE1-A532-8C160BA51F8A}"/>
                    </a:ext>
                  </a:extLst>
                </p14:cNvPr>
                <p14:cNvContentPartPr/>
                <p14:nvPr/>
              </p14:nvContentPartPr>
              <p14:xfrm>
                <a:off x="577262" y="1597477"/>
                <a:ext cx="52920" cy="2516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C4466AA3-7487-BDE1-A532-8C160BA51F8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68262" y="1588837"/>
                  <a:ext cx="7056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DB547B8-A04C-8AE5-4B79-7B4BFC95E626}"/>
                    </a:ext>
                  </a:extLst>
                </p14:cNvPr>
                <p14:cNvContentPartPr/>
                <p14:nvPr/>
              </p14:nvContentPartPr>
              <p14:xfrm>
                <a:off x="742502" y="1562197"/>
                <a:ext cx="56520" cy="2739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DB547B8-A04C-8AE5-4B79-7B4BFC95E6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33502" y="1553197"/>
                  <a:ext cx="74160" cy="29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15DDD88-2481-72B8-D4B0-B04E6524EE18}"/>
              </a:ext>
            </a:extLst>
          </p:cNvPr>
          <p:cNvGrpSpPr/>
          <p:nvPr/>
        </p:nvGrpSpPr>
        <p:grpSpPr>
          <a:xfrm>
            <a:off x="842942" y="1579837"/>
            <a:ext cx="257760" cy="209880"/>
            <a:chOff x="842942" y="1579837"/>
            <a:chExt cx="25776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68E67BE-4CE8-06B6-5ACD-A89126BA8ACA}"/>
                    </a:ext>
                  </a:extLst>
                </p14:cNvPr>
                <p14:cNvContentPartPr/>
                <p14:nvPr/>
              </p14:nvContentPartPr>
              <p14:xfrm>
                <a:off x="842942" y="1679197"/>
                <a:ext cx="81720" cy="16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68E67BE-4CE8-06B6-5ACD-A89126BA8AC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34302" y="1670557"/>
                  <a:ext cx="993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9B29C6B-18DB-D555-7B9A-EE118BCAC4A0}"/>
                    </a:ext>
                  </a:extLst>
                </p14:cNvPr>
                <p14:cNvContentPartPr/>
                <p14:nvPr/>
              </p14:nvContentPartPr>
              <p14:xfrm>
                <a:off x="958502" y="1579837"/>
                <a:ext cx="45000" cy="1879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9B29C6B-18DB-D555-7B9A-EE118BCAC4A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949502" y="1570837"/>
                  <a:ext cx="6264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030BD99-662F-7E50-0CD6-F768BBAC1788}"/>
                    </a:ext>
                  </a:extLst>
                </p14:cNvPr>
                <p14:cNvContentPartPr/>
                <p14:nvPr/>
              </p14:nvContentPartPr>
              <p14:xfrm>
                <a:off x="1079102" y="1713037"/>
                <a:ext cx="21600" cy="766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030BD99-662F-7E50-0CD6-F768BBAC178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70102" y="1704397"/>
                  <a:ext cx="39240" cy="9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FECB00FC-91CC-9637-6005-16797A50EE5F}"/>
              </a:ext>
            </a:extLst>
          </p:cNvPr>
          <p:cNvGrpSpPr/>
          <p:nvPr/>
        </p:nvGrpSpPr>
        <p:grpSpPr>
          <a:xfrm>
            <a:off x="1275662" y="1499917"/>
            <a:ext cx="136080" cy="254880"/>
            <a:chOff x="1275662" y="1499917"/>
            <a:chExt cx="136080" cy="25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983EB330-F933-59EB-7D36-E30F9D324D12}"/>
                    </a:ext>
                  </a:extLst>
                </p14:cNvPr>
                <p14:cNvContentPartPr/>
                <p14:nvPr/>
              </p14:nvContentPartPr>
              <p14:xfrm>
                <a:off x="1275662" y="1597477"/>
                <a:ext cx="48960" cy="1504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983EB330-F933-59EB-7D36-E30F9D324D1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66662" y="1588837"/>
                  <a:ext cx="666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3532DAE-1BAE-D776-0A7E-A73C51EB7111}"/>
                    </a:ext>
                  </a:extLst>
                </p14:cNvPr>
                <p14:cNvContentPartPr/>
                <p14:nvPr/>
              </p14:nvContentPartPr>
              <p14:xfrm>
                <a:off x="1366742" y="1499917"/>
                <a:ext cx="45000" cy="2548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3532DAE-1BAE-D776-0A7E-A73C51EB711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358102" y="1491277"/>
                  <a:ext cx="62640" cy="272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157539F-678A-611E-BEFB-40143D8622FA}"/>
              </a:ext>
            </a:extLst>
          </p:cNvPr>
          <p:cNvGrpSpPr/>
          <p:nvPr/>
        </p:nvGrpSpPr>
        <p:grpSpPr>
          <a:xfrm>
            <a:off x="585542" y="2254477"/>
            <a:ext cx="70560" cy="239040"/>
            <a:chOff x="585542" y="2254477"/>
            <a:chExt cx="70560" cy="23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DE9ABF0-26FE-A2F4-D99A-477742F1BEAD}"/>
                    </a:ext>
                  </a:extLst>
                </p14:cNvPr>
                <p14:cNvContentPartPr/>
                <p14:nvPr/>
              </p14:nvContentPartPr>
              <p14:xfrm>
                <a:off x="585542" y="2332597"/>
                <a:ext cx="65520" cy="111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DE9ABF0-26FE-A2F4-D99A-477742F1BEA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76902" y="2323957"/>
                  <a:ext cx="831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5FA6DA83-84B1-1D1F-BAA5-02095639372D}"/>
                    </a:ext>
                  </a:extLst>
                </p14:cNvPr>
                <p14:cNvContentPartPr/>
                <p14:nvPr/>
              </p14:nvContentPartPr>
              <p14:xfrm>
                <a:off x="612542" y="2254477"/>
                <a:ext cx="43560" cy="2390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5FA6DA83-84B1-1D1F-BAA5-0209563937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03902" y="2245837"/>
                  <a:ext cx="61200" cy="256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A5D5EEAE-C146-E815-C58C-2709E7A0A6B3}"/>
              </a:ext>
            </a:extLst>
          </p:cNvPr>
          <p:cNvGrpSpPr/>
          <p:nvPr/>
        </p:nvGrpSpPr>
        <p:grpSpPr>
          <a:xfrm>
            <a:off x="815942" y="2156917"/>
            <a:ext cx="567000" cy="333360"/>
            <a:chOff x="815942" y="2156917"/>
            <a:chExt cx="567000" cy="33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781283C-89F0-3C63-6FCB-0C2C56C771C2}"/>
                    </a:ext>
                  </a:extLst>
                </p14:cNvPr>
                <p14:cNvContentPartPr/>
                <p14:nvPr/>
              </p14:nvContentPartPr>
              <p14:xfrm>
                <a:off x="815942" y="2183557"/>
                <a:ext cx="36000" cy="2206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781283C-89F0-3C63-6FCB-0C2C56C771C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07302" y="2174557"/>
                  <a:ext cx="53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7CACB75A-FD01-4CAF-C4EE-521F80F44535}"/>
                    </a:ext>
                  </a:extLst>
                </p14:cNvPr>
                <p14:cNvContentPartPr/>
                <p14:nvPr/>
              </p14:nvContentPartPr>
              <p14:xfrm>
                <a:off x="940502" y="2273917"/>
                <a:ext cx="26640" cy="75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7CACB75A-FD01-4CAF-C4EE-521F80F4453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862" y="2265277"/>
                  <a:ext cx="44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2FA24E7C-4066-11E9-D78B-90598C40D59D}"/>
                    </a:ext>
                  </a:extLst>
                </p14:cNvPr>
                <p14:cNvContentPartPr/>
                <p14:nvPr/>
              </p14:nvContentPartPr>
              <p14:xfrm>
                <a:off x="934742" y="2259877"/>
                <a:ext cx="68400" cy="39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2FA24E7C-4066-11E9-D78B-90598C40D59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26102" y="2250877"/>
                  <a:ext cx="860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AD2C3615-83D8-6E2B-0186-D2AB3E674ED7}"/>
                    </a:ext>
                  </a:extLst>
                </p14:cNvPr>
                <p14:cNvContentPartPr/>
                <p14:nvPr/>
              </p14:nvContentPartPr>
              <p14:xfrm>
                <a:off x="1029422" y="2174917"/>
                <a:ext cx="36360" cy="156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AD2C3615-83D8-6E2B-0186-D2AB3E674ED7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020782" y="2165917"/>
                  <a:ext cx="54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FC0F463-84B6-BCB9-41E1-1420F7F80A49}"/>
                    </a:ext>
                  </a:extLst>
                </p14:cNvPr>
                <p14:cNvContentPartPr/>
                <p14:nvPr/>
              </p14:nvContentPartPr>
              <p14:xfrm>
                <a:off x="1166222" y="2281117"/>
                <a:ext cx="13320" cy="63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FC0F463-84B6-BCB9-41E1-1420F7F80A4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157582" y="2272117"/>
                  <a:ext cx="3096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A7C0851E-9E00-6C22-0D56-63375DC858E7}"/>
                    </a:ext>
                  </a:extLst>
                </p14:cNvPr>
                <p14:cNvContentPartPr/>
                <p14:nvPr/>
              </p14:nvContentPartPr>
              <p14:xfrm>
                <a:off x="1260542" y="2219197"/>
                <a:ext cx="27360" cy="1645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A7C0851E-9E00-6C22-0D56-63375DC858E7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251542" y="2210197"/>
                  <a:ext cx="4500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B266563-E86B-1B63-FC50-4B291E9B79BF}"/>
                    </a:ext>
                  </a:extLst>
                </p14:cNvPr>
                <p14:cNvContentPartPr/>
                <p14:nvPr/>
              </p14:nvContentPartPr>
              <p14:xfrm>
                <a:off x="1340462" y="2156917"/>
                <a:ext cx="42480" cy="333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B266563-E86B-1B63-FC50-4B291E9B79B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331462" y="2148277"/>
                  <a:ext cx="60120" cy="351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924A40BE-D66C-E2C2-39E7-0E55280690EA}"/>
              </a:ext>
            </a:extLst>
          </p:cNvPr>
          <p:cNvGrpSpPr/>
          <p:nvPr/>
        </p:nvGrpSpPr>
        <p:grpSpPr>
          <a:xfrm>
            <a:off x="1615502" y="842917"/>
            <a:ext cx="550800" cy="374400"/>
            <a:chOff x="1615502" y="842917"/>
            <a:chExt cx="550800" cy="37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EAAB55-1DC8-45C1-2E15-D588BACCC681}"/>
                    </a:ext>
                  </a:extLst>
                </p14:cNvPr>
                <p14:cNvContentPartPr/>
                <p14:nvPr/>
              </p14:nvContentPartPr>
              <p14:xfrm>
                <a:off x="1615502" y="981517"/>
                <a:ext cx="117360" cy="39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EAAB55-1DC8-45C1-2E15-D588BACCC68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06502" y="972517"/>
                  <a:ext cx="135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0F43B34-6092-9238-CC39-FAC4E3C5AD0B}"/>
                    </a:ext>
                  </a:extLst>
                </p14:cNvPr>
                <p14:cNvContentPartPr/>
                <p14:nvPr/>
              </p14:nvContentPartPr>
              <p14:xfrm>
                <a:off x="1615502" y="905197"/>
                <a:ext cx="47160" cy="31212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0F43B34-6092-9238-CC39-FAC4E3C5AD0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06502" y="896197"/>
                  <a:ext cx="64800" cy="32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FCF93485-3FD3-6778-8BD3-720D452FC9A8}"/>
                    </a:ext>
                  </a:extLst>
                </p14:cNvPr>
                <p14:cNvContentPartPr/>
                <p14:nvPr/>
              </p14:nvContentPartPr>
              <p14:xfrm>
                <a:off x="1747622" y="931837"/>
                <a:ext cx="27720" cy="19584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FCF93485-3FD3-6778-8BD3-720D452FC9A8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738982" y="923197"/>
                  <a:ext cx="4536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A230B3D-C0DB-5265-F962-02D4849853D7}"/>
                    </a:ext>
                  </a:extLst>
                </p14:cNvPr>
                <p14:cNvContentPartPr/>
                <p14:nvPr/>
              </p14:nvContentPartPr>
              <p14:xfrm>
                <a:off x="1835462" y="994117"/>
                <a:ext cx="59040" cy="1425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A230B3D-C0DB-5265-F962-02D4849853D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826462" y="985117"/>
                  <a:ext cx="7668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A4BDC50-1179-6E5B-A658-D427E315C8EB}"/>
                    </a:ext>
                  </a:extLst>
                </p14:cNvPr>
                <p14:cNvContentPartPr/>
                <p14:nvPr/>
              </p14:nvContentPartPr>
              <p14:xfrm>
                <a:off x="1945622" y="1135957"/>
                <a:ext cx="7560" cy="561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A4BDC50-1179-6E5B-A658-D427E315C8EB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36622" y="1126957"/>
                  <a:ext cx="25200" cy="7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66D5EA3-EF32-6788-312C-83AC866AEB71}"/>
                    </a:ext>
                  </a:extLst>
                </p14:cNvPr>
                <p14:cNvContentPartPr/>
                <p14:nvPr/>
              </p14:nvContentPartPr>
              <p14:xfrm>
                <a:off x="1961822" y="1042717"/>
                <a:ext cx="39240" cy="230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66D5EA3-EF32-6788-312C-83AC866AEB7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952822" y="1033717"/>
                  <a:ext cx="56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626A758B-4F93-879E-E5DD-73FA5CD7EE53}"/>
                    </a:ext>
                  </a:extLst>
                </p14:cNvPr>
                <p14:cNvContentPartPr/>
                <p14:nvPr/>
              </p14:nvContentPartPr>
              <p14:xfrm>
                <a:off x="2032382" y="940477"/>
                <a:ext cx="9720" cy="1404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626A758B-4F93-879E-E5DD-73FA5CD7EE53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023742" y="931837"/>
                  <a:ext cx="2736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46BE85B6-BC97-50FF-B0D5-EDD0B482AA97}"/>
                    </a:ext>
                  </a:extLst>
                </p14:cNvPr>
                <p14:cNvContentPartPr/>
                <p14:nvPr/>
              </p14:nvContentPartPr>
              <p14:xfrm>
                <a:off x="2095022" y="842917"/>
                <a:ext cx="71280" cy="3301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46BE85B6-BC97-50FF-B0D5-EDD0B482AA9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086022" y="834277"/>
                  <a:ext cx="88920" cy="34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B1DA13B-F712-CCC7-A895-DE208A506539}"/>
              </a:ext>
            </a:extLst>
          </p:cNvPr>
          <p:cNvGrpSpPr/>
          <p:nvPr/>
        </p:nvGrpSpPr>
        <p:grpSpPr>
          <a:xfrm>
            <a:off x="2405702" y="905197"/>
            <a:ext cx="510120" cy="291960"/>
            <a:chOff x="2405702" y="905197"/>
            <a:chExt cx="51012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E8F6B2EA-E86E-5BEA-8C8A-9930ACA0033B}"/>
                    </a:ext>
                  </a:extLst>
                </p14:cNvPr>
                <p14:cNvContentPartPr/>
                <p14:nvPr/>
              </p14:nvContentPartPr>
              <p14:xfrm>
                <a:off x="2405702" y="973237"/>
                <a:ext cx="61920" cy="208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E8F6B2EA-E86E-5BEA-8C8A-9930ACA0033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396702" y="964597"/>
                  <a:ext cx="795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8822DD4-C9F6-319A-EBF8-DDA1A3190273}"/>
                    </a:ext>
                  </a:extLst>
                </p14:cNvPr>
                <p14:cNvContentPartPr/>
                <p14:nvPr/>
              </p14:nvContentPartPr>
              <p14:xfrm>
                <a:off x="2407862" y="914197"/>
                <a:ext cx="42480" cy="2782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8822DD4-C9F6-319A-EBF8-DDA1A31902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98862" y="905197"/>
                  <a:ext cx="6012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F4F22FB-C969-904B-84BD-D1EC50C5CA69}"/>
                    </a:ext>
                  </a:extLst>
                </p14:cNvPr>
                <p14:cNvContentPartPr/>
                <p14:nvPr/>
              </p14:nvContentPartPr>
              <p14:xfrm>
                <a:off x="2511542" y="958477"/>
                <a:ext cx="18720" cy="1566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F4F22FB-C969-904B-84BD-D1EC50C5CA69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2542" y="949477"/>
                  <a:ext cx="3636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4A45E1D-E27F-0326-7A87-2AFB94157C59}"/>
                    </a:ext>
                  </a:extLst>
                </p14:cNvPr>
                <p14:cNvContentPartPr/>
                <p14:nvPr/>
              </p14:nvContentPartPr>
              <p14:xfrm>
                <a:off x="2601182" y="1020397"/>
                <a:ext cx="18000" cy="12852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4A45E1D-E27F-0326-7A87-2AFB94157C59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592182" y="1011757"/>
                  <a:ext cx="35640" cy="14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755344D-DC81-EC03-C1D1-72DC1882D203}"/>
                    </a:ext>
                  </a:extLst>
                </p14:cNvPr>
                <p14:cNvContentPartPr/>
                <p14:nvPr/>
              </p14:nvContentPartPr>
              <p14:xfrm>
                <a:off x="2648342" y="1118317"/>
                <a:ext cx="23760" cy="788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755344D-DC81-EC03-C1D1-72DC1882D20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639702" y="1109317"/>
                  <a:ext cx="414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191BE121-7BD1-A943-33FA-205BD475F062}"/>
                    </a:ext>
                  </a:extLst>
                </p14:cNvPr>
                <p14:cNvContentPartPr/>
                <p14:nvPr/>
              </p14:nvContentPartPr>
              <p14:xfrm>
                <a:off x="2725022" y="1056037"/>
                <a:ext cx="35640" cy="36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191BE121-7BD1-A943-33FA-205BD475F06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716382" y="1047397"/>
                  <a:ext cx="53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FA9F097-5EA0-CBDE-CEF4-B7911C38C135}"/>
                    </a:ext>
                  </a:extLst>
                </p14:cNvPr>
                <p14:cNvContentPartPr/>
                <p14:nvPr/>
              </p14:nvContentPartPr>
              <p14:xfrm>
                <a:off x="2786942" y="940477"/>
                <a:ext cx="9720" cy="23976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FA9F097-5EA0-CBDE-CEF4-B7911C38C13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778302" y="931837"/>
                  <a:ext cx="27360" cy="25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0ED6F303-8B7D-5D6D-61C2-51D68103373C}"/>
                    </a:ext>
                  </a:extLst>
                </p14:cNvPr>
                <p14:cNvContentPartPr/>
                <p14:nvPr/>
              </p14:nvContentPartPr>
              <p14:xfrm>
                <a:off x="2850302" y="905197"/>
                <a:ext cx="65520" cy="2437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0ED6F303-8B7D-5D6D-61C2-51D68103373C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841662" y="896197"/>
                  <a:ext cx="83160" cy="26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7E6DFE90-FECB-6B05-FB45-E8BA01A29F5B}"/>
              </a:ext>
            </a:extLst>
          </p:cNvPr>
          <p:cNvGrpSpPr/>
          <p:nvPr/>
        </p:nvGrpSpPr>
        <p:grpSpPr>
          <a:xfrm>
            <a:off x="3142622" y="860917"/>
            <a:ext cx="587160" cy="336960"/>
            <a:chOff x="3142622" y="860917"/>
            <a:chExt cx="587160" cy="336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1B1A258-2E65-FE57-40C9-CD7DFAEB59BE}"/>
                    </a:ext>
                  </a:extLst>
                </p14:cNvPr>
                <p14:cNvContentPartPr/>
                <p14:nvPr/>
              </p14:nvContentPartPr>
              <p14:xfrm>
                <a:off x="3142622" y="1022557"/>
                <a:ext cx="91800" cy="75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1B1A258-2E65-FE57-40C9-CD7DFAEB59B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33622" y="1013557"/>
                  <a:ext cx="109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43D5761C-CA5C-2E92-1D92-CB8E15938333}"/>
                    </a:ext>
                  </a:extLst>
                </p14:cNvPr>
                <p14:cNvContentPartPr/>
                <p14:nvPr/>
              </p14:nvContentPartPr>
              <p14:xfrm>
                <a:off x="3152342" y="931837"/>
                <a:ext cx="58680" cy="2577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43D5761C-CA5C-2E92-1D92-CB8E1593833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143342" y="923197"/>
                  <a:ext cx="7632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E3CBE462-979F-D260-410C-25C8C74C5634}"/>
                    </a:ext>
                  </a:extLst>
                </p14:cNvPr>
                <p14:cNvContentPartPr/>
                <p14:nvPr/>
              </p14:nvContentPartPr>
              <p14:xfrm>
                <a:off x="3292742" y="949837"/>
                <a:ext cx="36360" cy="1605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E3CBE462-979F-D260-410C-25C8C74C563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283742" y="940837"/>
                  <a:ext cx="5400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3C99295A-EA04-4704-4463-A07168159018}"/>
                    </a:ext>
                  </a:extLst>
                </p14:cNvPr>
                <p14:cNvContentPartPr/>
                <p14:nvPr/>
              </p14:nvContentPartPr>
              <p14:xfrm>
                <a:off x="3379142" y="976117"/>
                <a:ext cx="73080" cy="1476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3C99295A-EA04-4704-4463-A0716815901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3370502" y="967117"/>
                  <a:ext cx="907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3A47EDF-7620-1AFD-579F-85E14AD4271A}"/>
                    </a:ext>
                  </a:extLst>
                </p14:cNvPr>
                <p14:cNvContentPartPr/>
                <p14:nvPr/>
              </p14:nvContentPartPr>
              <p14:xfrm>
                <a:off x="3456182" y="1135957"/>
                <a:ext cx="29520" cy="619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3A47EDF-7620-1AFD-579F-85E14AD4271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447182" y="1126957"/>
                  <a:ext cx="471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ED0316C-1909-2439-C05B-9D654EBD3565}"/>
                    </a:ext>
                  </a:extLst>
                </p14:cNvPr>
                <p14:cNvContentPartPr/>
                <p14:nvPr/>
              </p14:nvContentPartPr>
              <p14:xfrm>
                <a:off x="3523862" y="1025797"/>
                <a:ext cx="55080" cy="396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ED0316C-1909-2439-C05B-9D654EBD356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515222" y="1017157"/>
                  <a:ext cx="727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EA934D0F-9633-E14D-3941-8331F24273F0}"/>
                    </a:ext>
                  </a:extLst>
                </p14:cNvPr>
                <p14:cNvContentPartPr/>
                <p14:nvPr/>
              </p14:nvContentPartPr>
              <p14:xfrm>
                <a:off x="3618182" y="967477"/>
                <a:ext cx="3960" cy="1116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EA934D0F-9633-E14D-3941-8331F24273F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3609182" y="958837"/>
                  <a:ext cx="2160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6414AD1-98E5-BD64-6EC2-3628F91EE4CC}"/>
                    </a:ext>
                  </a:extLst>
                </p14:cNvPr>
                <p14:cNvContentPartPr/>
                <p14:nvPr/>
              </p14:nvContentPartPr>
              <p14:xfrm>
                <a:off x="3643382" y="860917"/>
                <a:ext cx="86400" cy="27360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6414AD1-98E5-BD64-6EC2-3628F91EE4C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3634382" y="851917"/>
                  <a:ext cx="104040" cy="29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BD9ED50B-2964-53F7-D17D-E1A77517E828}"/>
              </a:ext>
            </a:extLst>
          </p:cNvPr>
          <p:cNvGrpSpPr/>
          <p:nvPr/>
        </p:nvGrpSpPr>
        <p:grpSpPr>
          <a:xfrm>
            <a:off x="1393382" y="1304797"/>
            <a:ext cx="178920" cy="133920"/>
            <a:chOff x="1393382" y="1304797"/>
            <a:chExt cx="17892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13E12DB-FB1E-7B02-6CFC-1D01D8D673A0}"/>
                    </a:ext>
                  </a:extLst>
                </p14:cNvPr>
                <p14:cNvContentPartPr/>
                <p14:nvPr/>
              </p14:nvContentPartPr>
              <p14:xfrm>
                <a:off x="1473662" y="1304797"/>
                <a:ext cx="98640" cy="882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13E12DB-FB1E-7B02-6CFC-1D01D8D673A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464662" y="1295797"/>
                  <a:ext cx="1162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C55AD582-84A1-3981-DA91-97FE6D3F33DA}"/>
                    </a:ext>
                  </a:extLst>
                </p14:cNvPr>
                <p14:cNvContentPartPr/>
                <p14:nvPr/>
              </p14:nvContentPartPr>
              <p14:xfrm>
                <a:off x="1393382" y="1340437"/>
                <a:ext cx="104040" cy="9828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C55AD582-84A1-3981-DA91-97FE6D3F33D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384382" y="1331437"/>
                  <a:ext cx="12168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63C3F74B-3488-05BD-59B8-187A2AC3AFB0}"/>
              </a:ext>
            </a:extLst>
          </p:cNvPr>
          <p:cNvGrpSpPr/>
          <p:nvPr/>
        </p:nvGrpSpPr>
        <p:grpSpPr>
          <a:xfrm>
            <a:off x="1846262" y="1260517"/>
            <a:ext cx="72000" cy="150840"/>
            <a:chOff x="1846262" y="1260517"/>
            <a:chExt cx="72000" cy="15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4F80DF1-9E5D-B8F9-5CD7-998DA981B308}"/>
                    </a:ext>
                  </a:extLst>
                </p14:cNvPr>
                <p14:cNvContentPartPr/>
                <p14:nvPr/>
              </p14:nvContentPartPr>
              <p14:xfrm>
                <a:off x="1846262" y="1278157"/>
                <a:ext cx="12960" cy="13320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4F80DF1-9E5D-B8F9-5CD7-998DA981B30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837622" y="1269517"/>
                  <a:ext cx="306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E430A916-4DEA-C37C-A084-933C2407FE1F}"/>
                    </a:ext>
                  </a:extLst>
                </p14:cNvPr>
                <p14:cNvContentPartPr/>
                <p14:nvPr/>
              </p14:nvContentPartPr>
              <p14:xfrm>
                <a:off x="1890542" y="1260517"/>
                <a:ext cx="27720" cy="1501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E430A916-4DEA-C37C-A084-933C2407FE1F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881902" y="1251517"/>
                  <a:ext cx="4536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5EE5F5FA-9E11-A4BA-625C-58E77E32B3B1}"/>
              </a:ext>
            </a:extLst>
          </p:cNvPr>
          <p:cNvGrpSpPr/>
          <p:nvPr/>
        </p:nvGrpSpPr>
        <p:grpSpPr>
          <a:xfrm>
            <a:off x="1464302" y="1659757"/>
            <a:ext cx="92520" cy="80280"/>
            <a:chOff x="1464302" y="1659757"/>
            <a:chExt cx="9252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2510D47C-44C6-973F-2AEF-33268402B2A2}"/>
                    </a:ext>
                  </a:extLst>
                </p14:cNvPr>
                <p14:cNvContentPartPr/>
                <p14:nvPr/>
              </p14:nvContentPartPr>
              <p14:xfrm>
                <a:off x="1464302" y="1659757"/>
                <a:ext cx="63000" cy="201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2510D47C-44C6-973F-2AEF-33268402B2A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455662" y="1650757"/>
                  <a:ext cx="806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67DED55-5B49-612F-D7BB-74BEEBED7351}"/>
                    </a:ext>
                  </a:extLst>
                </p14:cNvPr>
                <p14:cNvContentPartPr/>
                <p14:nvPr/>
              </p14:nvContentPartPr>
              <p14:xfrm>
                <a:off x="1473662" y="1739677"/>
                <a:ext cx="83160" cy="3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67DED55-5B49-612F-D7BB-74BEEBED735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464662" y="1730677"/>
                  <a:ext cx="100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51A46249-2BD7-DE28-FEC2-D6C20732BFBE}"/>
              </a:ext>
            </a:extLst>
          </p:cNvPr>
          <p:cNvGrpSpPr/>
          <p:nvPr/>
        </p:nvGrpSpPr>
        <p:grpSpPr>
          <a:xfrm>
            <a:off x="1499942" y="2334397"/>
            <a:ext cx="48240" cy="61560"/>
            <a:chOff x="1499942" y="2334397"/>
            <a:chExt cx="48240" cy="6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1F9416C0-C82F-9BDF-6002-738B4678FAC8}"/>
                    </a:ext>
                  </a:extLst>
                </p14:cNvPr>
                <p14:cNvContentPartPr/>
                <p14:nvPr/>
              </p14:nvContentPartPr>
              <p14:xfrm>
                <a:off x="1499942" y="2334397"/>
                <a:ext cx="48240" cy="756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1F9416C0-C82F-9BDF-6002-738B4678FAC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491302" y="2325757"/>
                  <a:ext cx="65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4F3B556-A87B-6B4D-7026-13B5E4D719A2}"/>
                    </a:ext>
                  </a:extLst>
                </p14:cNvPr>
                <p14:cNvContentPartPr/>
                <p14:nvPr/>
              </p14:nvContentPartPr>
              <p14:xfrm>
                <a:off x="1508582" y="2387677"/>
                <a:ext cx="37800" cy="82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4F3B556-A87B-6B4D-7026-13B5E4D719A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499942" y="2379037"/>
                  <a:ext cx="55440" cy="2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C72B60E2-65F7-0BDC-9B4D-57D1A5A3211F}"/>
              </a:ext>
            </a:extLst>
          </p:cNvPr>
          <p:cNvGrpSpPr/>
          <p:nvPr/>
        </p:nvGrpSpPr>
        <p:grpSpPr>
          <a:xfrm>
            <a:off x="2529902" y="1269157"/>
            <a:ext cx="112320" cy="186840"/>
            <a:chOff x="2529902" y="1269157"/>
            <a:chExt cx="112320" cy="18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ABD1087-1E09-9A22-9AF7-175363843B13}"/>
                    </a:ext>
                  </a:extLst>
                </p14:cNvPr>
                <p14:cNvContentPartPr/>
                <p14:nvPr/>
              </p14:nvContentPartPr>
              <p14:xfrm>
                <a:off x="2529902" y="1316317"/>
                <a:ext cx="360" cy="13968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ABD1087-1E09-9A22-9AF7-175363843B1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520902" y="1307677"/>
                  <a:ext cx="180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AE7563A-7835-25D6-7468-A12EF9DD6A59}"/>
                    </a:ext>
                  </a:extLst>
                </p14:cNvPr>
                <p14:cNvContentPartPr/>
                <p14:nvPr/>
              </p14:nvContentPartPr>
              <p14:xfrm>
                <a:off x="2636462" y="1269157"/>
                <a:ext cx="5760" cy="116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AE7563A-7835-25D6-7468-A12EF9DD6A5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627462" y="1260157"/>
                  <a:ext cx="234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C3FD38B7-D5FC-8841-E1B2-22B7D6D2754C}"/>
                    </a:ext>
                  </a:extLst>
                </p14:cNvPr>
                <p14:cNvContentPartPr/>
                <p14:nvPr/>
              </p14:nvContentPartPr>
              <p14:xfrm>
                <a:off x="2627462" y="1340437"/>
                <a:ext cx="360" cy="705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C3FD38B7-D5FC-8841-E1B2-22B7D6D275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618462" y="1331437"/>
                  <a:ext cx="1800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758DF1AE-E2D6-69F9-63E0-FA5A3D38629C}"/>
                  </a:ext>
                </a:extLst>
              </p14:cNvPr>
              <p14:cNvContentPartPr/>
              <p14:nvPr/>
            </p14:nvContentPartPr>
            <p14:xfrm>
              <a:off x="3229382" y="1340437"/>
              <a:ext cx="1800" cy="360"/>
            </p14:xfrm>
          </p:contentPart>
        </mc:Choice>
        <mc:Fallback xmlns=""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758DF1AE-E2D6-69F9-63E0-FA5A3D38629C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220742" y="1331437"/>
                <a:ext cx="194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98" name="组合 97">
            <a:extLst>
              <a:ext uri="{FF2B5EF4-FFF2-40B4-BE49-F238E27FC236}">
                <a16:creationId xmlns:a16="http://schemas.microsoft.com/office/drawing/2014/main" id="{9501D16C-5D61-8B67-D3CB-CC9E50A19651}"/>
              </a:ext>
            </a:extLst>
          </p:cNvPr>
          <p:cNvGrpSpPr/>
          <p:nvPr/>
        </p:nvGrpSpPr>
        <p:grpSpPr>
          <a:xfrm>
            <a:off x="3213182" y="1304797"/>
            <a:ext cx="89640" cy="175320"/>
            <a:chOff x="3213182" y="1304797"/>
            <a:chExt cx="8964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259B1ED8-C1F1-B24F-B69B-B6A9E629B579}"/>
                    </a:ext>
                  </a:extLst>
                </p14:cNvPr>
                <p14:cNvContentPartPr/>
                <p14:nvPr/>
              </p14:nvContentPartPr>
              <p14:xfrm>
                <a:off x="3213182" y="1331077"/>
                <a:ext cx="360" cy="10620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259B1ED8-C1F1-B24F-B69B-B6A9E629B57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04542" y="1322437"/>
                  <a:ext cx="180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D099F402-47B0-0FC3-74D0-271559528068}"/>
                    </a:ext>
                  </a:extLst>
                </p14:cNvPr>
                <p14:cNvContentPartPr/>
                <p14:nvPr/>
              </p14:nvContentPartPr>
              <p14:xfrm>
                <a:off x="3275822" y="1304797"/>
                <a:ext cx="27000" cy="175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D099F402-47B0-0FC3-74D0-271559528068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266822" y="1295797"/>
                  <a:ext cx="44640" cy="192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9670D65E-8C48-ABCA-2C2D-D414F5BF1B90}"/>
                  </a:ext>
                </a:extLst>
              </p14:cNvPr>
              <p14:cNvContentPartPr/>
              <p14:nvPr/>
            </p14:nvContentPartPr>
            <p14:xfrm>
              <a:off x="842942" y="4278397"/>
              <a:ext cx="360" cy="36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9670D65E-8C48-ABCA-2C2D-D414F5BF1B9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34302" y="42697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0" name="墨迹 99">
                <a:extLst>
                  <a:ext uri="{FF2B5EF4-FFF2-40B4-BE49-F238E27FC236}">
                    <a16:creationId xmlns:a16="http://schemas.microsoft.com/office/drawing/2014/main" id="{4698C59E-8B60-AC03-2543-0F6B5845FD69}"/>
                  </a:ext>
                </a:extLst>
              </p14:cNvPr>
              <p14:cNvContentPartPr/>
              <p14:nvPr/>
            </p14:nvContentPartPr>
            <p14:xfrm>
              <a:off x="17462" y="3684037"/>
              <a:ext cx="360" cy="360"/>
            </p14:xfrm>
          </p:contentPart>
        </mc:Choice>
        <mc:Fallback xmlns="">
          <p:pic>
            <p:nvPicPr>
              <p:cNvPr id="100" name="墨迹 99">
                <a:extLst>
                  <a:ext uri="{FF2B5EF4-FFF2-40B4-BE49-F238E27FC236}">
                    <a16:creationId xmlns:a16="http://schemas.microsoft.com/office/drawing/2014/main" id="{4698C59E-8B60-AC03-2543-0F6B5845FD6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462" y="3675037"/>
                <a:ext cx="1800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101" name="矩形 100">
            <a:extLst>
              <a:ext uri="{FF2B5EF4-FFF2-40B4-BE49-F238E27FC236}">
                <a16:creationId xmlns:a16="http://schemas.microsoft.com/office/drawing/2014/main" id="{8DF91AE7-95D3-F6CD-96B8-A3862B97FF31}"/>
              </a:ext>
            </a:extLst>
          </p:cNvPr>
          <p:cNvSpPr/>
          <p:nvPr/>
        </p:nvSpPr>
        <p:spPr>
          <a:xfrm>
            <a:off x="1029422" y="3564948"/>
            <a:ext cx="7460178" cy="304346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45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DF6620BB-6303-4FC8-4F9A-83797744E6BA}"/>
                  </a:ext>
                </a:extLst>
              </p14:cNvPr>
              <p14:cNvContentPartPr/>
              <p14:nvPr/>
            </p14:nvContentPartPr>
            <p14:xfrm>
              <a:off x="2982422" y="4296397"/>
              <a:ext cx="11160" cy="14400"/>
            </p14:xfrm>
          </p:contentPart>
        </mc:Choice>
        <mc:Fallback xmlns=""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DF6620BB-6303-4FC8-4F9A-83797744E6BA}"/>
                  </a:ext>
                </a:extLst>
              </p:cNvPr>
              <p:cNvPicPr/>
              <p:nvPr/>
            </p:nvPicPr>
            <p:blipFill>
              <a:blip r:embed="rId146"/>
              <a:stretch>
                <a:fillRect/>
              </a:stretch>
            </p:blipFill>
            <p:spPr>
              <a:xfrm>
                <a:off x="2973422" y="4287397"/>
                <a:ext cx="288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7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305A4745-9C0A-AAF9-8D28-D5460EC329AB}"/>
                  </a:ext>
                </a:extLst>
              </p14:cNvPr>
              <p14:cNvContentPartPr/>
              <p14:nvPr/>
            </p14:nvContentPartPr>
            <p14:xfrm>
              <a:off x="2583182" y="4207837"/>
              <a:ext cx="72000" cy="1360440"/>
            </p14:xfrm>
          </p:contentPart>
        </mc:Choice>
        <mc:Fallback xmlns=""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305A4745-9C0A-AAF9-8D28-D5460EC329AB}"/>
                  </a:ext>
                </a:extLst>
              </p:cNvPr>
              <p:cNvPicPr/>
              <p:nvPr/>
            </p:nvPicPr>
            <p:blipFill>
              <a:blip r:embed="rId148"/>
              <a:stretch>
                <a:fillRect/>
              </a:stretch>
            </p:blipFill>
            <p:spPr>
              <a:xfrm>
                <a:off x="2574182" y="4198837"/>
                <a:ext cx="89640" cy="13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9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53DF7CE9-7223-A51E-5570-68DA1CE46883}"/>
                  </a:ext>
                </a:extLst>
              </p14:cNvPr>
              <p14:cNvContentPartPr/>
              <p14:nvPr/>
            </p14:nvContentPartPr>
            <p14:xfrm>
              <a:off x="2583182" y="4054477"/>
              <a:ext cx="1668960" cy="180000"/>
            </p14:xfrm>
          </p:contentPart>
        </mc:Choice>
        <mc:Fallback xmlns=""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53DF7CE9-7223-A51E-5570-68DA1CE46883}"/>
                  </a:ext>
                </a:extLst>
              </p:cNvPr>
              <p:cNvPicPr/>
              <p:nvPr/>
            </p:nvPicPr>
            <p:blipFill>
              <a:blip r:embed="rId150"/>
              <a:stretch>
                <a:fillRect/>
              </a:stretch>
            </p:blipFill>
            <p:spPr>
              <a:xfrm>
                <a:off x="2574182" y="4045837"/>
                <a:ext cx="168660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1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423D3EF4-1B67-8045-29BC-2596E24C120C}"/>
                  </a:ext>
                </a:extLst>
              </p14:cNvPr>
              <p14:cNvContentPartPr/>
              <p14:nvPr/>
            </p14:nvContentPartPr>
            <p14:xfrm>
              <a:off x="4225502" y="4054477"/>
              <a:ext cx="565560" cy="2052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423D3EF4-1B67-8045-29BC-2596E24C120C}"/>
                  </a:ext>
                </a:extLst>
              </p:cNvPr>
              <p:cNvPicPr/>
              <p:nvPr/>
            </p:nvPicPr>
            <p:blipFill>
              <a:blip r:embed="rId152"/>
              <a:stretch>
                <a:fillRect/>
              </a:stretch>
            </p:blipFill>
            <p:spPr>
              <a:xfrm>
                <a:off x="4216862" y="4045837"/>
                <a:ext cx="5832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3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06C63507-36D9-74CE-7428-82385E7090BB}"/>
                  </a:ext>
                </a:extLst>
              </p14:cNvPr>
              <p14:cNvContentPartPr/>
              <p14:nvPr/>
            </p14:nvContentPartPr>
            <p14:xfrm>
              <a:off x="2627462" y="5530477"/>
              <a:ext cx="360" cy="412560"/>
            </p14:xfrm>
          </p:contentPart>
        </mc:Choice>
        <mc:Fallback xmlns=""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06C63507-36D9-74CE-7428-82385E7090BB}"/>
                  </a:ext>
                </a:extLst>
              </p:cNvPr>
              <p:cNvPicPr/>
              <p:nvPr/>
            </p:nvPicPr>
            <p:blipFill>
              <a:blip r:embed="rId154"/>
              <a:stretch>
                <a:fillRect/>
              </a:stretch>
            </p:blipFill>
            <p:spPr>
              <a:xfrm>
                <a:off x="2618462" y="5521477"/>
                <a:ext cx="180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5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194A585-F60D-A1A3-B327-8777E030AA31}"/>
                  </a:ext>
                </a:extLst>
              </p14:cNvPr>
              <p14:cNvContentPartPr/>
              <p14:nvPr/>
            </p14:nvContentPartPr>
            <p14:xfrm>
              <a:off x="2636462" y="5955997"/>
              <a:ext cx="2009160" cy="54000"/>
            </p14:xfrm>
          </p:contentPart>
        </mc:Choice>
        <mc:Fallback xmlns=""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194A585-F60D-A1A3-B327-8777E030AA31}"/>
                  </a:ext>
                </a:extLst>
              </p:cNvPr>
              <p:cNvPicPr/>
              <p:nvPr/>
            </p:nvPicPr>
            <p:blipFill>
              <a:blip r:embed="rId156"/>
              <a:stretch>
                <a:fillRect/>
              </a:stretch>
            </p:blipFill>
            <p:spPr>
              <a:xfrm>
                <a:off x="2627462" y="5947357"/>
                <a:ext cx="20268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7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A3FBF3D7-E110-36EB-66DE-A47693BCECDF}"/>
                  </a:ext>
                </a:extLst>
              </p14:cNvPr>
              <p14:cNvContentPartPr/>
              <p14:nvPr/>
            </p14:nvContentPartPr>
            <p14:xfrm>
              <a:off x="4801862" y="4110277"/>
              <a:ext cx="55080" cy="1762200"/>
            </p14:xfrm>
          </p:contentPart>
        </mc:Choice>
        <mc:Fallback xmlns=""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A3FBF3D7-E110-36EB-66DE-A47693BCECDF}"/>
                  </a:ext>
                </a:extLst>
              </p:cNvPr>
              <p:cNvPicPr/>
              <p:nvPr/>
            </p:nvPicPr>
            <p:blipFill>
              <a:blip r:embed="rId158"/>
              <a:stretch>
                <a:fillRect/>
              </a:stretch>
            </p:blipFill>
            <p:spPr>
              <a:xfrm>
                <a:off x="4792862" y="4101277"/>
                <a:ext cx="72720" cy="177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9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4ACDA2AC-986D-61FE-E609-6FC8CA04B934}"/>
                  </a:ext>
                </a:extLst>
              </p14:cNvPr>
              <p14:cNvContentPartPr/>
              <p14:nvPr/>
            </p14:nvContentPartPr>
            <p14:xfrm>
              <a:off x="4660382" y="5946277"/>
              <a:ext cx="174600" cy="1800"/>
            </p14:xfrm>
          </p:contentPart>
        </mc:Choice>
        <mc:Fallback xmlns=""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4ACDA2AC-986D-61FE-E609-6FC8CA04B934}"/>
                  </a:ext>
                </a:extLst>
              </p:cNvPr>
              <p:cNvPicPr/>
              <p:nvPr/>
            </p:nvPicPr>
            <p:blipFill>
              <a:blip r:embed="rId160"/>
              <a:stretch>
                <a:fillRect/>
              </a:stretch>
            </p:blipFill>
            <p:spPr>
              <a:xfrm>
                <a:off x="4651742" y="5937277"/>
                <a:ext cx="192240" cy="1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1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53FC94A0-1268-26EC-A067-353376ADB373}"/>
                  </a:ext>
                </a:extLst>
              </p14:cNvPr>
              <p14:cNvContentPartPr/>
              <p14:nvPr/>
            </p14:nvContentPartPr>
            <p14:xfrm>
              <a:off x="2670662" y="4323037"/>
              <a:ext cx="28080" cy="158400"/>
            </p14:xfrm>
          </p:contentPart>
        </mc:Choice>
        <mc:Fallback xmlns=""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53FC94A0-1268-26EC-A067-353376ADB373}"/>
                  </a:ext>
                </a:extLst>
              </p:cNvPr>
              <p:cNvPicPr/>
              <p:nvPr/>
            </p:nvPicPr>
            <p:blipFill>
              <a:blip r:embed="rId162"/>
              <a:stretch>
                <a:fillRect/>
              </a:stretch>
            </p:blipFill>
            <p:spPr>
              <a:xfrm>
                <a:off x="2662022" y="4314397"/>
                <a:ext cx="4572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3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4D9034D6-F45A-1A4D-8CFF-A0754830CB86}"/>
                  </a:ext>
                </a:extLst>
              </p14:cNvPr>
              <p14:cNvContentPartPr/>
              <p14:nvPr/>
            </p14:nvContentPartPr>
            <p14:xfrm>
              <a:off x="2746982" y="4314037"/>
              <a:ext cx="61200" cy="67320"/>
            </p14:xfrm>
          </p:contentPart>
        </mc:Choice>
        <mc:Fallback xmlns=""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4D9034D6-F45A-1A4D-8CFF-A0754830CB86}"/>
                  </a:ext>
                </a:extLst>
              </p:cNvPr>
              <p:cNvPicPr/>
              <p:nvPr/>
            </p:nvPicPr>
            <p:blipFill>
              <a:blip r:embed="rId164"/>
              <a:stretch>
                <a:fillRect/>
              </a:stretch>
            </p:blipFill>
            <p:spPr>
              <a:xfrm>
                <a:off x="2737982" y="4305397"/>
                <a:ext cx="7884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5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FBA9A4AB-2C13-4E0D-02BA-3E8E21CFE54F}"/>
                  </a:ext>
                </a:extLst>
              </p14:cNvPr>
              <p14:cNvContentPartPr/>
              <p14:nvPr/>
            </p14:nvContentPartPr>
            <p14:xfrm>
              <a:off x="2833382" y="4385317"/>
              <a:ext cx="7560" cy="62640"/>
            </p14:xfrm>
          </p:contentPart>
        </mc:Choice>
        <mc:Fallback xmlns=""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FBA9A4AB-2C13-4E0D-02BA-3E8E21CFE54F}"/>
                  </a:ext>
                </a:extLst>
              </p:cNvPr>
              <p:cNvPicPr/>
              <p:nvPr/>
            </p:nvPicPr>
            <p:blipFill>
              <a:blip r:embed="rId166"/>
              <a:stretch>
                <a:fillRect/>
              </a:stretch>
            </p:blipFill>
            <p:spPr>
              <a:xfrm>
                <a:off x="2824742" y="4376317"/>
                <a:ext cx="2520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7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AD22C0F8-20EC-B147-4239-CFB6D5881C98}"/>
                  </a:ext>
                </a:extLst>
              </p14:cNvPr>
              <p14:cNvContentPartPr/>
              <p14:nvPr/>
            </p14:nvContentPartPr>
            <p14:xfrm>
              <a:off x="2938142" y="4314037"/>
              <a:ext cx="17640" cy="63720"/>
            </p14:xfrm>
          </p:contentPart>
        </mc:Choice>
        <mc:Fallback xmlns=""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AD22C0F8-20EC-B147-4239-CFB6D5881C98}"/>
                  </a:ext>
                </a:extLst>
              </p:cNvPr>
              <p:cNvPicPr/>
              <p:nvPr/>
            </p:nvPicPr>
            <p:blipFill>
              <a:blip r:embed="rId168"/>
              <a:stretch>
                <a:fillRect/>
              </a:stretch>
            </p:blipFill>
            <p:spPr>
              <a:xfrm>
                <a:off x="2929142" y="4305397"/>
                <a:ext cx="3528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9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FB797740-7D78-C0C8-840C-9D3509B7BE69}"/>
                  </a:ext>
                </a:extLst>
              </p14:cNvPr>
              <p14:cNvContentPartPr/>
              <p14:nvPr/>
            </p14:nvContentPartPr>
            <p14:xfrm>
              <a:off x="2973782" y="4243477"/>
              <a:ext cx="64080" cy="25344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FB797740-7D78-C0C8-840C-9D3509B7BE69}"/>
                  </a:ext>
                </a:extLst>
              </p:cNvPr>
              <p:cNvPicPr/>
              <p:nvPr/>
            </p:nvPicPr>
            <p:blipFill>
              <a:blip r:embed="rId170"/>
              <a:stretch>
                <a:fillRect/>
              </a:stretch>
            </p:blipFill>
            <p:spPr>
              <a:xfrm>
                <a:off x="2964782" y="4234477"/>
                <a:ext cx="8172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1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4BDF542-69DE-0DBB-DE95-1FFB1FC0C7DC}"/>
                  </a:ext>
                </a:extLst>
              </p14:cNvPr>
              <p14:cNvContentPartPr/>
              <p14:nvPr/>
            </p14:nvContentPartPr>
            <p14:xfrm>
              <a:off x="2750222" y="5681317"/>
              <a:ext cx="46440" cy="171720"/>
            </p14:xfrm>
          </p:contentPart>
        </mc:Choice>
        <mc:Fallback xmlns=""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4BDF542-69DE-0DBB-DE95-1FFB1FC0C7DC}"/>
                  </a:ext>
                </a:extLst>
              </p:cNvPr>
              <p:cNvPicPr/>
              <p:nvPr/>
            </p:nvPicPr>
            <p:blipFill>
              <a:blip r:embed="rId172"/>
              <a:stretch>
                <a:fillRect/>
              </a:stretch>
            </p:blipFill>
            <p:spPr>
              <a:xfrm>
                <a:off x="2741222" y="5672677"/>
                <a:ext cx="64080" cy="18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3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5A465DFF-577A-6D7C-F7E9-A8A0840D0889}"/>
                  </a:ext>
                </a:extLst>
              </p14:cNvPr>
              <p14:cNvContentPartPr/>
              <p14:nvPr/>
            </p14:nvContentPartPr>
            <p14:xfrm>
              <a:off x="2884862" y="5686717"/>
              <a:ext cx="38880" cy="117720"/>
            </p14:xfrm>
          </p:contentPart>
        </mc:Choice>
        <mc:Fallback xmlns=""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5A465DFF-577A-6D7C-F7E9-A8A0840D0889}"/>
                  </a:ext>
                </a:extLst>
              </p:cNvPr>
              <p:cNvPicPr/>
              <p:nvPr/>
            </p:nvPicPr>
            <p:blipFill>
              <a:blip r:embed="rId174"/>
              <a:stretch>
                <a:fillRect/>
              </a:stretch>
            </p:blipFill>
            <p:spPr>
              <a:xfrm>
                <a:off x="2875862" y="5677717"/>
                <a:ext cx="5652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5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307F00B1-C2C9-361E-D87F-AEFF4CD532E6}"/>
                  </a:ext>
                </a:extLst>
              </p14:cNvPr>
              <p14:cNvContentPartPr/>
              <p14:nvPr/>
            </p14:nvContentPartPr>
            <p14:xfrm>
              <a:off x="3018062" y="5778877"/>
              <a:ext cx="9360" cy="702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307F00B1-C2C9-361E-D87F-AEFF4CD532E6}"/>
                  </a:ext>
                </a:extLst>
              </p:cNvPr>
              <p:cNvPicPr/>
              <p:nvPr/>
            </p:nvPicPr>
            <p:blipFill>
              <a:blip r:embed="rId176"/>
              <a:stretch>
                <a:fillRect/>
              </a:stretch>
            </p:blipFill>
            <p:spPr>
              <a:xfrm>
                <a:off x="3009062" y="5770237"/>
                <a:ext cx="2700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7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63EA5661-2365-D07D-E3CB-E6674CABF7E5}"/>
                  </a:ext>
                </a:extLst>
              </p14:cNvPr>
              <p14:cNvContentPartPr/>
              <p14:nvPr/>
            </p14:nvContentPartPr>
            <p14:xfrm>
              <a:off x="3035702" y="5628037"/>
              <a:ext cx="112320" cy="18432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63EA5661-2365-D07D-E3CB-E6674CABF7E5}"/>
                  </a:ext>
                </a:extLst>
              </p:cNvPr>
              <p:cNvPicPr/>
              <p:nvPr/>
            </p:nvPicPr>
            <p:blipFill>
              <a:blip r:embed="rId178"/>
              <a:stretch>
                <a:fillRect/>
              </a:stretch>
            </p:blipFill>
            <p:spPr>
              <a:xfrm>
                <a:off x="3027062" y="5619397"/>
                <a:ext cx="12996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9">
            <p14:nvContentPartPr>
              <p14:cNvPr id="123" name="墨迹 122">
                <a:extLst>
                  <a:ext uri="{FF2B5EF4-FFF2-40B4-BE49-F238E27FC236}">
                    <a16:creationId xmlns:a16="http://schemas.microsoft.com/office/drawing/2014/main" id="{5ECE3A43-6471-C9E8-EA24-DC4604B51B36}"/>
                  </a:ext>
                </a:extLst>
              </p14:cNvPr>
              <p14:cNvContentPartPr/>
              <p14:nvPr/>
            </p14:nvContentPartPr>
            <p14:xfrm>
              <a:off x="3222182" y="5699317"/>
              <a:ext cx="31320" cy="360"/>
            </p14:xfrm>
          </p:contentPart>
        </mc:Choice>
        <mc:Fallback xmlns="">
          <p:pic>
            <p:nvPicPr>
              <p:cNvPr id="123" name="墨迹 122">
                <a:extLst>
                  <a:ext uri="{FF2B5EF4-FFF2-40B4-BE49-F238E27FC236}">
                    <a16:creationId xmlns:a16="http://schemas.microsoft.com/office/drawing/2014/main" id="{5ECE3A43-6471-C9E8-EA24-DC4604B51B36}"/>
                  </a:ext>
                </a:extLst>
              </p:cNvPr>
              <p:cNvPicPr/>
              <p:nvPr/>
            </p:nvPicPr>
            <p:blipFill>
              <a:blip r:embed="rId180"/>
              <a:stretch>
                <a:fillRect/>
              </a:stretch>
            </p:blipFill>
            <p:spPr>
              <a:xfrm>
                <a:off x="3213542" y="5690317"/>
                <a:ext cx="48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1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CF547A8C-46C1-04BD-06B1-9EE4C78C6032}"/>
                  </a:ext>
                </a:extLst>
              </p14:cNvPr>
              <p14:cNvContentPartPr/>
              <p14:nvPr/>
            </p14:nvContentPartPr>
            <p14:xfrm>
              <a:off x="3266462" y="5637037"/>
              <a:ext cx="24480" cy="136800"/>
            </p14:xfrm>
          </p:contentPart>
        </mc:Choice>
        <mc:Fallback xmlns=""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CF547A8C-46C1-04BD-06B1-9EE4C78C6032}"/>
                  </a:ext>
                </a:extLst>
              </p:cNvPr>
              <p:cNvPicPr/>
              <p:nvPr/>
            </p:nvPicPr>
            <p:blipFill>
              <a:blip r:embed="rId182"/>
              <a:stretch>
                <a:fillRect/>
              </a:stretch>
            </p:blipFill>
            <p:spPr>
              <a:xfrm>
                <a:off x="3257822" y="5628397"/>
                <a:ext cx="4212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3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BC89FC8C-0875-5E60-328B-A4A471B868C1}"/>
                  </a:ext>
                </a:extLst>
              </p14:cNvPr>
              <p14:cNvContentPartPr/>
              <p14:nvPr/>
            </p14:nvContentPartPr>
            <p14:xfrm>
              <a:off x="3346382" y="5556757"/>
              <a:ext cx="71280" cy="308520"/>
            </p14:xfrm>
          </p:contentPart>
        </mc:Choice>
        <mc:Fallback xmlns=""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BC89FC8C-0875-5E60-328B-A4A471B868C1}"/>
                  </a:ext>
                </a:extLst>
              </p:cNvPr>
              <p:cNvPicPr/>
              <p:nvPr/>
            </p:nvPicPr>
            <p:blipFill>
              <a:blip r:embed="rId184"/>
              <a:stretch>
                <a:fillRect/>
              </a:stretch>
            </p:blipFill>
            <p:spPr>
              <a:xfrm>
                <a:off x="3337742" y="5548117"/>
                <a:ext cx="88920" cy="32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5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2D9E0DCB-5E7F-C424-14C9-BA66FADA74C1}"/>
                  </a:ext>
                </a:extLst>
              </p14:cNvPr>
              <p14:cNvContentPartPr/>
              <p14:nvPr/>
            </p14:nvContentPartPr>
            <p14:xfrm>
              <a:off x="4145942" y="4278397"/>
              <a:ext cx="70920" cy="218520"/>
            </p14:xfrm>
          </p:contentPart>
        </mc:Choice>
        <mc:Fallback xmlns=""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2D9E0DCB-5E7F-C424-14C9-BA66FADA74C1}"/>
                  </a:ext>
                </a:extLst>
              </p:cNvPr>
              <p:cNvPicPr/>
              <p:nvPr/>
            </p:nvPicPr>
            <p:blipFill>
              <a:blip r:embed="rId186"/>
              <a:stretch>
                <a:fillRect/>
              </a:stretch>
            </p:blipFill>
            <p:spPr>
              <a:xfrm>
                <a:off x="4137302" y="4269757"/>
                <a:ext cx="88560" cy="23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7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515E7596-DC80-AC21-3B00-67DC5E8504C9}"/>
                  </a:ext>
                </a:extLst>
              </p14:cNvPr>
              <p14:cNvContentPartPr/>
              <p14:nvPr/>
            </p14:nvContentPartPr>
            <p14:xfrm>
              <a:off x="4198862" y="4278397"/>
              <a:ext cx="191880" cy="165240"/>
            </p14:xfrm>
          </p:contentPart>
        </mc:Choice>
        <mc:Fallback xmlns=""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515E7596-DC80-AC21-3B00-67DC5E8504C9}"/>
                  </a:ext>
                </a:extLst>
              </p:cNvPr>
              <p:cNvPicPr/>
              <p:nvPr/>
            </p:nvPicPr>
            <p:blipFill>
              <a:blip r:embed="rId188"/>
              <a:stretch>
                <a:fillRect/>
              </a:stretch>
            </p:blipFill>
            <p:spPr>
              <a:xfrm>
                <a:off x="4189862" y="4269757"/>
                <a:ext cx="20952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9">
            <p14:nvContentPartPr>
              <p14:cNvPr id="129" name="墨迹 128">
                <a:extLst>
                  <a:ext uri="{FF2B5EF4-FFF2-40B4-BE49-F238E27FC236}">
                    <a16:creationId xmlns:a16="http://schemas.microsoft.com/office/drawing/2014/main" id="{92424894-436D-5A33-F8CB-BAC63CD86CDE}"/>
                  </a:ext>
                </a:extLst>
              </p14:cNvPr>
              <p14:cNvContentPartPr/>
              <p14:nvPr/>
            </p14:nvContentPartPr>
            <p14:xfrm>
              <a:off x="4429622" y="4395757"/>
              <a:ext cx="33480" cy="7560"/>
            </p14:xfrm>
          </p:contentPart>
        </mc:Choice>
        <mc:Fallback xmlns="">
          <p:pic>
            <p:nvPicPr>
              <p:cNvPr id="129" name="墨迹 128">
                <a:extLst>
                  <a:ext uri="{FF2B5EF4-FFF2-40B4-BE49-F238E27FC236}">
                    <a16:creationId xmlns:a16="http://schemas.microsoft.com/office/drawing/2014/main" id="{92424894-436D-5A33-F8CB-BAC63CD86CDE}"/>
                  </a:ext>
                </a:extLst>
              </p:cNvPr>
              <p:cNvPicPr/>
              <p:nvPr/>
            </p:nvPicPr>
            <p:blipFill>
              <a:blip r:embed="rId190"/>
              <a:stretch>
                <a:fillRect/>
              </a:stretch>
            </p:blipFill>
            <p:spPr>
              <a:xfrm>
                <a:off x="4420622" y="4387117"/>
                <a:ext cx="51120" cy="2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1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DF36F89B-0F54-39E7-77FB-1D3071C798D0}"/>
                  </a:ext>
                </a:extLst>
              </p14:cNvPr>
              <p14:cNvContentPartPr/>
              <p14:nvPr/>
            </p14:nvContentPartPr>
            <p14:xfrm>
              <a:off x="4482902" y="4261117"/>
              <a:ext cx="27720" cy="157680"/>
            </p14:xfrm>
          </p:contentPart>
        </mc:Choice>
        <mc:Fallback xmlns=""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DF36F89B-0F54-39E7-77FB-1D3071C798D0}"/>
                  </a:ext>
                </a:extLst>
              </p:cNvPr>
              <p:cNvPicPr/>
              <p:nvPr/>
            </p:nvPicPr>
            <p:blipFill>
              <a:blip r:embed="rId192"/>
              <a:stretch>
                <a:fillRect/>
              </a:stretch>
            </p:blipFill>
            <p:spPr>
              <a:xfrm>
                <a:off x="4474262" y="4252117"/>
                <a:ext cx="45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3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DE65D6BA-7F27-92D1-1439-30CE8ED6DBE5}"/>
                  </a:ext>
                </a:extLst>
              </p14:cNvPr>
              <p14:cNvContentPartPr/>
              <p14:nvPr/>
            </p14:nvContentPartPr>
            <p14:xfrm>
              <a:off x="4603502" y="4411597"/>
              <a:ext cx="12960" cy="25560"/>
            </p14:xfrm>
          </p:contentPart>
        </mc:Choice>
        <mc:Fallback xmlns=""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DE65D6BA-7F27-92D1-1439-30CE8ED6DBE5}"/>
                  </a:ext>
                </a:extLst>
              </p:cNvPr>
              <p:cNvPicPr/>
              <p:nvPr/>
            </p:nvPicPr>
            <p:blipFill>
              <a:blip r:embed="rId194"/>
              <a:stretch>
                <a:fillRect/>
              </a:stretch>
            </p:blipFill>
            <p:spPr>
              <a:xfrm>
                <a:off x="4594862" y="4402957"/>
                <a:ext cx="306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5">
            <p14:nvContentPartPr>
              <p14:cNvPr id="132" name="墨迹 131">
                <a:extLst>
                  <a:ext uri="{FF2B5EF4-FFF2-40B4-BE49-F238E27FC236}">
                    <a16:creationId xmlns:a16="http://schemas.microsoft.com/office/drawing/2014/main" id="{9A1A0809-45C7-28C3-4BAB-6BB77B6C560D}"/>
                  </a:ext>
                </a:extLst>
              </p14:cNvPr>
              <p14:cNvContentPartPr/>
              <p14:nvPr/>
            </p14:nvContentPartPr>
            <p14:xfrm>
              <a:off x="4651382" y="4314037"/>
              <a:ext cx="55440" cy="122760"/>
            </p14:xfrm>
          </p:contentPart>
        </mc:Choice>
        <mc:Fallback xmlns="">
          <p:pic>
            <p:nvPicPr>
              <p:cNvPr id="132" name="墨迹 131">
                <a:extLst>
                  <a:ext uri="{FF2B5EF4-FFF2-40B4-BE49-F238E27FC236}">
                    <a16:creationId xmlns:a16="http://schemas.microsoft.com/office/drawing/2014/main" id="{9A1A0809-45C7-28C3-4BAB-6BB77B6C560D}"/>
                  </a:ext>
                </a:extLst>
              </p:cNvPr>
              <p:cNvPicPr/>
              <p:nvPr/>
            </p:nvPicPr>
            <p:blipFill>
              <a:blip r:embed="rId196"/>
              <a:stretch>
                <a:fillRect/>
              </a:stretch>
            </p:blipFill>
            <p:spPr>
              <a:xfrm>
                <a:off x="4642742" y="4305397"/>
                <a:ext cx="7308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7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2B4528C9-F02F-1618-AB3D-3D71DE91F8FA}"/>
                  </a:ext>
                </a:extLst>
              </p14:cNvPr>
              <p14:cNvContentPartPr/>
              <p14:nvPr/>
            </p14:nvContentPartPr>
            <p14:xfrm>
              <a:off x="4744262" y="4234117"/>
              <a:ext cx="14040" cy="235800"/>
            </p14:xfrm>
          </p:contentPart>
        </mc:Choice>
        <mc:Fallback xmlns=""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2B4528C9-F02F-1618-AB3D-3D71DE91F8FA}"/>
                  </a:ext>
                </a:extLst>
              </p:cNvPr>
              <p:cNvPicPr/>
              <p:nvPr/>
            </p:nvPicPr>
            <p:blipFill>
              <a:blip r:embed="rId198"/>
              <a:stretch>
                <a:fillRect/>
              </a:stretch>
            </p:blipFill>
            <p:spPr>
              <a:xfrm>
                <a:off x="4735262" y="4225477"/>
                <a:ext cx="3168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9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856E1E98-9B33-4CE2-7D7D-603D7C1D3FBC}"/>
                  </a:ext>
                </a:extLst>
              </p14:cNvPr>
              <p14:cNvContentPartPr/>
              <p14:nvPr/>
            </p14:nvContentPartPr>
            <p14:xfrm>
              <a:off x="4100582" y="5645677"/>
              <a:ext cx="27720" cy="21636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856E1E98-9B33-4CE2-7D7D-603D7C1D3FBC}"/>
                  </a:ext>
                </a:extLst>
              </p:cNvPr>
              <p:cNvPicPr/>
              <p:nvPr/>
            </p:nvPicPr>
            <p:blipFill>
              <a:blip r:embed="rId200"/>
              <a:stretch>
                <a:fillRect/>
              </a:stretch>
            </p:blipFill>
            <p:spPr>
              <a:xfrm>
                <a:off x="4091582" y="5637037"/>
                <a:ext cx="45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C431B1E2-3D8E-FF08-2C33-1E96E715510A}"/>
                  </a:ext>
                </a:extLst>
              </p14:cNvPr>
              <p14:cNvContentPartPr/>
              <p14:nvPr/>
            </p14:nvContentPartPr>
            <p14:xfrm>
              <a:off x="4225502" y="5645677"/>
              <a:ext cx="90000" cy="17136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C431B1E2-3D8E-FF08-2C33-1E96E715510A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4216862" y="5637037"/>
                <a:ext cx="107640" cy="18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B1D9482F-8E7F-DD60-1647-1079DC61E34E}"/>
                  </a:ext>
                </a:extLst>
              </p14:cNvPr>
              <p14:cNvContentPartPr/>
              <p14:nvPr/>
            </p14:nvContentPartPr>
            <p14:xfrm>
              <a:off x="4376342" y="5752597"/>
              <a:ext cx="21960" cy="360"/>
            </p14:xfrm>
          </p:contentPart>
        </mc:Choice>
        <mc:Fallback xmlns=""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B1D9482F-8E7F-DD60-1647-1079DC61E34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4367342" y="5743597"/>
                <a:ext cx="396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5">
            <p14:nvContentPartPr>
              <p14:cNvPr id="138" name="墨迹 137">
                <a:extLst>
                  <a:ext uri="{FF2B5EF4-FFF2-40B4-BE49-F238E27FC236}">
                    <a16:creationId xmlns:a16="http://schemas.microsoft.com/office/drawing/2014/main" id="{5D9BBF47-BFD4-B6B2-45A3-AA6A7E7FCF58}"/>
                  </a:ext>
                </a:extLst>
              </p14:cNvPr>
              <p14:cNvContentPartPr/>
              <p14:nvPr/>
            </p14:nvContentPartPr>
            <p14:xfrm>
              <a:off x="4420982" y="5655037"/>
              <a:ext cx="11160" cy="174240"/>
            </p14:xfrm>
          </p:contentPart>
        </mc:Choice>
        <mc:Fallback xmlns="">
          <p:pic>
            <p:nvPicPr>
              <p:cNvPr id="138" name="墨迹 137">
                <a:extLst>
                  <a:ext uri="{FF2B5EF4-FFF2-40B4-BE49-F238E27FC236}">
                    <a16:creationId xmlns:a16="http://schemas.microsoft.com/office/drawing/2014/main" id="{5D9BBF47-BFD4-B6B2-45A3-AA6A7E7FCF58}"/>
                  </a:ext>
                </a:extLst>
              </p:cNvPr>
              <p:cNvPicPr/>
              <p:nvPr/>
            </p:nvPicPr>
            <p:blipFill>
              <a:blip r:embed="rId206"/>
              <a:stretch>
                <a:fillRect/>
              </a:stretch>
            </p:blipFill>
            <p:spPr>
              <a:xfrm>
                <a:off x="4411982" y="5646037"/>
                <a:ext cx="28800" cy="19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7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18957F29-84D7-C91E-B05D-567DD9E1C945}"/>
                  </a:ext>
                </a:extLst>
              </p14:cNvPr>
              <p14:cNvContentPartPr/>
              <p14:nvPr/>
            </p14:nvContentPartPr>
            <p14:xfrm>
              <a:off x="4504142" y="5787877"/>
              <a:ext cx="23400" cy="4860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18957F29-84D7-C91E-B05D-567DD9E1C945}"/>
                  </a:ext>
                </a:extLst>
              </p:cNvPr>
              <p:cNvPicPr/>
              <p:nvPr/>
            </p:nvPicPr>
            <p:blipFill>
              <a:blip r:embed="rId208"/>
              <a:stretch>
                <a:fillRect/>
              </a:stretch>
            </p:blipFill>
            <p:spPr>
              <a:xfrm>
                <a:off x="4495502" y="5778877"/>
                <a:ext cx="410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2034E98F-AD67-4057-A70A-C7F16A135A45}"/>
                  </a:ext>
                </a:extLst>
              </p14:cNvPr>
              <p14:cNvContentPartPr/>
              <p14:nvPr/>
            </p14:nvContentPartPr>
            <p14:xfrm>
              <a:off x="4571822" y="5637037"/>
              <a:ext cx="82800" cy="171000"/>
            </p14:xfrm>
          </p:contentPart>
        </mc:Choice>
        <mc:Fallback xmlns=""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2034E98F-AD67-4057-A70A-C7F16A135A45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562822" y="5628397"/>
                <a:ext cx="1004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42" name="墨迹 141">
                <a:extLst>
                  <a:ext uri="{FF2B5EF4-FFF2-40B4-BE49-F238E27FC236}">
                    <a16:creationId xmlns:a16="http://schemas.microsoft.com/office/drawing/2014/main" id="{A9867126-92DB-B41D-9791-70122A67C238}"/>
                  </a:ext>
                </a:extLst>
              </p14:cNvPr>
              <p14:cNvContentPartPr/>
              <p14:nvPr/>
            </p14:nvContentPartPr>
            <p14:xfrm>
              <a:off x="4651742" y="5677717"/>
              <a:ext cx="29520" cy="3960"/>
            </p14:xfrm>
          </p:contentPart>
        </mc:Choice>
        <mc:Fallback xmlns="">
          <p:pic>
            <p:nvPicPr>
              <p:cNvPr id="142" name="墨迹 141">
                <a:extLst>
                  <a:ext uri="{FF2B5EF4-FFF2-40B4-BE49-F238E27FC236}">
                    <a16:creationId xmlns:a16="http://schemas.microsoft.com/office/drawing/2014/main" id="{A9867126-92DB-B41D-9791-70122A67C238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4642742" y="5669077"/>
                <a:ext cx="4716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43" name="墨迹 142">
                <a:extLst>
                  <a:ext uri="{FF2B5EF4-FFF2-40B4-BE49-F238E27FC236}">
                    <a16:creationId xmlns:a16="http://schemas.microsoft.com/office/drawing/2014/main" id="{231CD9B9-A9F8-54E7-7F9C-6453B8307FCA}"/>
                  </a:ext>
                </a:extLst>
              </p14:cNvPr>
              <p14:cNvContentPartPr/>
              <p14:nvPr/>
            </p14:nvContentPartPr>
            <p14:xfrm>
              <a:off x="4704662" y="5610397"/>
              <a:ext cx="360" cy="100800"/>
            </p14:xfrm>
          </p:contentPart>
        </mc:Choice>
        <mc:Fallback xmlns="">
          <p:pic>
            <p:nvPicPr>
              <p:cNvPr id="143" name="墨迹 142">
                <a:extLst>
                  <a:ext uri="{FF2B5EF4-FFF2-40B4-BE49-F238E27FC236}">
                    <a16:creationId xmlns:a16="http://schemas.microsoft.com/office/drawing/2014/main" id="{231CD9B9-A9F8-54E7-7F9C-6453B8307FCA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696022" y="5601397"/>
                <a:ext cx="1800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4" name="墨迹 143">
                <a:extLst>
                  <a:ext uri="{FF2B5EF4-FFF2-40B4-BE49-F238E27FC236}">
                    <a16:creationId xmlns:a16="http://schemas.microsoft.com/office/drawing/2014/main" id="{A542E52D-4559-9F83-0C03-765DB72758BC}"/>
                  </a:ext>
                </a:extLst>
              </p14:cNvPr>
              <p14:cNvContentPartPr/>
              <p14:nvPr/>
            </p14:nvContentPartPr>
            <p14:xfrm>
              <a:off x="4722302" y="5566117"/>
              <a:ext cx="28080" cy="251640"/>
            </p14:xfrm>
          </p:contentPart>
        </mc:Choice>
        <mc:Fallback xmlns="">
          <p:pic>
            <p:nvPicPr>
              <p:cNvPr id="144" name="墨迹 143">
                <a:extLst>
                  <a:ext uri="{FF2B5EF4-FFF2-40B4-BE49-F238E27FC236}">
                    <a16:creationId xmlns:a16="http://schemas.microsoft.com/office/drawing/2014/main" id="{A542E52D-4559-9F83-0C03-765DB72758BC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713662" y="5557117"/>
                <a:ext cx="457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5" name="墨迹 144">
                <a:extLst>
                  <a:ext uri="{FF2B5EF4-FFF2-40B4-BE49-F238E27FC236}">
                    <a16:creationId xmlns:a16="http://schemas.microsoft.com/office/drawing/2014/main" id="{C136393C-428E-D322-17D7-0325927026C6}"/>
                  </a:ext>
                </a:extLst>
              </p14:cNvPr>
              <p14:cNvContentPartPr/>
              <p14:nvPr/>
            </p14:nvContentPartPr>
            <p14:xfrm>
              <a:off x="4846862" y="5675557"/>
              <a:ext cx="9360" cy="385560"/>
            </p14:xfrm>
          </p:contentPart>
        </mc:Choice>
        <mc:Fallback xmlns="">
          <p:pic>
            <p:nvPicPr>
              <p:cNvPr id="145" name="墨迹 144">
                <a:extLst>
                  <a:ext uri="{FF2B5EF4-FFF2-40B4-BE49-F238E27FC236}">
                    <a16:creationId xmlns:a16="http://schemas.microsoft.com/office/drawing/2014/main" id="{C136393C-428E-D322-17D7-0325927026C6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838222" y="5666557"/>
                <a:ext cx="270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46" name="墨迹 145">
                <a:extLst>
                  <a:ext uri="{FF2B5EF4-FFF2-40B4-BE49-F238E27FC236}">
                    <a16:creationId xmlns:a16="http://schemas.microsoft.com/office/drawing/2014/main" id="{BBEFF753-3522-8132-BD24-0A00E2F66299}"/>
                  </a:ext>
                </a:extLst>
              </p14:cNvPr>
              <p14:cNvContentPartPr/>
              <p14:nvPr/>
            </p14:nvContentPartPr>
            <p14:xfrm>
              <a:off x="4544822" y="5999917"/>
              <a:ext cx="351360" cy="63720"/>
            </p14:xfrm>
          </p:contentPart>
        </mc:Choice>
        <mc:Fallback xmlns="">
          <p:pic>
            <p:nvPicPr>
              <p:cNvPr id="146" name="墨迹 145">
                <a:extLst>
                  <a:ext uri="{FF2B5EF4-FFF2-40B4-BE49-F238E27FC236}">
                    <a16:creationId xmlns:a16="http://schemas.microsoft.com/office/drawing/2014/main" id="{BBEFF753-3522-8132-BD24-0A00E2F6629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536182" y="5990917"/>
                <a:ext cx="36900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8" name="墨迹 147">
                <a:extLst>
                  <a:ext uri="{FF2B5EF4-FFF2-40B4-BE49-F238E27FC236}">
                    <a16:creationId xmlns:a16="http://schemas.microsoft.com/office/drawing/2014/main" id="{F0310634-9F8B-E9A7-ABC1-207C0934126E}"/>
                  </a:ext>
                </a:extLst>
              </p14:cNvPr>
              <p14:cNvContentPartPr/>
              <p14:nvPr/>
            </p14:nvContentPartPr>
            <p14:xfrm>
              <a:off x="1748702" y="4190917"/>
              <a:ext cx="839160" cy="106200"/>
            </p14:xfrm>
          </p:contentPart>
        </mc:Choice>
        <mc:Fallback xmlns="">
          <p:pic>
            <p:nvPicPr>
              <p:cNvPr id="148" name="墨迹 147">
                <a:extLst>
                  <a:ext uri="{FF2B5EF4-FFF2-40B4-BE49-F238E27FC236}">
                    <a16:creationId xmlns:a16="http://schemas.microsoft.com/office/drawing/2014/main" id="{F0310634-9F8B-E9A7-ABC1-207C0934126E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1739702" y="4182277"/>
                <a:ext cx="85680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9" name="墨迹 148">
                <a:extLst>
                  <a:ext uri="{FF2B5EF4-FFF2-40B4-BE49-F238E27FC236}">
                    <a16:creationId xmlns:a16="http://schemas.microsoft.com/office/drawing/2014/main" id="{9F91C6D5-ACBD-4EB5-B25A-17C94A68FDCA}"/>
                  </a:ext>
                </a:extLst>
              </p14:cNvPr>
              <p14:cNvContentPartPr/>
              <p14:nvPr/>
            </p14:nvContentPartPr>
            <p14:xfrm>
              <a:off x="2511902" y="3675037"/>
              <a:ext cx="54360" cy="538560"/>
            </p14:xfrm>
          </p:contentPart>
        </mc:Choice>
        <mc:Fallback xmlns="">
          <p:pic>
            <p:nvPicPr>
              <p:cNvPr id="149" name="墨迹 148">
                <a:extLst>
                  <a:ext uri="{FF2B5EF4-FFF2-40B4-BE49-F238E27FC236}">
                    <a16:creationId xmlns:a16="http://schemas.microsoft.com/office/drawing/2014/main" id="{9F91C6D5-ACBD-4EB5-B25A-17C94A68FDCA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2503262" y="3666037"/>
                <a:ext cx="7200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5">
            <p14:nvContentPartPr>
              <p14:cNvPr id="151" name="墨迹 150">
                <a:extLst>
                  <a:ext uri="{FF2B5EF4-FFF2-40B4-BE49-F238E27FC236}">
                    <a16:creationId xmlns:a16="http://schemas.microsoft.com/office/drawing/2014/main" id="{B0BF5FFD-712B-ED41-F724-31AACAFF941D}"/>
                  </a:ext>
                </a:extLst>
              </p14:cNvPr>
              <p14:cNvContentPartPr/>
              <p14:nvPr/>
            </p14:nvContentPartPr>
            <p14:xfrm>
              <a:off x="1801982" y="3893557"/>
              <a:ext cx="113760" cy="12600"/>
            </p14:xfrm>
          </p:contentPart>
        </mc:Choice>
        <mc:Fallback xmlns="">
          <p:pic>
            <p:nvPicPr>
              <p:cNvPr id="151" name="墨迹 150">
                <a:extLst>
                  <a:ext uri="{FF2B5EF4-FFF2-40B4-BE49-F238E27FC236}">
                    <a16:creationId xmlns:a16="http://schemas.microsoft.com/office/drawing/2014/main" id="{B0BF5FFD-712B-ED41-F724-31AACAFF941D}"/>
                  </a:ext>
                </a:extLst>
              </p:cNvPr>
              <p:cNvPicPr/>
              <p:nvPr/>
            </p:nvPicPr>
            <p:blipFill>
              <a:blip r:embed="rId226"/>
              <a:stretch>
                <a:fillRect/>
              </a:stretch>
            </p:blipFill>
            <p:spPr>
              <a:xfrm>
                <a:off x="1793342" y="3884917"/>
                <a:ext cx="131400" cy="3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7">
            <p14:nvContentPartPr>
              <p14:cNvPr id="152" name="墨迹 151">
                <a:extLst>
                  <a:ext uri="{FF2B5EF4-FFF2-40B4-BE49-F238E27FC236}">
                    <a16:creationId xmlns:a16="http://schemas.microsoft.com/office/drawing/2014/main" id="{356A9B77-2BD6-B0AC-AA07-F1D3C590BEA4}"/>
                  </a:ext>
                </a:extLst>
              </p14:cNvPr>
              <p14:cNvContentPartPr/>
              <p14:nvPr/>
            </p14:nvContentPartPr>
            <p14:xfrm>
              <a:off x="1805942" y="3781597"/>
              <a:ext cx="38160" cy="343440"/>
            </p14:xfrm>
          </p:contentPart>
        </mc:Choice>
        <mc:Fallback xmlns="">
          <p:pic>
            <p:nvPicPr>
              <p:cNvPr id="152" name="墨迹 151">
                <a:extLst>
                  <a:ext uri="{FF2B5EF4-FFF2-40B4-BE49-F238E27FC236}">
                    <a16:creationId xmlns:a16="http://schemas.microsoft.com/office/drawing/2014/main" id="{356A9B77-2BD6-B0AC-AA07-F1D3C590BEA4}"/>
                  </a:ext>
                </a:extLst>
              </p:cNvPr>
              <p:cNvPicPr/>
              <p:nvPr/>
            </p:nvPicPr>
            <p:blipFill>
              <a:blip r:embed="rId228"/>
              <a:stretch>
                <a:fillRect/>
              </a:stretch>
            </p:blipFill>
            <p:spPr>
              <a:xfrm>
                <a:off x="1796942" y="3772957"/>
                <a:ext cx="55800" cy="36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9">
            <p14:nvContentPartPr>
              <p14:cNvPr id="153" name="墨迹 152">
                <a:extLst>
                  <a:ext uri="{FF2B5EF4-FFF2-40B4-BE49-F238E27FC236}">
                    <a16:creationId xmlns:a16="http://schemas.microsoft.com/office/drawing/2014/main" id="{70F4D577-DEAD-F404-FE53-5433B7E2EF4F}"/>
                  </a:ext>
                </a:extLst>
              </p14:cNvPr>
              <p14:cNvContentPartPr/>
              <p14:nvPr/>
            </p14:nvContentPartPr>
            <p14:xfrm>
              <a:off x="1978022" y="3889237"/>
              <a:ext cx="63720" cy="201240"/>
            </p14:xfrm>
          </p:contentPart>
        </mc:Choice>
        <mc:Fallback xmlns="">
          <p:pic>
            <p:nvPicPr>
              <p:cNvPr id="153" name="墨迹 152">
                <a:extLst>
                  <a:ext uri="{FF2B5EF4-FFF2-40B4-BE49-F238E27FC236}">
                    <a16:creationId xmlns:a16="http://schemas.microsoft.com/office/drawing/2014/main" id="{70F4D577-DEAD-F404-FE53-5433B7E2EF4F}"/>
                  </a:ext>
                </a:extLst>
              </p:cNvPr>
              <p:cNvPicPr/>
              <p:nvPr/>
            </p:nvPicPr>
            <p:blipFill>
              <a:blip r:embed="rId230"/>
              <a:stretch>
                <a:fillRect/>
              </a:stretch>
            </p:blipFill>
            <p:spPr>
              <a:xfrm>
                <a:off x="1969382" y="3880237"/>
                <a:ext cx="8136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1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E276893F-BBE5-6C31-21DB-F416FBF5F208}"/>
                  </a:ext>
                </a:extLst>
              </p14:cNvPr>
              <p14:cNvContentPartPr/>
              <p14:nvPr/>
            </p14:nvContentPartPr>
            <p14:xfrm>
              <a:off x="2052542" y="3932437"/>
              <a:ext cx="63000" cy="165960"/>
            </p14:xfrm>
          </p:contentPart>
        </mc:Choice>
        <mc:Fallback xmlns=""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E276893F-BBE5-6C31-21DB-F416FBF5F208}"/>
                  </a:ext>
                </a:extLst>
              </p:cNvPr>
              <p:cNvPicPr/>
              <p:nvPr/>
            </p:nvPicPr>
            <p:blipFill>
              <a:blip r:embed="rId232"/>
              <a:stretch>
                <a:fillRect/>
              </a:stretch>
            </p:blipFill>
            <p:spPr>
              <a:xfrm>
                <a:off x="2043542" y="3923797"/>
                <a:ext cx="8064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3">
            <p14:nvContentPartPr>
              <p14:cNvPr id="155" name="墨迹 154">
                <a:extLst>
                  <a:ext uri="{FF2B5EF4-FFF2-40B4-BE49-F238E27FC236}">
                    <a16:creationId xmlns:a16="http://schemas.microsoft.com/office/drawing/2014/main" id="{25194693-7957-70DF-7DF3-44C155CF85DA}"/>
                  </a:ext>
                </a:extLst>
              </p14:cNvPr>
              <p14:cNvContentPartPr/>
              <p14:nvPr/>
            </p14:nvContentPartPr>
            <p14:xfrm>
              <a:off x="2146862" y="4047997"/>
              <a:ext cx="19080" cy="48960"/>
            </p14:xfrm>
          </p:contentPart>
        </mc:Choice>
        <mc:Fallback xmlns="">
          <p:pic>
            <p:nvPicPr>
              <p:cNvPr id="155" name="墨迹 154">
                <a:extLst>
                  <a:ext uri="{FF2B5EF4-FFF2-40B4-BE49-F238E27FC236}">
                    <a16:creationId xmlns:a16="http://schemas.microsoft.com/office/drawing/2014/main" id="{25194693-7957-70DF-7DF3-44C155CF85DA}"/>
                  </a:ext>
                </a:extLst>
              </p:cNvPr>
              <p:cNvPicPr/>
              <p:nvPr/>
            </p:nvPicPr>
            <p:blipFill>
              <a:blip r:embed="rId234"/>
              <a:stretch>
                <a:fillRect/>
              </a:stretch>
            </p:blipFill>
            <p:spPr>
              <a:xfrm>
                <a:off x="2138222" y="4039357"/>
                <a:ext cx="3672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56" name="墨迹 155">
                <a:extLst>
                  <a:ext uri="{FF2B5EF4-FFF2-40B4-BE49-F238E27FC236}">
                    <a16:creationId xmlns:a16="http://schemas.microsoft.com/office/drawing/2014/main" id="{64270748-6DA8-59D5-C7F3-E19A8A6A9345}"/>
                  </a:ext>
                </a:extLst>
              </p14:cNvPr>
              <p14:cNvContentPartPr/>
              <p14:nvPr/>
            </p14:nvContentPartPr>
            <p14:xfrm>
              <a:off x="2243342" y="3914797"/>
              <a:ext cx="40320" cy="149760"/>
            </p14:xfrm>
          </p:contentPart>
        </mc:Choice>
        <mc:Fallback xmlns="">
          <p:pic>
            <p:nvPicPr>
              <p:cNvPr id="156" name="墨迹 155">
                <a:extLst>
                  <a:ext uri="{FF2B5EF4-FFF2-40B4-BE49-F238E27FC236}">
                    <a16:creationId xmlns:a16="http://schemas.microsoft.com/office/drawing/2014/main" id="{64270748-6DA8-59D5-C7F3-E19A8A6A9345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2234702" y="3906157"/>
                <a:ext cx="57960" cy="16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7" name="墨迹 156">
                <a:extLst>
                  <a:ext uri="{FF2B5EF4-FFF2-40B4-BE49-F238E27FC236}">
                    <a16:creationId xmlns:a16="http://schemas.microsoft.com/office/drawing/2014/main" id="{F7D6A107-739E-97F9-504A-CC7C00909261}"/>
                  </a:ext>
                </a:extLst>
              </p14:cNvPr>
              <p14:cNvContentPartPr/>
              <p14:nvPr/>
            </p14:nvContentPartPr>
            <p14:xfrm>
              <a:off x="2275022" y="3852517"/>
              <a:ext cx="49320" cy="237960"/>
            </p14:xfrm>
          </p:contentPart>
        </mc:Choice>
        <mc:Fallback xmlns="">
          <p:pic>
            <p:nvPicPr>
              <p:cNvPr id="157" name="墨迹 156">
                <a:extLst>
                  <a:ext uri="{FF2B5EF4-FFF2-40B4-BE49-F238E27FC236}">
                    <a16:creationId xmlns:a16="http://schemas.microsoft.com/office/drawing/2014/main" id="{F7D6A107-739E-97F9-504A-CC7C00909261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2266382" y="3843517"/>
                <a:ext cx="6696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9" name="墨迹 158">
                <a:extLst>
                  <a:ext uri="{FF2B5EF4-FFF2-40B4-BE49-F238E27FC236}">
                    <a16:creationId xmlns:a16="http://schemas.microsoft.com/office/drawing/2014/main" id="{1F93B6D3-7FF5-4471-0C9F-E2B12701224B}"/>
                  </a:ext>
                </a:extLst>
              </p14:cNvPr>
              <p14:cNvContentPartPr/>
              <p14:nvPr/>
            </p14:nvContentPartPr>
            <p14:xfrm>
              <a:off x="1739702" y="5959957"/>
              <a:ext cx="805320" cy="76680"/>
            </p14:xfrm>
          </p:contentPart>
        </mc:Choice>
        <mc:Fallback xmlns="">
          <p:pic>
            <p:nvPicPr>
              <p:cNvPr id="159" name="墨迹 158">
                <a:extLst>
                  <a:ext uri="{FF2B5EF4-FFF2-40B4-BE49-F238E27FC236}">
                    <a16:creationId xmlns:a16="http://schemas.microsoft.com/office/drawing/2014/main" id="{1F93B6D3-7FF5-4471-0C9F-E2B12701224B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1730702" y="5951317"/>
                <a:ext cx="822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99F5D320-7AB7-C378-4E4C-50DD84A8802C}"/>
                  </a:ext>
                </a:extLst>
              </p14:cNvPr>
              <p14:cNvContentPartPr/>
              <p14:nvPr/>
            </p14:nvContentPartPr>
            <p14:xfrm>
              <a:off x="2591822" y="5921077"/>
              <a:ext cx="360" cy="462960"/>
            </p14:xfrm>
          </p:contentPart>
        </mc:Choice>
        <mc:Fallback xmlns=""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99F5D320-7AB7-C378-4E4C-50DD84A8802C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2583182" y="5912077"/>
                <a:ext cx="1800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62" name="墨迹 161">
                <a:extLst>
                  <a:ext uri="{FF2B5EF4-FFF2-40B4-BE49-F238E27FC236}">
                    <a16:creationId xmlns:a16="http://schemas.microsoft.com/office/drawing/2014/main" id="{7E5CCFEB-BE6D-AF8C-4E74-30B0EF8B60A1}"/>
                  </a:ext>
                </a:extLst>
              </p14:cNvPr>
              <p14:cNvContentPartPr/>
              <p14:nvPr/>
            </p14:nvContentPartPr>
            <p14:xfrm>
              <a:off x="1784342" y="5148517"/>
              <a:ext cx="77760" cy="360"/>
            </p14:xfrm>
          </p:contentPart>
        </mc:Choice>
        <mc:Fallback xmlns="">
          <p:pic>
            <p:nvPicPr>
              <p:cNvPr id="162" name="墨迹 161">
                <a:extLst>
                  <a:ext uri="{FF2B5EF4-FFF2-40B4-BE49-F238E27FC236}">
                    <a16:creationId xmlns:a16="http://schemas.microsoft.com/office/drawing/2014/main" id="{7E5CCFEB-BE6D-AF8C-4E74-30B0EF8B60A1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1775342" y="5139877"/>
                <a:ext cx="95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63" name="墨迹 162">
                <a:extLst>
                  <a:ext uri="{FF2B5EF4-FFF2-40B4-BE49-F238E27FC236}">
                    <a16:creationId xmlns:a16="http://schemas.microsoft.com/office/drawing/2014/main" id="{CE6915DF-DAD3-2F0A-4F3A-23D92E86E46D}"/>
                  </a:ext>
                </a:extLst>
              </p14:cNvPr>
              <p14:cNvContentPartPr/>
              <p14:nvPr/>
            </p14:nvContentPartPr>
            <p14:xfrm>
              <a:off x="1837262" y="5122957"/>
              <a:ext cx="37440" cy="8280"/>
            </p14:xfrm>
          </p:contentPart>
        </mc:Choice>
        <mc:Fallback xmlns="">
          <p:pic>
            <p:nvPicPr>
              <p:cNvPr id="163" name="墨迹 162">
                <a:extLst>
                  <a:ext uri="{FF2B5EF4-FFF2-40B4-BE49-F238E27FC236}">
                    <a16:creationId xmlns:a16="http://schemas.microsoft.com/office/drawing/2014/main" id="{CE6915DF-DAD3-2F0A-4F3A-23D92E86E46D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1828262" y="5113957"/>
                <a:ext cx="55080" cy="2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64" name="墨迹 163">
                <a:extLst>
                  <a:ext uri="{FF2B5EF4-FFF2-40B4-BE49-F238E27FC236}">
                    <a16:creationId xmlns:a16="http://schemas.microsoft.com/office/drawing/2014/main" id="{354E8088-2118-A854-CE4D-77BD40989EF5}"/>
                  </a:ext>
                </a:extLst>
              </p14:cNvPr>
              <p14:cNvContentPartPr/>
              <p14:nvPr/>
            </p14:nvContentPartPr>
            <p14:xfrm>
              <a:off x="1809542" y="4980037"/>
              <a:ext cx="47520" cy="353520"/>
            </p14:xfrm>
          </p:contentPart>
        </mc:Choice>
        <mc:Fallback xmlns="">
          <p:pic>
            <p:nvPicPr>
              <p:cNvPr id="164" name="墨迹 163">
                <a:extLst>
                  <a:ext uri="{FF2B5EF4-FFF2-40B4-BE49-F238E27FC236}">
                    <a16:creationId xmlns:a16="http://schemas.microsoft.com/office/drawing/2014/main" id="{354E8088-2118-A854-CE4D-77BD40989EF5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1800542" y="4971397"/>
                <a:ext cx="651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65" name="墨迹 164">
                <a:extLst>
                  <a:ext uri="{FF2B5EF4-FFF2-40B4-BE49-F238E27FC236}">
                    <a16:creationId xmlns:a16="http://schemas.microsoft.com/office/drawing/2014/main" id="{D02BFBC6-9593-32F3-1FBE-5A80C9AEF1E9}"/>
                  </a:ext>
                </a:extLst>
              </p14:cNvPr>
              <p14:cNvContentPartPr/>
              <p14:nvPr/>
            </p14:nvContentPartPr>
            <p14:xfrm>
              <a:off x="1925102" y="5095597"/>
              <a:ext cx="27720" cy="192960"/>
            </p14:xfrm>
          </p:contentPart>
        </mc:Choice>
        <mc:Fallback xmlns="">
          <p:pic>
            <p:nvPicPr>
              <p:cNvPr id="165" name="墨迹 164">
                <a:extLst>
                  <a:ext uri="{FF2B5EF4-FFF2-40B4-BE49-F238E27FC236}">
                    <a16:creationId xmlns:a16="http://schemas.microsoft.com/office/drawing/2014/main" id="{D02BFBC6-9593-32F3-1FBE-5A80C9AEF1E9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1916462" y="5086597"/>
                <a:ext cx="4536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66" name="墨迹 165">
                <a:extLst>
                  <a:ext uri="{FF2B5EF4-FFF2-40B4-BE49-F238E27FC236}">
                    <a16:creationId xmlns:a16="http://schemas.microsoft.com/office/drawing/2014/main" id="{9E688F2B-182E-9870-9B15-05E3F6956A74}"/>
                  </a:ext>
                </a:extLst>
              </p14:cNvPr>
              <p14:cNvContentPartPr/>
              <p14:nvPr/>
            </p14:nvContentPartPr>
            <p14:xfrm>
              <a:off x="1997102" y="5122237"/>
              <a:ext cx="360" cy="360"/>
            </p14:xfrm>
          </p:contentPart>
        </mc:Choice>
        <mc:Fallback xmlns="">
          <p:pic>
            <p:nvPicPr>
              <p:cNvPr id="166" name="墨迹 165">
                <a:extLst>
                  <a:ext uri="{FF2B5EF4-FFF2-40B4-BE49-F238E27FC236}">
                    <a16:creationId xmlns:a16="http://schemas.microsoft.com/office/drawing/2014/main" id="{9E688F2B-182E-9870-9B15-05E3F6956A74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1988462" y="511323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68" name="墨迹 167">
                <a:extLst>
                  <a:ext uri="{FF2B5EF4-FFF2-40B4-BE49-F238E27FC236}">
                    <a16:creationId xmlns:a16="http://schemas.microsoft.com/office/drawing/2014/main" id="{DC622012-9A21-4EC4-E2B5-A46ACAB26ED0}"/>
                  </a:ext>
                </a:extLst>
              </p14:cNvPr>
              <p14:cNvContentPartPr/>
              <p14:nvPr/>
            </p14:nvContentPartPr>
            <p14:xfrm>
              <a:off x="1977302" y="5104237"/>
              <a:ext cx="65160" cy="265320"/>
            </p14:xfrm>
          </p:contentPart>
        </mc:Choice>
        <mc:Fallback xmlns="">
          <p:pic>
            <p:nvPicPr>
              <p:cNvPr id="168" name="墨迹 167">
                <a:extLst>
                  <a:ext uri="{FF2B5EF4-FFF2-40B4-BE49-F238E27FC236}">
                    <a16:creationId xmlns:a16="http://schemas.microsoft.com/office/drawing/2014/main" id="{DC622012-9A21-4EC4-E2B5-A46ACAB26ED0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1968662" y="5095597"/>
                <a:ext cx="82800" cy="28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568E9155-03E6-8A94-7A82-5EF0FCEB663A}"/>
                  </a:ext>
                </a:extLst>
              </p14:cNvPr>
              <p14:cNvContentPartPr/>
              <p14:nvPr/>
            </p14:nvContentPartPr>
            <p14:xfrm>
              <a:off x="2112662" y="5246077"/>
              <a:ext cx="360" cy="47520"/>
            </p14:xfrm>
          </p:contentPart>
        </mc:Choice>
        <mc:Fallback xmlns=""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568E9155-03E6-8A94-7A82-5EF0FCEB663A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2104022" y="5237437"/>
                <a:ext cx="18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71" name="墨迹 170">
                <a:extLst>
                  <a:ext uri="{FF2B5EF4-FFF2-40B4-BE49-F238E27FC236}">
                    <a16:creationId xmlns:a16="http://schemas.microsoft.com/office/drawing/2014/main" id="{E307D280-B0F2-02DB-DAC5-A8B4292D7259}"/>
                  </a:ext>
                </a:extLst>
              </p14:cNvPr>
              <p14:cNvContentPartPr/>
              <p14:nvPr/>
            </p14:nvContentPartPr>
            <p14:xfrm>
              <a:off x="2014022" y="5070757"/>
              <a:ext cx="90720" cy="274680"/>
            </p14:xfrm>
          </p:contentPart>
        </mc:Choice>
        <mc:Fallback xmlns="">
          <p:pic>
            <p:nvPicPr>
              <p:cNvPr id="171" name="墨迹 170">
                <a:extLst>
                  <a:ext uri="{FF2B5EF4-FFF2-40B4-BE49-F238E27FC236}">
                    <a16:creationId xmlns:a16="http://schemas.microsoft.com/office/drawing/2014/main" id="{E307D280-B0F2-02DB-DAC5-A8B4292D7259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2005022" y="5062117"/>
                <a:ext cx="1083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73" name="墨迹 172">
                <a:extLst>
                  <a:ext uri="{FF2B5EF4-FFF2-40B4-BE49-F238E27FC236}">
                    <a16:creationId xmlns:a16="http://schemas.microsoft.com/office/drawing/2014/main" id="{CFB34B38-5CDD-ED04-4B95-9A28E91F7D90}"/>
                  </a:ext>
                </a:extLst>
              </p14:cNvPr>
              <p14:cNvContentPartPr/>
              <p14:nvPr/>
            </p14:nvContentPartPr>
            <p14:xfrm>
              <a:off x="1998542" y="5068237"/>
              <a:ext cx="78840" cy="71280"/>
            </p14:xfrm>
          </p:contentPart>
        </mc:Choice>
        <mc:Fallback xmlns="">
          <p:pic>
            <p:nvPicPr>
              <p:cNvPr id="173" name="墨迹 172">
                <a:extLst>
                  <a:ext uri="{FF2B5EF4-FFF2-40B4-BE49-F238E27FC236}">
                    <a16:creationId xmlns:a16="http://schemas.microsoft.com/office/drawing/2014/main" id="{CFB34B38-5CDD-ED04-4B95-9A28E91F7D90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1989542" y="5059597"/>
                <a:ext cx="96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74" name="墨迹 173">
                <a:extLst>
                  <a:ext uri="{FF2B5EF4-FFF2-40B4-BE49-F238E27FC236}">
                    <a16:creationId xmlns:a16="http://schemas.microsoft.com/office/drawing/2014/main" id="{E2FC834D-2ABB-E290-398A-7677082C8A57}"/>
                  </a:ext>
                </a:extLst>
              </p14:cNvPr>
              <p14:cNvContentPartPr/>
              <p14:nvPr/>
            </p14:nvContentPartPr>
            <p14:xfrm>
              <a:off x="2167022" y="5255437"/>
              <a:ext cx="26280" cy="79200"/>
            </p14:xfrm>
          </p:contentPart>
        </mc:Choice>
        <mc:Fallback xmlns="">
          <p:pic>
            <p:nvPicPr>
              <p:cNvPr id="174" name="墨迹 173">
                <a:extLst>
                  <a:ext uri="{FF2B5EF4-FFF2-40B4-BE49-F238E27FC236}">
                    <a16:creationId xmlns:a16="http://schemas.microsoft.com/office/drawing/2014/main" id="{E2FC834D-2ABB-E290-398A-7677082C8A57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2158022" y="5246437"/>
                <a:ext cx="4392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3">
            <p14:nvContentPartPr>
              <p14:cNvPr id="175" name="墨迹 174">
                <a:extLst>
                  <a:ext uri="{FF2B5EF4-FFF2-40B4-BE49-F238E27FC236}">
                    <a16:creationId xmlns:a16="http://schemas.microsoft.com/office/drawing/2014/main" id="{DD2CB661-D688-85D2-65F9-814BDCB4EFD9}"/>
                  </a:ext>
                </a:extLst>
              </p14:cNvPr>
              <p14:cNvContentPartPr/>
              <p14:nvPr/>
            </p14:nvContentPartPr>
            <p14:xfrm>
              <a:off x="2253062" y="5042317"/>
              <a:ext cx="82800" cy="285480"/>
            </p14:xfrm>
          </p:contentPart>
        </mc:Choice>
        <mc:Fallback xmlns="">
          <p:pic>
            <p:nvPicPr>
              <p:cNvPr id="175" name="墨迹 174">
                <a:extLst>
                  <a:ext uri="{FF2B5EF4-FFF2-40B4-BE49-F238E27FC236}">
                    <a16:creationId xmlns:a16="http://schemas.microsoft.com/office/drawing/2014/main" id="{DD2CB661-D688-85D2-65F9-814BDCB4EFD9}"/>
                  </a:ext>
                </a:extLst>
              </p:cNvPr>
              <p:cNvPicPr/>
              <p:nvPr/>
            </p:nvPicPr>
            <p:blipFill>
              <a:blip r:embed="rId264"/>
              <a:stretch>
                <a:fillRect/>
              </a:stretch>
            </p:blipFill>
            <p:spPr>
              <a:xfrm>
                <a:off x="2244422" y="5033317"/>
                <a:ext cx="1004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5">
            <p14:nvContentPartPr>
              <p14:cNvPr id="176" name="墨迹 175">
                <a:extLst>
                  <a:ext uri="{FF2B5EF4-FFF2-40B4-BE49-F238E27FC236}">
                    <a16:creationId xmlns:a16="http://schemas.microsoft.com/office/drawing/2014/main" id="{2DDE9224-5231-B28A-A42B-9D9FF42E035E}"/>
                  </a:ext>
                </a:extLst>
              </p14:cNvPr>
              <p14:cNvContentPartPr/>
              <p14:nvPr/>
            </p14:nvContentPartPr>
            <p14:xfrm>
              <a:off x="2384822" y="5033317"/>
              <a:ext cx="30240" cy="298080"/>
            </p14:xfrm>
          </p:contentPart>
        </mc:Choice>
        <mc:Fallback xmlns="">
          <p:pic>
            <p:nvPicPr>
              <p:cNvPr id="176" name="墨迹 175">
                <a:extLst>
                  <a:ext uri="{FF2B5EF4-FFF2-40B4-BE49-F238E27FC236}">
                    <a16:creationId xmlns:a16="http://schemas.microsoft.com/office/drawing/2014/main" id="{2DDE9224-5231-B28A-A42B-9D9FF42E035E}"/>
                  </a:ext>
                </a:extLst>
              </p:cNvPr>
              <p:cNvPicPr/>
              <p:nvPr/>
            </p:nvPicPr>
            <p:blipFill>
              <a:blip r:embed="rId266"/>
              <a:stretch>
                <a:fillRect/>
              </a:stretch>
            </p:blipFill>
            <p:spPr>
              <a:xfrm>
                <a:off x="2375822" y="5024317"/>
                <a:ext cx="4788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78" name="墨迹 177">
                <a:extLst>
                  <a:ext uri="{FF2B5EF4-FFF2-40B4-BE49-F238E27FC236}">
                    <a16:creationId xmlns:a16="http://schemas.microsoft.com/office/drawing/2014/main" id="{1AD12A08-77D8-5AD8-212C-F0B40A715CE7}"/>
                  </a:ext>
                </a:extLst>
              </p14:cNvPr>
              <p14:cNvContentPartPr/>
              <p14:nvPr/>
            </p14:nvContentPartPr>
            <p14:xfrm>
              <a:off x="1677422" y="6249037"/>
              <a:ext cx="66600" cy="9720"/>
            </p14:xfrm>
          </p:contentPart>
        </mc:Choice>
        <mc:Fallback xmlns="">
          <p:pic>
            <p:nvPicPr>
              <p:cNvPr id="178" name="墨迹 177">
                <a:extLst>
                  <a:ext uri="{FF2B5EF4-FFF2-40B4-BE49-F238E27FC236}">
                    <a16:creationId xmlns:a16="http://schemas.microsoft.com/office/drawing/2014/main" id="{1AD12A08-77D8-5AD8-212C-F0B40A715CE7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1668782" y="6240397"/>
                <a:ext cx="84240" cy="2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79" name="墨迹 178">
                <a:extLst>
                  <a:ext uri="{FF2B5EF4-FFF2-40B4-BE49-F238E27FC236}">
                    <a16:creationId xmlns:a16="http://schemas.microsoft.com/office/drawing/2014/main" id="{04EF2F0D-F17D-8005-6681-7DBB89D91DCE}"/>
                  </a:ext>
                </a:extLst>
              </p14:cNvPr>
              <p14:cNvContentPartPr/>
              <p14:nvPr/>
            </p14:nvContentPartPr>
            <p14:xfrm>
              <a:off x="1702622" y="6143197"/>
              <a:ext cx="21240" cy="303840"/>
            </p14:xfrm>
          </p:contentPart>
        </mc:Choice>
        <mc:Fallback xmlns="">
          <p:pic>
            <p:nvPicPr>
              <p:cNvPr id="179" name="墨迹 178">
                <a:extLst>
                  <a:ext uri="{FF2B5EF4-FFF2-40B4-BE49-F238E27FC236}">
                    <a16:creationId xmlns:a16="http://schemas.microsoft.com/office/drawing/2014/main" id="{04EF2F0D-F17D-8005-6681-7DBB89D91DCE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1693622" y="6134197"/>
                <a:ext cx="38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1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3D9092E3-D7B5-C6BE-EC90-7843E90EE003}"/>
                  </a:ext>
                </a:extLst>
              </p14:cNvPr>
              <p14:cNvContentPartPr/>
              <p14:nvPr/>
            </p14:nvContentPartPr>
            <p14:xfrm>
              <a:off x="1827902" y="6223117"/>
              <a:ext cx="4320" cy="232560"/>
            </p14:xfrm>
          </p:contentPart>
        </mc:Choice>
        <mc:Fallback xmlns=""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3D9092E3-D7B5-C6BE-EC90-7843E90EE003}"/>
                  </a:ext>
                </a:extLst>
              </p:cNvPr>
              <p:cNvPicPr/>
              <p:nvPr/>
            </p:nvPicPr>
            <p:blipFill>
              <a:blip r:embed="rId272"/>
              <a:stretch>
                <a:fillRect/>
              </a:stretch>
            </p:blipFill>
            <p:spPr>
              <a:xfrm>
                <a:off x="1818902" y="6214117"/>
                <a:ext cx="2196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3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D1F32BD2-4F20-5773-4C62-C04B4544B054}"/>
                  </a:ext>
                </a:extLst>
              </p14:cNvPr>
              <p14:cNvContentPartPr/>
              <p14:nvPr/>
            </p14:nvContentPartPr>
            <p14:xfrm>
              <a:off x="1809902" y="6187477"/>
              <a:ext cx="72360" cy="345960"/>
            </p14:xfrm>
          </p:contentPart>
        </mc:Choice>
        <mc:Fallback xmlns=""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D1F32BD2-4F20-5773-4C62-C04B4544B054}"/>
                  </a:ext>
                </a:extLst>
              </p:cNvPr>
              <p:cNvPicPr/>
              <p:nvPr/>
            </p:nvPicPr>
            <p:blipFill>
              <a:blip r:embed="rId274"/>
              <a:stretch>
                <a:fillRect/>
              </a:stretch>
            </p:blipFill>
            <p:spPr>
              <a:xfrm>
                <a:off x="1800902" y="6178477"/>
                <a:ext cx="900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5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FCE35BFC-BB03-7756-F9C7-62986FB91834}"/>
                  </a:ext>
                </a:extLst>
              </p14:cNvPr>
              <p14:cNvContentPartPr/>
              <p14:nvPr/>
            </p14:nvContentPartPr>
            <p14:xfrm>
              <a:off x="1934822" y="6261637"/>
              <a:ext cx="72720" cy="157680"/>
            </p14:xfrm>
          </p:contentPart>
        </mc:Choice>
        <mc:Fallback xmlns=""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FCE35BFC-BB03-7756-F9C7-62986FB91834}"/>
                  </a:ext>
                </a:extLst>
              </p:cNvPr>
              <p:cNvPicPr/>
              <p:nvPr/>
            </p:nvPicPr>
            <p:blipFill>
              <a:blip r:embed="rId276"/>
              <a:stretch>
                <a:fillRect/>
              </a:stretch>
            </p:blipFill>
            <p:spPr>
              <a:xfrm>
                <a:off x="1926182" y="6252637"/>
                <a:ext cx="9036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7">
            <p14:nvContentPartPr>
              <p14:cNvPr id="186" name="墨迹 185">
                <a:extLst>
                  <a:ext uri="{FF2B5EF4-FFF2-40B4-BE49-F238E27FC236}">
                    <a16:creationId xmlns:a16="http://schemas.microsoft.com/office/drawing/2014/main" id="{75C61444-6D54-1039-789F-D57ADF8F171C}"/>
                  </a:ext>
                </a:extLst>
              </p14:cNvPr>
              <p14:cNvContentPartPr/>
              <p14:nvPr/>
            </p14:nvContentPartPr>
            <p14:xfrm>
              <a:off x="2046782" y="6382597"/>
              <a:ext cx="21600" cy="70200"/>
            </p14:xfrm>
          </p:contentPart>
        </mc:Choice>
        <mc:Fallback xmlns="">
          <p:pic>
            <p:nvPicPr>
              <p:cNvPr id="186" name="墨迹 185">
                <a:extLst>
                  <a:ext uri="{FF2B5EF4-FFF2-40B4-BE49-F238E27FC236}">
                    <a16:creationId xmlns:a16="http://schemas.microsoft.com/office/drawing/2014/main" id="{75C61444-6D54-1039-789F-D57ADF8F171C}"/>
                  </a:ext>
                </a:extLst>
              </p:cNvPr>
              <p:cNvPicPr/>
              <p:nvPr/>
            </p:nvPicPr>
            <p:blipFill>
              <a:blip r:embed="rId278"/>
              <a:stretch>
                <a:fillRect/>
              </a:stretch>
            </p:blipFill>
            <p:spPr>
              <a:xfrm>
                <a:off x="2037782" y="6373957"/>
                <a:ext cx="392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9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FA1C5120-BEED-C4EE-0783-42E4C8143BAA}"/>
                  </a:ext>
                </a:extLst>
              </p14:cNvPr>
              <p14:cNvContentPartPr/>
              <p14:nvPr/>
            </p14:nvContentPartPr>
            <p14:xfrm>
              <a:off x="2130302" y="6196117"/>
              <a:ext cx="113400" cy="253800"/>
            </p14:xfrm>
          </p:contentPart>
        </mc:Choice>
        <mc:Fallback xmlns=""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FA1C5120-BEED-C4EE-0783-42E4C8143BAA}"/>
                  </a:ext>
                </a:extLst>
              </p:cNvPr>
              <p:cNvPicPr/>
              <p:nvPr/>
            </p:nvPicPr>
            <p:blipFill>
              <a:blip r:embed="rId280"/>
              <a:stretch>
                <a:fillRect/>
              </a:stretch>
            </p:blipFill>
            <p:spPr>
              <a:xfrm>
                <a:off x="2121302" y="6187117"/>
                <a:ext cx="13104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1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65DEED8B-C5B9-CE16-D7A6-5DBD99DE9558}"/>
                  </a:ext>
                </a:extLst>
              </p14:cNvPr>
              <p14:cNvContentPartPr/>
              <p14:nvPr/>
            </p14:nvContentPartPr>
            <p14:xfrm>
              <a:off x="2254502" y="6341917"/>
              <a:ext cx="64080" cy="5760"/>
            </p14:xfrm>
          </p:contentPart>
        </mc:Choice>
        <mc:Fallback xmlns=""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65DEED8B-C5B9-CE16-D7A6-5DBD99DE9558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245862" y="6332917"/>
                <a:ext cx="8172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9" name="墨迹 188">
                <a:extLst>
                  <a:ext uri="{FF2B5EF4-FFF2-40B4-BE49-F238E27FC236}">
                    <a16:creationId xmlns:a16="http://schemas.microsoft.com/office/drawing/2014/main" id="{921A59F6-8DDF-E26F-8BF5-93F222EB36C4}"/>
                  </a:ext>
                </a:extLst>
              </p14:cNvPr>
              <p14:cNvContentPartPr/>
              <p14:nvPr/>
            </p14:nvContentPartPr>
            <p14:xfrm>
              <a:off x="2361062" y="6249397"/>
              <a:ext cx="360" cy="115560"/>
            </p14:xfrm>
          </p:contentPart>
        </mc:Choice>
        <mc:Fallback xmlns="">
          <p:pic>
            <p:nvPicPr>
              <p:cNvPr id="189" name="墨迹 188">
                <a:extLst>
                  <a:ext uri="{FF2B5EF4-FFF2-40B4-BE49-F238E27FC236}">
                    <a16:creationId xmlns:a16="http://schemas.microsoft.com/office/drawing/2014/main" id="{921A59F6-8DDF-E26F-8BF5-93F222EB36C4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352062" y="6240757"/>
                <a:ext cx="1800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5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67B2EBE7-1455-885D-62FC-B181B5532400}"/>
                  </a:ext>
                </a:extLst>
              </p14:cNvPr>
              <p14:cNvContentPartPr/>
              <p14:nvPr/>
            </p14:nvContentPartPr>
            <p14:xfrm>
              <a:off x="2383382" y="6178837"/>
              <a:ext cx="79560" cy="340560"/>
            </p14:xfrm>
          </p:contentPart>
        </mc:Choice>
        <mc:Fallback xmlns=""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67B2EBE7-1455-885D-62FC-B181B5532400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374742" y="6169837"/>
                <a:ext cx="97200" cy="35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7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E1E377E1-415F-C879-C883-26AF3BB5B068}"/>
                  </a:ext>
                </a:extLst>
              </p14:cNvPr>
              <p14:cNvContentPartPr/>
              <p14:nvPr/>
            </p14:nvContentPartPr>
            <p14:xfrm>
              <a:off x="4797542" y="3737317"/>
              <a:ext cx="23040" cy="410040"/>
            </p14:xfrm>
          </p:contentPart>
        </mc:Choice>
        <mc:Fallback xmlns=""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E1E377E1-415F-C879-C883-26AF3BB5B068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4788542" y="3728677"/>
                <a:ext cx="4068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9">
            <p14:nvContentPartPr>
              <p14:cNvPr id="193" name="墨迹 192">
                <a:extLst>
                  <a:ext uri="{FF2B5EF4-FFF2-40B4-BE49-F238E27FC236}">
                    <a16:creationId xmlns:a16="http://schemas.microsoft.com/office/drawing/2014/main" id="{6AA66D6A-2487-B4CF-6FF8-0754CFFA8CE7}"/>
                  </a:ext>
                </a:extLst>
              </p14:cNvPr>
              <p14:cNvContentPartPr/>
              <p14:nvPr/>
            </p14:nvContentPartPr>
            <p14:xfrm>
              <a:off x="3133262" y="3872677"/>
              <a:ext cx="142920" cy="24480"/>
            </p14:xfrm>
          </p:contentPart>
        </mc:Choice>
        <mc:Fallback xmlns="">
          <p:pic>
            <p:nvPicPr>
              <p:cNvPr id="193" name="墨迹 192">
                <a:extLst>
                  <a:ext uri="{FF2B5EF4-FFF2-40B4-BE49-F238E27FC236}">
                    <a16:creationId xmlns:a16="http://schemas.microsoft.com/office/drawing/2014/main" id="{6AA66D6A-2487-B4CF-6FF8-0754CFFA8CE7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3124622" y="3864037"/>
                <a:ext cx="1605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1C2DAC6E-FBCD-FE0A-A492-68FB485AC99E}"/>
                  </a:ext>
                </a:extLst>
              </p14:cNvPr>
              <p14:cNvContentPartPr/>
              <p14:nvPr/>
            </p14:nvContentPartPr>
            <p14:xfrm>
              <a:off x="3240182" y="3799237"/>
              <a:ext cx="18360" cy="218880"/>
            </p14:xfrm>
          </p:contentPart>
        </mc:Choice>
        <mc:Fallback xmlns=""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1C2DAC6E-FBCD-FE0A-A492-68FB485AC99E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3231182" y="3790597"/>
                <a:ext cx="3600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01A01461-D858-2D1C-0BEE-6EDD3AA14D60}"/>
                  </a:ext>
                </a:extLst>
              </p14:cNvPr>
              <p14:cNvContentPartPr/>
              <p14:nvPr/>
            </p14:nvContentPartPr>
            <p14:xfrm>
              <a:off x="3462302" y="3684037"/>
              <a:ext cx="61920" cy="257400"/>
            </p14:xfrm>
          </p:contentPart>
        </mc:Choice>
        <mc:Fallback xmlns=""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01A01461-D858-2D1C-0BEE-6EDD3AA14D60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3453662" y="3675037"/>
                <a:ext cx="79560" cy="27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96" name="墨迹 195">
                <a:extLst>
                  <a:ext uri="{FF2B5EF4-FFF2-40B4-BE49-F238E27FC236}">
                    <a16:creationId xmlns:a16="http://schemas.microsoft.com/office/drawing/2014/main" id="{D07E6BD1-89EC-1A6B-BF14-704CBA44AAE0}"/>
                  </a:ext>
                </a:extLst>
              </p14:cNvPr>
              <p14:cNvContentPartPr/>
              <p14:nvPr/>
            </p14:nvContentPartPr>
            <p14:xfrm>
              <a:off x="3569222" y="3798517"/>
              <a:ext cx="91800" cy="183240"/>
            </p14:xfrm>
          </p:contentPart>
        </mc:Choice>
        <mc:Fallback xmlns="">
          <p:pic>
            <p:nvPicPr>
              <p:cNvPr id="196" name="墨迹 195">
                <a:extLst>
                  <a:ext uri="{FF2B5EF4-FFF2-40B4-BE49-F238E27FC236}">
                    <a16:creationId xmlns:a16="http://schemas.microsoft.com/office/drawing/2014/main" id="{D07E6BD1-89EC-1A6B-BF14-704CBA44AAE0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3560222" y="3789877"/>
                <a:ext cx="1094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88EE36D5-F11E-81C7-A2D7-552D3E82EF96}"/>
                  </a:ext>
                </a:extLst>
              </p14:cNvPr>
              <p14:cNvContentPartPr/>
              <p14:nvPr/>
            </p14:nvContentPartPr>
            <p14:xfrm>
              <a:off x="3574982" y="3763957"/>
              <a:ext cx="73800" cy="166680"/>
            </p14:xfrm>
          </p:contentPart>
        </mc:Choice>
        <mc:Fallback xmlns=""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88EE36D5-F11E-81C7-A2D7-552D3E82EF96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3565982" y="3754957"/>
                <a:ext cx="9144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9">
            <p14:nvContentPartPr>
              <p14:cNvPr id="198" name="墨迹 197">
                <a:extLst>
                  <a:ext uri="{FF2B5EF4-FFF2-40B4-BE49-F238E27FC236}">
                    <a16:creationId xmlns:a16="http://schemas.microsoft.com/office/drawing/2014/main" id="{607065BB-F9C8-0806-51D6-C25EFDFE1663}"/>
                  </a:ext>
                </a:extLst>
              </p14:cNvPr>
              <p14:cNvContentPartPr/>
              <p14:nvPr/>
            </p14:nvContentPartPr>
            <p14:xfrm>
              <a:off x="3767222" y="3914797"/>
              <a:ext cx="23400" cy="70200"/>
            </p14:xfrm>
          </p:contentPart>
        </mc:Choice>
        <mc:Fallback xmlns="">
          <p:pic>
            <p:nvPicPr>
              <p:cNvPr id="198" name="墨迹 197">
                <a:extLst>
                  <a:ext uri="{FF2B5EF4-FFF2-40B4-BE49-F238E27FC236}">
                    <a16:creationId xmlns:a16="http://schemas.microsoft.com/office/drawing/2014/main" id="{607065BB-F9C8-0806-51D6-C25EFDFE1663}"/>
                  </a:ext>
                </a:extLst>
              </p:cNvPr>
              <p:cNvPicPr/>
              <p:nvPr/>
            </p:nvPicPr>
            <p:blipFill>
              <a:blip r:embed="rId300"/>
              <a:stretch>
                <a:fillRect/>
              </a:stretch>
            </p:blipFill>
            <p:spPr>
              <a:xfrm>
                <a:off x="3758582" y="3906157"/>
                <a:ext cx="41040" cy="8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1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BA47881A-C6B7-95D9-C351-2E85E86BD92D}"/>
                  </a:ext>
                </a:extLst>
              </p14:cNvPr>
              <p14:cNvContentPartPr/>
              <p14:nvPr/>
            </p14:nvContentPartPr>
            <p14:xfrm>
              <a:off x="3886742" y="3808237"/>
              <a:ext cx="70560" cy="143280"/>
            </p14:xfrm>
          </p:contentPart>
        </mc:Choice>
        <mc:Fallback xmlns=""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BA47881A-C6B7-95D9-C351-2E85E86BD92D}"/>
                  </a:ext>
                </a:extLst>
              </p:cNvPr>
              <p:cNvPicPr/>
              <p:nvPr/>
            </p:nvPicPr>
            <p:blipFill>
              <a:blip r:embed="rId302"/>
              <a:stretch>
                <a:fillRect/>
              </a:stretch>
            </p:blipFill>
            <p:spPr>
              <a:xfrm>
                <a:off x="3877742" y="3799237"/>
                <a:ext cx="88200" cy="16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200" name="墨迹 199">
                <a:extLst>
                  <a:ext uri="{FF2B5EF4-FFF2-40B4-BE49-F238E27FC236}">
                    <a16:creationId xmlns:a16="http://schemas.microsoft.com/office/drawing/2014/main" id="{2156FC96-AFEB-B2B4-EB79-1444A20F7BE4}"/>
                  </a:ext>
                </a:extLst>
              </p14:cNvPr>
              <p14:cNvContentPartPr/>
              <p14:nvPr/>
            </p14:nvContentPartPr>
            <p14:xfrm>
              <a:off x="3985022" y="3710317"/>
              <a:ext cx="33120" cy="238320"/>
            </p14:xfrm>
          </p:contentPart>
        </mc:Choice>
        <mc:Fallback xmlns="">
          <p:pic>
            <p:nvPicPr>
              <p:cNvPr id="200" name="墨迹 199">
                <a:extLst>
                  <a:ext uri="{FF2B5EF4-FFF2-40B4-BE49-F238E27FC236}">
                    <a16:creationId xmlns:a16="http://schemas.microsoft.com/office/drawing/2014/main" id="{2156FC96-AFEB-B2B4-EB79-1444A20F7BE4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3976022" y="3701677"/>
                <a:ext cx="50760" cy="25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203" name="墨迹 202">
                <a:extLst>
                  <a:ext uri="{FF2B5EF4-FFF2-40B4-BE49-F238E27FC236}">
                    <a16:creationId xmlns:a16="http://schemas.microsoft.com/office/drawing/2014/main" id="{FE8E518F-F204-AD6D-2ADF-3475C345C284}"/>
                  </a:ext>
                </a:extLst>
              </p14:cNvPr>
              <p14:cNvContentPartPr/>
              <p14:nvPr/>
            </p14:nvContentPartPr>
            <p14:xfrm>
              <a:off x="4820222" y="4074637"/>
              <a:ext cx="1067760" cy="52200"/>
            </p14:xfrm>
          </p:contentPart>
        </mc:Choice>
        <mc:Fallback xmlns="">
          <p:pic>
            <p:nvPicPr>
              <p:cNvPr id="203" name="墨迹 202">
                <a:extLst>
                  <a:ext uri="{FF2B5EF4-FFF2-40B4-BE49-F238E27FC236}">
                    <a16:creationId xmlns:a16="http://schemas.microsoft.com/office/drawing/2014/main" id="{FE8E518F-F204-AD6D-2ADF-3475C345C284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4811222" y="4065637"/>
                <a:ext cx="108540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7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941CBF20-2FC9-88F4-B1D2-0707788BA55D}"/>
                  </a:ext>
                </a:extLst>
              </p14:cNvPr>
              <p14:cNvContentPartPr/>
              <p14:nvPr/>
            </p14:nvContentPartPr>
            <p14:xfrm>
              <a:off x="4962422" y="3790237"/>
              <a:ext cx="73800" cy="5760"/>
            </p14:xfrm>
          </p:contentPart>
        </mc:Choice>
        <mc:Fallback xmlns=""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941CBF20-2FC9-88F4-B1D2-0707788BA55D}"/>
                  </a:ext>
                </a:extLst>
              </p:cNvPr>
              <p:cNvPicPr/>
              <p:nvPr/>
            </p:nvPicPr>
            <p:blipFill>
              <a:blip r:embed="rId308"/>
              <a:stretch>
                <a:fillRect/>
              </a:stretch>
            </p:blipFill>
            <p:spPr>
              <a:xfrm>
                <a:off x="4953422" y="3781597"/>
                <a:ext cx="91440" cy="2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9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40141DFF-A914-CAE6-BD35-BB374F97E8C0}"/>
                  </a:ext>
                </a:extLst>
              </p14:cNvPr>
              <p14:cNvContentPartPr/>
              <p14:nvPr/>
            </p14:nvContentPartPr>
            <p14:xfrm>
              <a:off x="4969982" y="3745957"/>
              <a:ext cx="19440" cy="240120"/>
            </p14:xfrm>
          </p:contentPart>
        </mc:Choice>
        <mc:Fallback xmlns=""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40141DFF-A914-CAE6-BD35-BB374F97E8C0}"/>
                  </a:ext>
                </a:extLst>
              </p:cNvPr>
              <p:cNvPicPr/>
              <p:nvPr/>
            </p:nvPicPr>
            <p:blipFill>
              <a:blip r:embed="rId310"/>
              <a:stretch>
                <a:fillRect/>
              </a:stretch>
            </p:blipFill>
            <p:spPr>
              <a:xfrm>
                <a:off x="4961342" y="3737317"/>
                <a:ext cx="370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1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E1354071-0E39-D2AB-FE6D-953D7B306A64}"/>
                  </a:ext>
                </a:extLst>
              </p14:cNvPr>
              <p14:cNvContentPartPr/>
              <p14:nvPr/>
            </p14:nvContentPartPr>
            <p14:xfrm>
              <a:off x="5112182" y="3745957"/>
              <a:ext cx="54720" cy="239040"/>
            </p14:xfrm>
          </p:contentPart>
        </mc:Choice>
        <mc:Fallback xmlns=""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E1354071-0E39-D2AB-FE6D-953D7B306A64}"/>
                  </a:ext>
                </a:extLst>
              </p:cNvPr>
              <p:cNvPicPr/>
              <p:nvPr/>
            </p:nvPicPr>
            <p:blipFill>
              <a:blip r:embed="rId312"/>
              <a:stretch>
                <a:fillRect/>
              </a:stretch>
            </p:blipFill>
            <p:spPr>
              <a:xfrm>
                <a:off x="5103182" y="3737317"/>
                <a:ext cx="7236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3">
            <p14:nvContentPartPr>
              <p14:cNvPr id="207" name="墨迹 206">
                <a:extLst>
                  <a:ext uri="{FF2B5EF4-FFF2-40B4-BE49-F238E27FC236}">
                    <a16:creationId xmlns:a16="http://schemas.microsoft.com/office/drawing/2014/main" id="{88E2D528-EE1A-AD88-C903-B2CD753F20F0}"/>
                  </a:ext>
                </a:extLst>
              </p14:cNvPr>
              <p14:cNvContentPartPr/>
              <p14:nvPr/>
            </p14:nvContentPartPr>
            <p14:xfrm>
              <a:off x="5255102" y="3791677"/>
              <a:ext cx="144360" cy="159480"/>
            </p14:xfrm>
          </p:contentPart>
        </mc:Choice>
        <mc:Fallback xmlns="">
          <p:pic>
            <p:nvPicPr>
              <p:cNvPr id="207" name="墨迹 206">
                <a:extLst>
                  <a:ext uri="{FF2B5EF4-FFF2-40B4-BE49-F238E27FC236}">
                    <a16:creationId xmlns:a16="http://schemas.microsoft.com/office/drawing/2014/main" id="{88E2D528-EE1A-AD88-C903-B2CD753F20F0}"/>
                  </a:ext>
                </a:extLst>
              </p:cNvPr>
              <p:cNvPicPr/>
              <p:nvPr/>
            </p:nvPicPr>
            <p:blipFill>
              <a:blip r:embed="rId314"/>
              <a:stretch>
                <a:fillRect/>
              </a:stretch>
            </p:blipFill>
            <p:spPr>
              <a:xfrm>
                <a:off x="5246462" y="3782677"/>
                <a:ext cx="16200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5">
            <p14:nvContentPartPr>
              <p14:cNvPr id="209" name="墨迹 208">
                <a:extLst>
                  <a:ext uri="{FF2B5EF4-FFF2-40B4-BE49-F238E27FC236}">
                    <a16:creationId xmlns:a16="http://schemas.microsoft.com/office/drawing/2014/main" id="{619A86B7-AB04-F592-4618-DD2B2E6485D3}"/>
                  </a:ext>
                </a:extLst>
              </p14:cNvPr>
              <p14:cNvContentPartPr/>
              <p14:nvPr/>
            </p14:nvContentPartPr>
            <p14:xfrm>
              <a:off x="5441582" y="3879157"/>
              <a:ext cx="53280" cy="360"/>
            </p14:xfrm>
          </p:contentPart>
        </mc:Choice>
        <mc:Fallback xmlns="">
          <p:pic>
            <p:nvPicPr>
              <p:cNvPr id="209" name="墨迹 208">
                <a:extLst>
                  <a:ext uri="{FF2B5EF4-FFF2-40B4-BE49-F238E27FC236}">
                    <a16:creationId xmlns:a16="http://schemas.microsoft.com/office/drawing/2014/main" id="{619A86B7-AB04-F592-4618-DD2B2E6485D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432582" y="3870517"/>
                <a:ext cx="7092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6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CE551C6B-079C-FFA2-7134-4133BC4EAA27}"/>
                  </a:ext>
                </a:extLst>
              </p14:cNvPr>
              <p14:cNvContentPartPr/>
              <p14:nvPr/>
            </p14:nvContentPartPr>
            <p14:xfrm>
              <a:off x="5539142" y="3799237"/>
              <a:ext cx="360" cy="127800"/>
            </p14:xfrm>
          </p:contentPart>
        </mc:Choice>
        <mc:Fallback xmlns=""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CE551C6B-079C-FFA2-7134-4133BC4EAA27}"/>
                  </a:ext>
                </a:extLst>
              </p:cNvPr>
              <p:cNvPicPr/>
              <p:nvPr/>
            </p:nvPicPr>
            <p:blipFill>
              <a:blip r:embed="rId317"/>
              <a:stretch>
                <a:fillRect/>
              </a:stretch>
            </p:blipFill>
            <p:spPr>
              <a:xfrm>
                <a:off x="5530502" y="3790597"/>
                <a:ext cx="1800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8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B1E6406F-0A1A-8FED-6972-7827EE0DDDCA}"/>
                  </a:ext>
                </a:extLst>
              </p14:cNvPr>
              <p14:cNvContentPartPr/>
              <p14:nvPr/>
            </p14:nvContentPartPr>
            <p14:xfrm>
              <a:off x="5631662" y="3914797"/>
              <a:ext cx="14760" cy="26280"/>
            </p14:xfrm>
          </p:contentPart>
        </mc:Choice>
        <mc:Fallback xmlns=""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B1E6406F-0A1A-8FED-6972-7827EE0DDDCA}"/>
                  </a:ext>
                </a:extLst>
              </p:cNvPr>
              <p:cNvPicPr/>
              <p:nvPr/>
            </p:nvPicPr>
            <p:blipFill>
              <a:blip r:embed="rId319"/>
              <a:stretch>
                <a:fillRect/>
              </a:stretch>
            </p:blipFill>
            <p:spPr>
              <a:xfrm>
                <a:off x="5622662" y="3906157"/>
                <a:ext cx="32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0">
            <p14:nvContentPartPr>
              <p14:cNvPr id="212" name="墨迹 211">
                <a:extLst>
                  <a:ext uri="{FF2B5EF4-FFF2-40B4-BE49-F238E27FC236}">
                    <a16:creationId xmlns:a16="http://schemas.microsoft.com/office/drawing/2014/main" id="{09C1F2DC-D42A-D02E-B429-D85D405920FF}"/>
                  </a:ext>
                </a:extLst>
              </p14:cNvPr>
              <p14:cNvContentPartPr/>
              <p14:nvPr/>
            </p14:nvContentPartPr>
            <p14:xfrm>
              <a:off x="5747582" y="3825877"/>
              <a:ext cx="78480" cy="145800"/>
            </p14:xfrm>
          </p:contentPart>
        </mc:Choice>
        <mc:Fallback xmlns="">
          <p:pic>
            <p:nvPicPr>
              <p:cNvPr id="212" name="墨迹 211">
                <a:extLst>
                  <a:ext uri="{FF2B5EF4-FFF2-40B4-BE49-F238E27FC236}">
                    <a16:creationId xmlns:a16="http://schemas.microsoft.com/office/drawing/2014/main" id="{09C1F2DC-D42A-D02E-B429-D85D405920FF}"/>
                  </a:ext>
                </a:extLst>
              </p:cNvPr>
              <p:cNvPicPr/>
              <p:nvPr/>
            </p:nvPicPr>
            <p:blipFill>
              <a:blip r:embed="rId321"/>
              <a:stretch>
                <a:fillRect/>
              </a:stretch>
            </p:blipFill>
            <p:spPr>
              <a:xfrm>
                <a:off x="5738942" y="3817237"/>
                <a:ext cx="961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2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01C6181B-2FF3-65B6-6670-D4AB4FD25F85}"/>
                  </a:ext>
                </a:extLst>
              </p14:cNvPr>
              <p14:cNvContentPartPr/>
              <p14:nvPr/>
            </p14:nvContentPartPr>
            <p14:xfrm>
              <a:off x="5868902" y="3737317"/>
              <a:ext cx="46440" cy="292320"/>
            </p14:xfrm>
          </p:contentPart>
        </mc:Choice>
        <mc:Fallback xmlns=""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01C6181B-2FF3-65B6-6670-D4AB4FD25F85}"/>
                  </a:ext>
                </a:extLst>
              </p:cNvPr>
              <p:cNvPicPr/>
              <p:nvPr/>
            </p:nvPicPr>
            <p:blipFill>
              <a:blip r:embed="rId323"/>
              <a:stretch>
                <a:fillRect/>
              </a:stretch>
            </p:blipFill>
            <p:spPr>
              <a:xfrm>
                <a:off x="5860262" y="3728677"/>
                <a:ext cx="64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4">
            <p14:nvContentPartPr>
              <p14:cNvPr id="215" name="墨迹 214">
                <a:extLst>
                  <a:ext uri="{FF2B5EF4-FFF2-40B4-BE49-F238E27FC236}">
                    <a16:creationId xmlns:a16="http://schemas.microsoft.com/office/drawing/2014/main" id="{2DE5FEAE-9616-40A3-4D8C-5BE26B00ED22}"/>
                  </a:ext>
                </a:extLst>
              </p14:cNvPr>
              <p14:cNvContentPartPr/>
              <p14:nvPr/>
            </p14:nvContentPartPr>
            <p14:xfrm>
              <a:off x="4909142" y="5973637"/>
              <a:ext cx="911520" cy="39240"/>
            </p14:xfrm>
          </p:contentPart>
        </mc:Choice>
        <mc:Fallback xmlns="">
          <p:pic>
            <p:nvPicPr>
              <p:cNvPr id="215" name="墨迹 214">
                <a:extLst>
                  <a:ext uri="{FF2B5EF4-FFF2-40B4-BE49-F238E27FC236}">
                    <a16:creationId xmlns:a16="http://schemas.microsoft.com/office/drawing/2014/main" id="{2DE5FEAE-9616-40A3-4D8C-5BE26B00ED22}"/>
                  </a:ext>
                </a:extLst>
              </p:cNvPr>
              <p:cNvPicPr/>
              <p:nvPr/>
            </p:nvPicPr>
            <p:blipFill>
              <a:blip r:embed="rId325"/>
              <a:stretch>
                <a:fillRect/>
              </a:stretch>
            </p:blipFill>
            <p:spPr>
              <a:xfrm>
                <a:off x="4900142" y="5964637"/>
                <a:ext cx="9291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6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D3368688-1213-1C3F-0963-37156D88E648}"/>
                  </a:ext>
                </a:extLst>
              </p14:cNvPr>
              <p14:cNvContentPartPr/>
              <p14:nvPr/>
            </p14:nvContentPartPr>
            <p14:xfrm>
              <a:off x="4900142" y="4878877"/>
              <a:ext cx="83880" cy="39240"/>
            </p14:xfrm>
          </p:contentPart>
        </mc:Choice>
        <mc:Fallback xmlns=""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D3368688-1213-1C3F-0963-37156D88E648}"/>
                  </a:ext>
                </a:extLst>
              </p:cNvPr>
              <p:cNvPicPr/>
              <p:nvPr/>
            </p:nvPicPr>
            <p:blipFill>
              <a:blip r:embed="rId327"/>
              <a:stretch>
                <a:fillRect/>
              </a:stretch>
            </p:blipFill>
            <p:spPr>
              <a:xfrm>
                <a:off x="4891142" y="4870237"/>
                <a:ext cx="101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8">
            <p14:nvContentPartPr>
              <p14:cNvPr id="218" name="墨迹 217">
                <a:extLst>
                  <a:ext uri="{FF2B5EF4-FFF2-40B4-BE49-F238E27FC236}">
                    <a16:creationId xmlns:a16="http://schemas.microsoft.com/office/drawing/2014/main" id="{7951E21A-588D-DBD6-5BF8-871403A966CE}"/>
                  </a:ext>
                </a:extLst>
              </p14:cNvPr>
              <p14:cNvContentPartPr/>
              <p14:nvPr/>
            </p14:nvContentPartPr>
            <p14:xfrm>
              <a:off x="4935422" y="4811197"/>
              <a:ext cx="19080" cy="313200"/>
            </p14:xfrm>
          </p:contentPart>
        </mc:Choice>
        <mc:Fallback xmlns="">
          <p:pic>
            <p:nvPicPr>
              <p:cNvPr id="218" name="墨迹 217">
                <a:extLst>
                  <a:ext uri="{FF2B5EF4-FFF2-40B4-BE49-F238E27FC236}">
                    <a16:creationId xmlns:a16="http://schemas.microsoft.com/office/drawing/2014/main" id="{7951E21A-588D-DBD6-5BF8-871403A966CE}"/>
                  </a:ext>
                </a:extLst>
              </p:cNvPr>
              <p:cNvPicPr/>
              <p:nvPr/>
            </p:nvPicPr>
            <p:blipFill>
              <a:blip r:embed="rId329"/>
              <a:stretch>
                <a:fillRect/>
              </a:stretch>
            </p:blipFill>
            <p:spPr>
              <a:xfrm>
                <a:off x="4926782" y="4802557"/>
                <a:ext cx="3672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0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8B6F65AD-C3A7-730A-99F0-BD9167A3EF51}"/>
                  </a:ext>
                </a:extLst>
              </p14:cNvPr>
              <p14:cNvContentPartPr/>
              <p14:nvPr/>
            </p14:nvContentPartPr>
            <p14:xfrm>
              <a:off x="5096702" y="4873477"/>
              <a:ext cx="34560" cy="170640"/>
            </p14:xfrm>
          </p:contentPart>
        </mc:Choice>
        <mc:Fallback xmlns=""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8B6F65AD-C3A7-730A-99F0-BD9167A3EF51}"/>
                  </a:ext>
                </a:extLst>
              </p:cNvPr>
              <p:cNvPicPr/>
              <p:nvPr/>
            </p:nvPicPr>
            <p:blipFill>
              <a:blip r:embed="rId331"/>
              <a:stretch>
                <a:fillRect/>
              </a:stretch>
            </p:blipFill>
            <p:spPr>
              <a:xfrm>
                <a:off x="5087702" y="4864477"/>
                <a:ext cx="522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2">
            <p14:nvContentPartPr>
              <p14:cNvPr id="235" name="墨迹 234">
                <a:extLst>
                  <a:ext uri="{FF2B5EF4-FFF2-40B4-BE49-F238E27FC236}">
                    <a16:creationId xmlns:a16="http://schemas.microsoft.com/office/drawing/2014/main" id="{C7A615E7-F97E-76D8-D8B9-8C20B7197186}"/>
                  </a:ext>
                </a:extLst>
              </p14:cNvPr>
              <p14:cNvContentPartPr/>
              <p14:nvPr/>
            </p14:nvContentPartPr>
            <p14:xfrm>
              <a:off x="4846502" y="6005677"/>
              <a:ext cx="34560" cy="363960"/>
            </p14:xfrm>
          </p:contentPart>
        </mc:Choice>
        <mc:Fallback xmlns="">
          <p:pic>
            <p:nvPicPr>
              <p:cNvPr id="235" name="墨迹 234">
                <a:extLst>
                  <a:ext uri="{FF2B5EF4-FFF2-40B4-BE49-F238E27FC236}">
                    <a16:creationId xmlns:a16="http://schemas.microsoft.com/office/drawing/2014/main" id="{C7A615E7-F97E-76D8-D8B9-8C20B7197186}"/>
                  </a:ext>
                </a:extLst>
              </p:cNvPr>
              <p:cNvPicPr/>
              <p:nvPr/>
            </p:nvPicPr>
            <p:blipFill>
              <a:blip r:embed="rId333"/>
              <a:stretch>
                <a:fillRect/>
              </a:stretch>
            </p:blipFill>
            <p:spPr>
              <a:xfrm>
                <a:off x="4837502" y="5996677"/>
                <a:ext cx="5220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4">
            <p14:nvContentPartPr>
              <p14:cNvPr id="237" name="墨迹 236">
                <a:extLst>
                  <a:ext uri="{FF2B5EF4-FFF2-40B4-BE49-F238E27FC236}">
                    <a16:creationId xmlns:a16="http://schemas.microsoft.com/office/drawing/2014/main" id="{E8BAA900-C33A-7B42-BD06-24382D19D138}"/>
                  </a:ext>
                </a:extLst>
              </p14:cNvPr>
              <p14:cNvContentPartPr/>
              <p14:nvPr/>
            </p14:nvContentPartPr>
            <p14:xfrm>
              <a:off x="4858742" y="6289357"/>
              <a:ext cx="32760" cy="235440"/>
            </p14:xfrm>
          </p:contentPart>
        </mc:Choice>
        <mc:Fallback xmlns="">
          <p:pic>
            <p:nvPicPr>
              <p:cNvPr id="237" name="墨迹 236">
                <a:extLst>
                  <a:ext uri="{FF2B5EF4-FFF2-40B4-BE49-F238E27FC236}">
                    <a16:creationId xmlns:a16="http://schemas.microsoft.com/office/drawing/2014/main" id="{E8BAA900-C33A-7B42-BD06-24382D19D138}"/>
                  </a:ext>
                </a:extLst>
              </p:cNvPr>
              <p:cNvPicPr/>
              <p:nvPr/>
            </p:nvPicPr>
            <p:blipFill>
              <a:blip r:embed="rId335"/>
              <a:stretch>
                <a:fillRect/>
              </a:stretch>
            </p:blipFill>
            <p:spPr>
              <a:xfrm>
                <a:off x="4849742" y="6280717"/>
                <a:ext cx="50400" cy="253080"/>
              </a:xfrm>
              <a:prstGeom prst="rect">
                <a:avLst/>
              </a:prstGeom>
            </p:spPr>
          </p:pic>
        </mc:Fallback>
      </mc:AlternateContent>
      <p:grpSp>
        <p:nvGrpSpPr>
          <p:cNvPr id="252" name="组合 251">
            <a:extLst>
              <a:ext uri="{FF2B5EF4-FFF2-40B4-BE49-F238E27FC236}">
                <a16:creationId xmlns:a16="http://schemas.microsoft.com/office/drawing/2014/main" id="{C840E7B7-3AAC-5711-9A98-D96956C05BB0}"/>
              </a:ext>
            </a:extLst>
          </p:cNvPr>
          <p:cNvGrpSpPr/>
          <p:nvPr/>
        </p:nvGrpSpPr>
        <p:grpSpPr>
          <a:xfrm>
            <a:off x="5077982" y="6187477"/>
            <a:ext cx="1129320" cy="262080"/>
            <a:chOff x="5077982" y="6187477"/>
            <a:chExt cx="1129320" cy="26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00A23038-B538-A17F-839C-DB4A047E8676}"/>
                    </a:ext>
                  </a:extLst>
                </p14:cNvPr>
                <p14:cNvContentPartPr/>
                <p14:nvPr/>
              </p14:nvContentPartPr>
              <p14:xfrm>
                <a:off x="5077982" y="6238597"/>
                <a:ext cx="162000" cy="6444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00A23038-B538-A17F-839C-DB4A047E8676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068982" y="6229957"/>
                  <a:ext cx="17964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BC25119F-CE2B-1580-2324-335431AE28FC}"/>
                    </a:ext>
                  </a:extLst>
                </p14:cNvPr>
                <p14:cNvContentPartPr/>
                <p14:nvPr/>
              </p14:nvContentPartPr>
              <p14:xfrm>
                <a:off x="5125502" y="6196117"/>
                <a:ext cx="23400" cy="25344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BC25119F-CE2B-1580-2324-335431AE28FC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116502" y="6187117"/>
                  <a:ext cx="41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A938FB19-8F5D-856C-EA94-ED0B57547216}"/>
                    </a:ext>
                  </a:extLst>
                </p14:cNvPr>
                <p14:cNvContentPartPr/>
                <p14:nvPr/>
              </p14:nvContentPartPr>
              <p14:xfrm>
                <a:off x="5241062" y="6238957"/>
                <a:ext cx="50040" cy="15372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A938FB19-8F5D-856C-EA94-ED0B5754721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5232422" y="6230317"/>
                  <a:ext cx="67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2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3AD15816-E351-E530-EFBD-4E2B86AE8432}"/>
                    </a:ext>
                  </a:extLst>
                </p14:cNvPr>
                <p14:cNvContentPartPr/>
                <p14:nvPr/>
              </p14:nvContentPartPr>
              <p14:xfrm>
                <a:off x="5359862" y="6258397"/>
                <a:ext cx="137520" cy="1368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3AD15816-E351-E530-EFBD-4E2B86AE8432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5351222" y="6249757"/>
                  <a:ext cx="1551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44" name="墨迹 243">
                  <a:extLst>
                    <a:ext uri="{FF2B5EF4-FFF2-40B4-BE49-F238E27FC236}">
                      <a16:creationId xmlns:a16="http://schemas.microsoft.com/office/drawing/2014/main" id="{105780CD-EB25-F389-4850-EFF6F8CC8A4C}"/>
                    </a:ext>
                  </a:extLst>
                </p14:cNvPr>
                <p14:cNvContentPartPr/>
                <p14:nvPr/>
              </p14:nvContentPartPr>
              <p14:xfrm>
                <a:off x="5551022" y="6320677"/>
                <a:ext cx="36720" cy="19080"/>
              </p14:xfrm>
            </p:contentPart>
          </mc:Choice>
          <mc:Fallback xmlns="">
            <p:pic>
              <p:nvPicPr>
                <p:cNvPr id="244" name="墨迹 243">
                  <a:extLst>
                    <a:ext uri="{FF2B5EF4-FFF2-40B4-BE49-F238E27FC236}">
                      <a16:creationId xmlns:a16="http://schemas.microsoft.com/office/drawing/2014/main" id="{105780CD-EB25-F389-4850-EFF6F8CC8A4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542382" y="6311677"/>
                  <a:ext cx="54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3A863A01-0763-799E-8870-4502E2B9413F}"/>
                    </a:ext>
                  </a:extLst>
                </p14:cNvPr>
                <p14:cNvContentPartPr/>
                <p14:nvPr/>
              </p14:nvContentPartPr>
              <p14:xfrm>
                <a:off x="5645702" y="6231757"/>
                <a:ext cx="360" cy="1249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3A863A01-0763-799E-8870-4502E2B9413F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5637062" y="6222757"/>
                  <a:ext cx="1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6BBAD7FF-4291-728A-E284-1BE8BA593EAD}"/>
                    </a:ext>
                  </a:extLst>
                </p14:cNvPr>
                <p14:cNvContentPartPr/>
                <p14:nvPr/>
              </p14:nvContentPartPr>
              <p14:xfrm>
                <a:off x="5716982" y="6338317"/>
                <a:ext cx="16560" cy="6912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6BBAD7FF-4291-728A-E284-1BE8BA593EAD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708342" y="6329677"/>
                  <a:ext cx="34200" cy="8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ACA2DEBB-FB43-8D3A-6A2E-34E05C6FB373}"/>
                    </a:ext>
                  </a:extLst>
                </p14:cNvPr>
                <p14:cNvContentPartPr/>
                <p14:nvPr/>
              </p14:nvContentPartPr>
              <p14:xfrm>
                <a:off x="5796902" y="6205117"/>
                <a:ext cx="117360" cy="21384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ACA2DEBB-FB43-8D3A-6A2E-34E05C6FB373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787902" y="6196477"/>
                  <a:ext cx="135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49" name="墨迹 248">
                  <a:extLst>
                    <a:ext uri="{FF2B5EF4-FFF2-40B4-BE49-F238E27FC236}">
                      <a16:creationId xmlns:a16="http://schemas.microsoft.com/office/drawing/2014/main" id="{E8A4AD55-6F73-73FD-8B26-2122EE769FED}"/>
                    </a:ext>
                  </a:extLst>
                </p14:cNvPr>
                <p14:cNvContentPartPr/>
                <p14:nvPr/>
              </p14:nvContentPartPr>
              <p14:xfrm>
                <a:off x="5947742" y="6294037"/>
                <a:ext cx="82440" cy="9360"/>
              </p14:xfrm>
            </p:contentPart>
          </mc:Choice>
          <mc:Fallback xmlns="">
            <p:pic>
              <p:nvPicPr>
                <p:cNvPr id="249" name="墨迹 248">
                  <a:extLst>
                    <a:ext uri="{FF2B5EF4-FFF2-40B4-BE49-F238E27FC236}">
                      <a16:creationId xmlns:a16="http://schemas.microsoft.com/office/drawing/2014/main" id="{E8A4AD55-6F73-73FD-8B26-2122EE769FED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939102" y="6285037"/>
                  <a:ext cx="10008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50" name="墨迹 249">
                  <a:extLst>
                    <a:ext uri="{FF2B5EF4-FFF2-40B4-BE49-F238E27FC236}">
                      <a16:creationId xmlns:a16="http://schemas.microsoft.com/office/drawing/2014/main" id="{ACD15157-AE62-973A-A4A7-DD6AB0815A2B}"/>
                    </a:ext>
                  </a:extLst>
                </p14:cNvPr>
                <p14:cNvContentPartPr/>
                <p14:nvPr/>
              </p14:nvContentPartPr>
              <p14:xfrm>
                <a:off x="6063302" y="6231757"/>
                <a:ext cx="9360" cy="161280"/>
              </p14:xfrm>
            </p:contentPart>
          </mc:Choice>
          <mc:Fallback xmlns="">
            <p:pic>
              <p:nvPicPr>
                <p:cNvPr id="250" name="墨迹 249">
                  <a:extLst>
                    <a:ext uri="{FF2B5EF4-FFF2-40B4-BE49-F238E27FC236}">
                      <a16:creationId xmlns:a16="http://schemas.microsoft.com/office/drawing/2014/main" id="{ACD15157-AE62-973A-A4A7-DD6AB0815A2B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054302" y="6222757"/>
                  <a:ext cx="270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51" name="墨迹 250">
                  <a:extLst>
                    <a:ext uri="{FF2B5EF4-FFF2-40B4-BE49-F238E27FC236}">
                      <a16:creationId xmlns:a16="http://schemas.microsoft.com/office/drawing/2014/main" id="{96F653B8-1FC6-219E-C07B-E4E1845B5FA7}"/>
                    </a:ext>
                  </a:extLst>
                </p14:cNvPr>
                <p14:cNvContentPartPr/>
                <p14:nvPr/>
              </p14:nvContentPartPr>
              <p14:xfrm>
                <a:off x="6143222" y="6187477"/>
                <a:ext cx="64080" cy="245880"/>
              </p14:xfrm>
            </p:contentPart>
          </mc:Choice>
          <mc:Fallback xmlns="">
            <p:pic>
              <p:nvPicPr>
                <p:cNvPr id="251" name="墨迹 250">
                  <a:extLst>
                    <a:ext uri="{FF2B5EF4-FFF2-40B4-BE49-F238E27FC236}">
                      <a16:creationId xmlns:a16="http://schemas.microsoft.com/office/drawing/2014/main" id="{96F653B8-1FC6-219E-C07B-E4E1845B5FA7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134222" y="6178477"/>
                  <a:ext cx="81720" cy="263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7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6A0E0092-B6E3-872A-18B4-AEAA87541FF6}"/>
                  </a:ext>
                </a:extLst>
              </p14:cNvPr>
              <p14:cNvContentPartPr/>
              <p14:nvPr/>
            </p14:nvContentPartPr>
            <p14:xfrm>
              <a:off x="5814542" y="6018637"/>
              <a:ext cx="337320" cy="1908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6A0E0092-B6E3-872A-18B4-AEAA87541FF6}"/>
                  </a:ext>
                </a:extLst>
              </p:cNvPr>
              <p:cNvPicPr/>
              <p:nvPr/>
            </p:nvPicPr>
            <p:blipFill>
              <a:blip r:embed="rId358"/>
              <a:stretch>
                <a:fillRect/>
              </a:stretch>
            </p:blipFill>
            <p:spPr>
              <a:xfrm>
                <a:off x="5805902" y="6009637"/>
                <a:ext cx="35496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66" name="组合 265">
            <a:extLst>
              <a:ext uri="{FF2B5EF4-FFF2-40B4-BE49-F238E27FC236}">
                <a16:creationId xmlns:a16="http://schemas.microsoft.com/office/drawing/2014/main" id="{2F44995C-48BD-990E-E0DF-712BEB8A52A7}"/>
              </a:ext>
            </a:extLst>
          </p:cNvPr>
          <p:cNvGrpSpPr/>
          <p:nvPr/>
        </p:nvGrpSpPr>
        <p:grpSpPr>
          <a:xfrm>
            <a:off x="3009062" y="6160837"/>
            <a:ext cx="932040" cy="358920"/>
            <a:chOff x="3009062" y="6160837"/>
            <a:chExt cx="932040" cy="35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54" name="墨迹 253">
                  <a:extLst>
                    <a:ext uri="{FF2B5EF4-FFF2-40B4-BE49-F238E27FC236}">
                      <a16:creationId xmlns:a16="http://schemas.microsoft.com/office/drawing/2014/main" id="{FBA044DE-9D10-E554-0E43-F58BF4C31032}"/>
                    </a:ext>
                  </a:extLst>
                </p14:cNvPr>
                <p14:cNvContentPartPr/>
                <p14:nvPr/>
              </p14:nvContentPartPr>
              <p14:xfrm>
                <a:off x="3009062" y="6277837"/>
                <a:ext cx="97200" cy="16560"/>
              </p14:xfrm>
            </p:contentPart>
          </mc:Choice>
          <mc:Fallback xmlns="">
            <p:pic>
              <p:nvPicPr>
                <p:cNvPr id="254" name="墨迹 253">
                  <a:extLst>
                    <a:ext uri="{FF2B5EF4-FFF2-40B4-BE49-F238E27FC236}">
                      <a16:creationId xmlns:a16="http://schemas.microsoft.com/office/drawing/2014/main" id="{FBA044DE-9D10-E554-0E43-F58BF4C31032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3000422" y="6268837"/>
                  <a:ext cx="1148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55" name="墨迹 254">
                  <a:extLst>
                    <a:ext uri="{FF2B5EF4-FFF2-40B4-BE49-F238E27FC236}">
                      <a16:creationId xmlns:a16="http://schemas.microsoft.com/office/drawing/2014/main" id="{2FCBEE50-E9CB-E643-8400-7D79A8BC1EDC}"/>
                    </a:ext>
                  </a:extLst>
                </p14:cNvPr>
                <p14:cNvContentPartPr/>
                <p14:nvPr/>
              </p14:nvContentPartPr>
              <p14:xfrm>
                <a:off x="3032462" y="6196117"/>
                <a:ext cx="39240" cy="241560"/>
              </p14:xfrm>
            </p:contentPart>
          </mc:Choice>
          <mc:Fallback xmlns="">
            <p:pic>
              <p:nvPicPr>
                <p:cNvPr id="255" name="墨迹 254">
                  <a:extLst>
                    <a:ext uri="{FF2B5EF4-FFF2-40B4-BE49-F238E27FC236}">
                      <a16:creationId xmlns:a16="http://schemas.microsoft.com/office/drawing/2014/main" id="{2FCBEE50-E9CB-E643-8400-7D79A8BC1EDC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3023462" y="6187117"/>
                  <a:ext cx="5688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56" name="墨迹 255">
                  <a:extLst>
                    <a:ext uri="{FF2B5EF4-FFF2-40B4-BE49-F238E27FC236}">
                      <a16:creationId xmlns:a16="http://schemas.microsoft.com/office/drawing/2014/main" id="{4E28AFFE-108D-4147-796F-9D5EDC44FBC8}"/>
                    </a:ext>
                  </a:extLst>
                </p14:cNvPr>
                <p14:cNvContentPartPr/>
                <p14:nvPr/>
              </p14:nvContentPartPr>
              <p14:xfrm>
                <a:off x="3177182" y="6205117"/>
                <a:ext cx="45720" cy="182520"/>
              </p14:xfrm>
            </p:contentPart>
          </mc:Choice>
          <mc:Fallback xmlns="">
            <p:pic>
              <p:nvPicPr>
                <p:cNvPr id="256" name="墨迹 255">
                  <a:extLst>
                    <a:ext uri="{FF2B5EF4-FFF2-40B4-BE49-F238E27FC236}">
                      <a16:creationId xmlns:a16="http://schemas.microsoft.com/office/drawing/2014/main" id="{4E28AFFE-108D-4147-796F-9D5EDC44FBC8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3168182" y="6196477"/>
                  <a:ext cx="633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57" name="墨迹 256">
                  <a:extLst>
                    <a:ext uri="{FF2B5EF4-FFF2-40B4-BE49-F238E27FC236}">
                      <a16:creationId xmlns:a16="http://schemas.microsoft.com/office/drawing/2014/main" id="{E1E51D4C-C73D-BABA-53C0-2E7C68575826}"/>
                    </a:ext>
                  </a:extLst>
                </p14:cNvPr>
                <p14:cNvContentPartPr/>
                <p14:nvPr/>
              </p14:nvContentPartPr>
              <p14:xfrm>
                <a:off x="3284462" y="6294757"/>
                <a:ext cx="62280" cy="156600"/>
              </p14:xfrm>
            </p:contentPart>
          </mc:Choice>
          <mc:Fallback xmlns="">
            <p:pic>
              <p:nvPicPr>
                <p:cNvPr id="257" name="墨迹 256">
                  <a:extLst>
                    <a:ext uri="{FF2B5EF4-FFF2-40B4-BE49-F238E27FC236}">
                      <a16:creationId xmlns:a16="http://schemas.microsoft.com/office/drawing/2014/main" id="{E1E51D4C-C73D-BABA-53C0-2E7C68575826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3275462" y="6286117"/>
                  <a:ext cx="7992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58" name="墨迹 257">
                  <a:extLst>
                    <a:ext uri="{FF2B5EF4-FFF2-40B4-BE49-F238E27FC236}">
                      <a16:creationId xmlns:a16="http://schemas.microsoft.com/office/drawing/2014/main" id="{65409F3A-FAE3-3A06-93A1-B3B87B6C9EAE}"/>
                    </a:ext>
                  </a:extLst>
                </p14:cNvPr>
                <p14:cNvContentPartPr/>
                <p14:nvPr/>
              </p14:nvContentPartPr>
              <p14:xfrm>
                <a:off x="3261782" y="6258397"/>
                <a:ext cx="84960" cy="155880"/>
              </p14:xfrm>
            </p:contentPart>
          </mc:Choice>
          <mc:Fallback xmlns="">
            <p:pic>
              <p:nvPicPr>
                <p:cNvPr id="258" name="墨迹 257">
                  <a:extLst>
                    <a:ext uri="{FF2B5EF4-FFF2-40B4-BE49-F238E27FC236}">
                      <a16:creationId xmlns:a16="http://schemas.microsoft.com/office/drawing/2014/main" id="{65409F3A-FAE3-3A06-93A1-B3B87B6C9EAE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3253142" y="6249757"/>
                  <a:ext cx="102600" cy="17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60" name="墨迹 259">
                  <a:extLst>
                    <a:ext uri="{FF2B5EF4-FFF2-40B4-BE49-F238E27FC236}">
                      <a16:creationId xmlns:a16="http://schemas.microsoft.com/office/drawing/2014/main" id="{86788AD5-F8B0-CF86-2DF5-D5033B60C781}"/>
                    </a:ext>
                  </a:extLst>
                </p14:cNvPr>
                <p14:cNvContentPartPr/>
                <p14:nvPr/>
              </p14:nvContentPartPr>
              <p14:xfrm>
                <a:off x="3414062" y="6400597"/>
                <a:ext cx="12600" cy="50760"/>
              </p14:xfrm>
            </p:contentPart>
          </mc:Choice>
          <mc:Fallback xmlns="">
            <p:pic>
              <p:nvPicPr>
                <p:cNvPr id="260" name="墨迹 259">
                  <a:extLst>
                    <a:ext uri="{FF2B5EF4-FFF2-40B4-BE49-F238E27FC236}">
                      <a16:creationId xmlns:a16="http://schemas.microsoft.com/office/drawing/2014/main" id="{86788AD5-F8B0-CF86-2DF5-D5033B60C781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3405062" y="6391597"/>
                  <a:ext cx="302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62" name="墨迹 261">
                  <a:extLst>
                    <a:ext uri="{FF2B5EF4-FFF2-40B4-BE49-F238E27FC236}">
                      <a16:creationId xmlns:a16="http://schemas.microsoft.com/office/drawing/2014/main" id="{71B5552A-DDBC-0D3C-DF5B-3368AB7C2923}"/>
                    </a:ext>
                  </a:extLst>
                </p14:cNvPr>
                <p14:cNvContentPartPr/>
                <p14:nvPr/>
              </p14:nvContentPartPr>
              <p14:xfrm>
                <a:off x="3532862" y="6160837"/>
                <a:ext cx="92880" cy="267480"/>
              </p14:xfrm>
            </p:contentPart>
          </mc:Choice>
          <mc:Fallback xmlns="">
            <p:pic>
              <p:nvPicPr>
                <p:cNvPr id="262" name="墨迹 261">
                  <a:extLst>
                    <a:ext uri="{FF2B5EF4-FFF2-40B4-BE49-F238E27FC236}">
                      <a16:creationId xmlns:a16="http://schemas.microsoft.com/office/drawing/2014/main" id="{71B5552A-DDBC-0D3C-DF5B-3368AB7C2923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3523862" y="6152197"/>
                  <a:ext cx="11052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63" name="墨迹 262">
                  <a:extLst>
                    <a:ext uri="{FF2B5EF4-FFF2-40B4-BE49-F238E27FC236}">
                      <a16:creationId xmlns:a16="http://schemas.microsoft.com/office/drawing/2014/main" id="{B23FF42B-E877-C601-975E-7F875BD041BE}"/>
                    </a:ext>
                  </a:extLst>
                </p14:cNvPr>
                <p14:cNvContentPartPr/>
                <p14:nvPr/>
              </p14:nvContentPartPr>
              <p14:xfrm>
                <a:off x="3701702" y="6285037"/>
                <a:ext cx="54360" cy="9720"/>
              </p14:xfrm>
            </p:contentPart>
          </mc:Choice>
          <mc:Fallback xmlns="">
            <p:pic>
              <p:nvPicPr>
                <p:cNvPr id="263" name="墨迹 262">
                  <a:extLst>
                    <a:ext uri="{FF2B5EF4-FFF2-40B4-BE49-F238E27FC236}">
                      <a16:creationId xmlns:a16="http://schemas.microsoft.com/office/drawing/2014/main" id="{B23FF42B-E877-C601-975E-7F875BD041BE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3693062" y="6276037"/>
                  <a:ext cx="720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64" name="墨迹 263">
                  <a:extLst>
                    <a:ext uri="{FF2B5EF4-FFF2-40B4-BE49-F238E27FC236}">
                      <a16:creationId xmlns:a16="http://schemas.microsoft.com/office/drawing/2014/main" id="{4BD2F855-5E04-2D25-8BF1-94FB6F8767AD}"/>
                    </a:ext>
                  </a:extLst>
                </p14:cNvPr>
                <p14:cNvContentPartPr/>
                <p14:nvPr/>
              </p14:nvContentPartPr>
              <p14:xfrm>
                <a:off x="3804662" y="6240757"/>
                <a:ext cx="3960" cy="109800"/>
              </p14:xfrm>
            </p:contentPart>
          </mc:Choice>
          <mc:Fallback xmlns="">
            <p:pic>
              <p:nvPicPr>
                <p:cNvPr id="264" name="墨迹 263">
                  <a:extLst>
                    <a:ext uri="{FF2B5EF4-FFF2-40B4-BE49-F238E27FC236}">
                      <a16:creationId xmlns:a16="http://schemas.microsoft.com/office/drawing/2014/main" id="{4BD2F855-5E04-2D25-8BF1-94FB6F8767AD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3796022" y="6231757"/>
                  <a:ext cx="216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65" name="墨迹 264">
                  <a:extLst>
                    <a:ext uri="{FF2B5EF4-FFF2-40B4-BE49-F238E27FC236}">
                      <a16:creationId xmlns:a16="http://schemas.microsoft.com/office/drawing/2014/main" id="{AF764A22-D92E-2555-6469-CA1965FF86C5}"/>
                    </a:ext>
                  </a:extLst>
                </p14:cNvPr>
                <p14:cNvContentPartPr/>
                <p14:nvPr/>
              </p14:nvContentPartPr>
              <p14:xfrm>
                <a:off x="3897182" y="6178837"/>
                <a:ext cx="43920" cy="340920"/>
              </p14:xfrm>
            </p:contentPart>
          </mc:Choice>
          <mc:Fallback xmlns="">
            <p:pic>
              <p:nvPicPr>
                <p:cNvPr id="265" name="墨迹 264">
                  <a:extLst>
                    <a:ext uri="{FF2B5EF4-FFF2-40B4-BE49-F238E27FC236}">
                      <a16:creationId xmlns:a16="http://schemas.microsoft.com/office/drawing/2014/main" id="{AF764A22-D92E-2555-6469-CA1965FF86C5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3888182" y="6169837"/>
                  <a:ext cx="61560" cy="358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1" name="组合 270">
            <a:extLst>
              <a:ext uri="{FF2B5EF4-FFF2-40B4-BE49-F238E27FC236}">
                <a16:creationId xmlns:a16="http://schemas.microsoft.com/office/drawing/2014/main" id="{5FBBD90F-3DA6-6FC0-73CC-7E0CE07DE316}"/>
              </a:ext>
            </a:extLst>
          </p:cNvPr>
          <p:cNvGrpSpPr/>
          <p:nvPr/>
        </p:nvGrpSpPr>
        <p:grpSpPr>
          <a:xfrm>
            <a:off x="5166902" y="4784917"/>
            <a:ext cx="665280" cy="405000"/>
            <a:chOff x="5166902" y="4784917"/>
            <a:chExt cx="665280" cy="40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4FE165D5-6A19-0E5C-776C-7588ACD60785}"/>
                    </a:ext>
                  </a:extLst>
                </p14:cNvPr>
                <p14:cNvContentPartPr/>
                <p14:nvPr/>
              </p14:nvContentPartPr>
              <p14:xfrm>
                <a:off x="5166902" y="4847557"/>
                <a:ext cx="107640" cy="17532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4FE165D5-6A19-0E5C-776C-7588ACD60785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5158262" y="4838917"/>
                  <a:ext cx="12528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E843496A-3771-7EEA-1BE1-0D63D93FF0E8}"/>
                    </a:ext>
                  </a:extLst>
                </p14:cNvPr>
                <p14:cNvContentPartPr/>
                <p14:nvPr/>
              </p14:nvContentPartPr>
              <p14:xfrm>
                <a:off x="5379302" y="4873477"/>
                <a:ext cx="39960" cy="1440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E843496A-3771-7EEA-1BE1-0D63D93FF0E8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370662" y="4864477"/>
                  <a:ext cx="576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29" name="墨迹 228">
                  <a:extLst>
                    <a:ext uri="{FF2B5EF4-FFF2-40B4-BE49-F238E27FC236}">
                      <a16:creationId xmlns:a16="http://schemas.microsoft.com/office/drawing/2014/main" id="{B03B03A1-21C4-0D6F-CA90-DC6E140C150A}"/>
                    </a:ext>
                  </a:extLst>
                </p14:cNvPr>
                <p14:cNvContentPartPr/>
                <p14:nvPr/>
              </p14:nvContentPartPr>
              <p14:xfrm>
                <a:off x="5477222" y="4820197"/>
                <a:ext cx="360" cy="156600"/>
              </p14:xfrm>
            </p:contentPart>
          </mc:Choice>
          <mc:Fallback xmlns="">
            <p:pic>
              <p:nvPicPr>
                <p:cNvPr id="229" name="墨迹 228">
                  <a:extLst>
                    <a:ext uri="{FF2B5EF4-FFF2-40B4-BE49-F238E27FC236}">
                      <a16:creationId xmlns:a16="http://schemas.microsoft.com/office/drawing/2014/main" id="{B03B03A1-21C4-0D6F-CA90-DC6E140C150A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5468222" y="4811197"/>
                  <a:ext cx="180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31" name="墨迹 230">
                  <a:extLst>
                    <a:ext uri="{FF2B5EF4-FFF2-40B4-BE49-F238E27FC236}">
                      <a16:creationId xmlns:a16="http://schemas.microsoft.com/office/drawing/2014/main" id="{83A46D91-DA81-EAD2-18AE-F352F048289A}"/>
                    </a:ext>
                  </a:extLst>
                </p14:cNvPr>
                <p14:cNvContentPartPr/>
                <p14:nvPr/>
              </p14:nvContentPartPr>
              <p14:xfrm>
                <a:off x="5539142" y="4962397"/>
                <a:ext cx="36000" cy="58680"/>
              </p14:xfrm>
            </p:contentPart>
          </mc:Choice>
          <mc:Fallback xmlns="">
            <p:pic>
              <p:nvPicPr>
                <p:cNvPr id="231" name="墨迹 230">
                  <a:extLst>
                    <a:ext uri="{FF2B5EF4-FFF2-40B4-BE49-F238E27FC236}">
                      <a16:creationId xmlns:a16="http://schemas.microsoft.com/office/drawing/2014/main" id="{83A46D91-DA81-EAD2-18AE-F352F048289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530502" y="4953397"/>
                  <a:ext cx="5364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F1C8A4FE-670E-3C37-CE1A-09FD4D85A02D}"/>
                    </a:ext>
                  </a:extLst>
                </p14:cNvPr>
                <p14:cNvContentPartPr/>
                <p14:nvPr/>
              </p14:nvContentPartPr>
              <p14:xfrm>
                <a:off x="5664062" y="4855477"/>
                <a:ext cx="74160" cy="15012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F1C8A4FE-670E-3C37-CE1A-09FD4D85A02D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655062" y="4846837"/>
                  <a:ext cx="9180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ABEC9D3C-2846-7288-1B50-94BE23DFB382}"/>
                    </a:ext>
                  </a:extLst>
                </p14:cNvPr>
                <p14:cNvContentPartPr/>
                <p14:nvPr/>
              </p14:nvContentPartPr>
              <p14:xfrm>
                <a:off x="5768462" y="4784917"/>
                <a:ext cx="63720" cy="3268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ABEC9D3C-2846-7288-1B50-94BE23DFB382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5759822" y="4775917"/>
                  <a:ext cx="81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67" name="墨迹 266">
                  <a:extLst>
                    <a:ext uri="{FF2B5EF4-FFF2-40B4-BE49-F238E27FC236}">
                      <a16:creationId xmlns:a16="http://schemas.microsoft.com/office/drawing/2014/main" id="{56EA4EC5-7DAC-72C1-D8AE-670B9788B656}"/>
                    </a:ext>
                  </a:extLst>
                </p14:cNvPr>
                <p14:cNvContentPartPr/>
                <p14:nvPr/>
              </p14:nvContentPartPr>
              <p14:xfrm>
                <a:off x="5644262" y="4930717"/>
                <a:ext cx="117360" cy="259200"/>
              </p14:xfrm>
            </p:contentPart>
          </mc:Choice>
          <mc:Fallback xmlns="">
            <p:pic>
              <p:nvPicPr>
                <p:cNvPr id="267" name="墨迹 266">
                  <a:extLst>
                    <a:ext uri="{FF2B5EF4-FFF2-40B4-BE49-F238E27FC236}">
                      <a16:creationId xmlns:a16="http://schemas.microsoft.com/office/drawing/2014/main" id="{56EA4EC5-7DAC-72C1-D8AE-670B9788B656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5635262" y="4922077"/>
                  <a:ext cx="13500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68" name="墨迹 267">
                  <a:extLst>
                    <a:ext uri="{FF2B5EF4-FFF2-40B4-BE49-F238E27FC236}">
                      <a16:creationId xmlns:a16="http://schemas.microsoft.com/office/drawing/2014/main" id="{3FECCAC6-C4A5-34E7-F977-47D987BBFAA0}"/>
                    </a:ext>
                  </a:extLst>
                </p14:cNvPr>
                <p14:cNvContentPartPr/>
                <p14:nvPr/>
              </p14:nvContentPartPr>
              <p14:xfrm>
                <a:off x="5663702" y="4820197"/>
                <a:ext cx="12600" cy="126000"/>
              </p14:xfrm>
            </p:contentPart>
          </mc:Choice>
          <mc:Fallback xmlns="">
            <p:pic>
              <p:nvPicPr>
                <p:cNvPr id="268" name="墨迹 267">
                  <a:extLst>
                    <a:ext uri="{FF2B5EF4-FFF2-40B4-BE49-F238E27FC236}">
                      <a16:creationId xmlns:a16="http://schemas.microsoft.com/office/drawing/2014/main" id="{3FECCAC6-C4A5-34E7-F977-47D987BBFAA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5654702" y="4811197"/>
                  <a:ext cx="302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70" name="墨迹 269">
                  <a:extLst>
                    <a:ext uri="{FF2B5EF4-FFF2-40B4-BE49-F238E27FC236}">
                      <a16:creationId xmlns:a16="http://schemas.microsoft.com/office/drawing/2014/main" id="{C8A31FCF-41E4-71BD-2A1D-771ACD6D7D5D}"/>
                    </a:ext>
                  </a:extLst>
                </p14:cNvPr>
                <p14:cNvContentPartPr/>
                <p14:nvPr/>
              </p14:nvContentPartPr>
              <p14:xfrm>
                <a:off x="5743262" y="4871317"/>
                <a:ext cx="9360" cy="48960"/>
              </p14:xfrm>
            </p:contentPart>
          </mc:Choice>
          <mc:Fallback xmlns="">
            <p:pic>
              <p:nvPicPr>
                <p:cNvPr id="270" name="墨迹 269">
                  <a:extLst>
                    <a:ext uri="{FF2B5EF4-FFF2-40B4-BE49-F238E27FC236}">
                      <a16:creationId xmlns:a16="http://schemas.microsoft.com/office/drawing/2014/main" id="{C8A31FCF-41E4-71BD-2A1D-771ACD6D7D5D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5734262" y="4862677"/>
                  <a:ext cx="27000" cy="66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666901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3.5.2 Order-Statistic (Nonlinear) Filters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Median Filter</a:t>
            </a:r>
          </a:p>
          <a:p>
            <a:pPr lvl="1"/>
            <a:r>
              <a:rPr lang="en-US" altLang="zh-CN" dirty="0"/>
              <a:t>Median Filters are particularly effective in the presence of impulse noise (also called salt-and pepper noise) </a:t>
            </a:r>
          </a:p>
          <a:p>
            <a:r>
              <a:rPr lang="en-US" altLang="zh-CN" dirty="0"/>
              <a:t>Salt and pepper noise</a:t>
            </a:r>
          </a:p>
          <a:p>
            <a:pPr marL="971550" lvl="1" indent="-514350">
              <a:buAutoNum type="arabicParenBoth"/>
            </a:pPr>
            <a:r>
              <a:rPr lang="en-US" altLang="zh-CN" dirty="0"/>
              <a:t>Random location;</a:t>
            </a:r>
          </a:p>
          <a:p>
            <a:pPr marL="971550" lvl="1" indent="-514350">
              <a:buAutoNum type="arabicParenBoth"/>
            </a:pPr>
            <a:r>
              <a:rPr lang="en-US" altLang="zh-CN" dirty="0"/>
              <a:t>Independent value;</a:t>
            </a:r>
          </a:p>
          <a:p>
            <a:pPr marL="971550" lvl="1" indent="-514350">
              <a:buNone/>
            </a:pPr>
            <a:r>
              <a:rPr lang="en-US" altLang="zh-CN" dirty="0"/>
              <a:t>[Programming of Salt and pepper noise]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6B9986D-5076-1C45-712A-2EF4C2341EDD}"/>
                  </a:ext>
                </a:extLst>
              </p14:cNvPr>
              <p14:cNvContentPartPr/>
              <p14:nvPr/>
            </p14:nvContentPartPr>
            <p14:xfrm>
              <a:off x="674822" y="1330717"/>
              <a:ext cx="1536120" cy="810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6B9986D-5076-1C45-712A-2EF4C2341ED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6182" y="1322077"/>
                <a:ext cx="1553760" cy="82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74162F7-E67F-D444-42D6-D2923F1418D5}"/>
                  </a:ext>
                </a:extLst>
              </p14:cNvPr>
              <p14:cNvContentPartPr/>
              <p14:nvPr/>
            </p14:nvContentPartPr>
            <p14:xfrm>
              <a:off x="768422" y="3424837"/>
              <a:ext cx="2756880" cy="69480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74162F7-E67F-D444-42D6-D2923F1418D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9422" y="3416197"/>
                <a:ext cx="2774520" cy="71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BA3014B-5A6F-1B46-45B7-E889E0ED7A15}"/>
                  </a:ext>
                </a:extLst>
              </p14:cNvPr>
              <p14:cNvContentPartPr/>
              <p14:nvPr/>
            </p14:nvContentPartPr>
            <p14:xfrm>
              <a:off x="3373382" y="5609677"/>
              <a:ext cx="2857680" cy="187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BA3014B-5A6F-1B46-45B7-E889E0ED7A1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4382" y="5601037"/>
                <a:ext cx="2875320" cy="363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Salt and pepper</a:t>
            </a:r>
            <a:endParaRPr lang="zh-CN" altLang="en-US" dirty="0"/>
          </a:p>
        </p:txBody>
      </p:sp>
      <p:pic>
        <p:nvPicPr>
          <p:cNvPr id="4" name="内容占位符 3" descr="7291chess_k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1484784"/>
            <a:ext cx="2724592" cy="3024336"/>
          </a:xfrm>
        </p:spPr>
      </p:pic>
      <p:pic>
        <p:nvPicPr>
          <p:cNvPr id="5" name="图片 4" descr="salt_pepp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283968" y="2780928"/>
            <a:ext cx="4141360" cy="3096344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45ECEE53-8A5F-3072-A767-103B53D2373C}"/>
              </a:ext>
            </a:extLst>
          </p:cNvPr>
          <p:cNvGrpSpPr/>
          <p:nvPr/>
        </p:nvGrpSpPr>
        <p:grpSpPr>
          <a:xfrm>
            <a:off x="1357742" y="1037677"/>
            <a:ext cx="1251000" cy="951480"/>
            <a:chOff x="1357742" y="1037677"/>
            <a:chExt cx="1251000" cy="95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10E0E510-90AC-2DC4-0D63-65AB1E22641D}"/>
                    </a:ext>
                  </a:extLst>
                </p14:cNvPr>
                <p14:cNvContentPartPr/>
                <p14:nvPr/>
              </p14:nvContentPartPr>
              <p14:xfrm>
                <a:off x="1428302" y="1037677"/>
                <a:ext cx="1180440" cy="94212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10E0E510-90AC-2DC4-0D63-65AB1E22641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19302" y="1028677"/>
                  <a:ext cx="1198080" cy="9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96EE100-A8E9-DEED-DF01-036385649180}"/>
                    </a:ext>
                  </a:extLst>
                </p14:cNvPr>
                <p14:cNvContentPartPr/>
                <p14:nvPr/>
              </p14:nvContentPartPr>
              <p14:xfrm>
                <a:off x="1357742" y="1695397"/>
                <a:ext cx="299880" cy="293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96EE100-A8E9-DEED-DF01-0363856491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48742" y="1686397"/>
                  <a:ext cx="317520" cy="31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6CDE4D4-2D5F-5FB0-9499-36709B0A4E6D}"/>
              </a:ext>
            </a:extLst>
          </p:cNvPr>
          <p:cNvGrpSpPr/>
          <p:nvPr/>
        </p:nvGrpSpPr>
        <p:grpSpPr>
          <a:xfrm>
            <a:off x="3116342" y="1562917"/>
            <a:ext cx="1399320" cy="1520640"/>
            <a:chOff x="3116342" y="1562917"/>
            <a:chExt cx="1399320" cy="1520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10B288F-2D66-14C0-9899-6692103FE315}"/>
                    </a:ext>
                  </a:extLst>
                </p14:cNvPr>
                <p14:cNvContentPartPr/>
                <p14:nvPr/>
              </p14:nvContentPartPr>
              <p14:xfrm>
                <a:off x="3133262" y="1562917"/>
                <a:ext cx="1382400" cy="144756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10B288F-2D66-14C0-9899-6692103FE31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24622" y="1553917"/>
                  <a:ext cx="1400040" cy="146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9B3C942F-FE26-F64A-DCD5-18E0676BC8C8}"/>
                    </a:ext>
                  </a:extLst>
                </p14:cNvPr>
                <p14:cNvContentPartPr/>
                <p14:nvPr/>
              </p14:nvContentPartPr>
              <p14:xfrm>
                <a:off x="3116342" y="2938117"/>
                <a:ext cx="221760" cy="1454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9B3C942F-FE26-F64A-DCD5-18E0676BC8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07342" y="2929117"/>
                  <a:ext cx="239400" cy="1630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3.5.2 Order-Statistic (Nonlinear) Filters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Median Operation</a:t>
            </a:r>
          </a:p>
          <a:p>
            <a:pPr lvl="1"/>
            <a:r>
              <a:rPr lang="en-US" altLang="zh-CN" dirty="0"/>
              <a:t>Median { 3,2,1,5,4} = ?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{3,2,1,5,4}  =&gt;(queue)=&gt;  {1,2,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en-US" altLang="zh-CN" dirty="0"/>
              <a:t>,4,5} =&gt; 3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r>
              <a:rPr lang="en-US" altLang="zh-CN" dirty="0"/>
              <a:t>[Programming of Median Filter]</a:t>
            </a:r>
          </a:p>
          <a:p>
            <a:pPr lvl="2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02F142E8-3FDA-983A-8C35-B8EF6747644A}"/>
                  </a:ext>
                </a:extLst>
              </p14:cNvPr>
              <p14:cNvContentPartPr/>
              <p14:nvPr/>
            </p14:nvContentPartPr>
            <p14:xfrm>
              <a:off x="5459222" y="3745957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02F142E8-3FDA-983A-8C35-B8EF6747644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50582" y="37373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78585C9A-3363-728F-B5B2-D76F4D8DA2E3}"/>
                  </a:ext>
                </a:extLst>
              </p14:cNvPr>
              <p14:cNvContentPartPr/>
              <p14:nvPr/>
            </p14:nvContentPartPr>
            <p14:xfrm>
              <a:off x="5256902" y="3696637"/>
              <a:ext cx="297000" cy="2368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78585C9A-3363-728F-B5B2-D76F4D8DA2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8262" y="3687637"/>
                <a:ext cx="314640" cy="2545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" name="组合 9">
            <a:extLst>
              <a:ext uri="{FF2B5EF4-FFF2-40B4-BE49-F238E27FC236}">
                <a16:creationId xmlns:a16="http://schemas.microsoft.com/office/drawing/2014/main" id="{8A9E5BEF-A198-AEB5-7A2A-C462D958BE7E}"/>
              </a:ext>
            </a:extLst>
          </p:cNvPr>
          <p:cNvGrpSpPr/>
          <p:nvPr/>
        </p:nvGrpSpPr>
        <p:grpSpPr>
          <a:xfrm>
            <a:off x="3770462" y="2032357"/>
            <a:ext cx="458280" cy="657360"/>
            <a:chOff x="3770462" y="2032357"/>
            <a:chExt cx="458280" cy="65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D888C74-EB04-DDE8-BF20-A33AA6C489DA}"/>
                    </a:ext>
                  </a:extLst>
                </p14:cNvPr>
                <p14:cNvContentPartPr/>
                <p14:nvPr/>
              </p14:nvContentPartPr>
              <p14:xfrm>
                <a:off x="3825902" y="2529877"/>
                <a:ext cx="360" cy="9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D888C74-EB04-DDE8-BF20-A33AA6C489D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17262" y="2520877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38052F3C-76FB-6910-46D3-C59C93CC74BE}"/>
                    </a:ext>
                  </a:extLst>
                </p14:cNvPr>
                <p14:cNvContentPartPr/>
                <p14:nvPr/>
              </p14:nvContentPartPr>
              <p14:xfrm>
                <a:off x="3770462" y="2246917"/>
                <a:ext cx="171720" cy="4428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38052F3C-76FB-6910-46D3-C59C93CC74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61822" y="2238277"/>
                  <a:ext cx="189360" cy="46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A11ECF9-27BD-7D48-EECA-E3E74D7143F8}"/>
                    </a:ext>
                  </a:extLst>
                </p14:cNvPr>
                <p14:cNvContentPartPr/>
                <p14:nvPr/>
              </p14:nvContentPartPr>
              <p14:xfrm>
                <a:off x="4021382" y="2032357"/>
                <a:ext cx="207360" cy="2491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A11ECF9-27BD-7D48-EECA-E3E74D7143F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12382" y="2023717"/>
                  <a:ext cx="22500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1C6F3FB6-3FCF-3477-8B5D-A581A4C2A525}"/>
                  </a:ext>
                </a:extLst>
              </p14:cNvPr>
              <p14:cNvContentPartPr/>
              <p14:nvPr/>
            </p14:nvContentPartPr>
            <p14:xfrm>
              <a:off x="2429822" y="2730397"/>
              <a:ext cx="117000" cy="44100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1C6F3FB6-3FCF-3477-8B5D-A581A4C2A52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1182" y="2721757"/>
                <a:ext cx="134640" cy="4586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组合 15">
            <a:extLst>
              <a:ext uri="{FF2B5EF4-FFF2-40B4-BE49-F238E27FC236}">
                <a16:creationId xmlns:a16="http://schemas.microsoft.com/office/drawing/2014/main" id="{3F72E351-ECD0-C5C1-FD1E-E8D3CF6D1CCC}"/>
              </a:ext>
            </a:extLst>
          </p:cNvPr>
          <p:cNvGrpSpPr/>
          <p:nvPr/>
        </p:nvGrpSpPr>
        <p:grpSpPr>
          <a:xfrm>
            <a:off x="2716382" y="2820037"/>
            <a:ext cx="559800" cy="267120"/>
            <a:chOff x="2716382" y="2820037"/>
            <a:chExt cx="559800" cy="267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332DB841-9738-9EB0-85A2-39AD0B8CADA8}"/>
                    </a:ext>
                  </a:extLst>
                </p14:cNvPr>
                <p14:cNvContentPartPr/>
                <p14:nvPr/>
              </p14:nvContentPartPr>
              <p14:xfrm>
                <a:off x="2716382" y="2820037"/>
                <a:ext cx="101160" cy="207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332DB841-9738-9EB0-85A2-39AD0B8CADA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07382" y="2811037"/>
                  <a:ext cx="1188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0D600DFA-9FA8-501E-61DB-7DAEB481F75F}"/>
                    </a:ext>
                  </a:extLst>
                </p14:cNvPr>
                <p14:cNvContentPartPr/>
                <p14:nvPr/>
              </p14:nvContentPartPr>
              <p14:xfrm>
                <a:off x="2881262" y="3018037"/>
                <a:ext cx="12960" cy="226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0D600DFA-9FA8-501E-61DB-7DAEB481F7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72622" y="3009037"/>
                  <a:ext cx="306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EC050F5-7F17-B8BF-9D1B-5CCE2D718CCC}"/>
                    </a:ext>
                  </a:extLst>
                </p14:cNvPr>
                <p14:cNvContentPartPr/>
                <p14:nvPr/>
              </p14:nvContentPartPr>
              <p14:xfrm>
                <a:off x="3009062" y="2821837"/>
                <a:ext cx="134640" cy="1994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EC050F5-7F17-B8BF-9D1B-5CCE2D718CC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000422" y="2813197"/>
                  <a:ext cx="152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3B565784-9B03-47C9-7410-FF8ED5809DE3}"/>
                    </a:ext>
                  </a:extLst>
                </p14:cNvPr>
                <p14:cNvContentPartPr/>
                <p14:nvPr/>
              </p14:nvContentPartPr>
              <p14:xfrm>
                <a:off x="3252782" y="3027037"/>
                <a:ext cx="23400" cy="60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3B565784-9B03-47C9-7410-FF8ED5809DE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43782" y="3018037"/>
                  <a:ext cx="41040" cy="7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A60415A-AB85-A16D-D1BB-EB0C6FA97604}"/>
              </a:ext>
            </a:extLst>
          </p:cNvPr>
          <p:cNvGrpSpPr/>
          <p:nvPr/>
        </p:nvGrpSpPr>
        <p:grpSpPr>
          <a:xfrm>
            <a:off x="3431702" y="2822557"/>
            <a:ext cx="128160" cy="266400"/>
            <a:chOff x="3431702" y="2822557"/>
            <a:chExt cx="12816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FA7376E-CDD5-BC34-CF99-5E98C9A05CFE}"/>
                    </a:ext>
                  </a:extLst>
                </p14:cNvPr>
                <p14:cNvContentPartPr/>
                <p14:nvPr/>
              </p14:nvContentPartPr>
              <p14:xfrm>
                <a:off x="3431702" y="2822557"/>
                <a:ext cx="3960" cy="2174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FA7376E-CDD5-BC34-CF99-5E98C9A05CF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23062" y="2813917"/>
                  <a:ext cx="2160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B30CC12-B0E9-FB82-D45D-2ED93FAB8EAB}"/>
                    </a:ext>
                  </a:extLst>
                </p14:cNvPr>
                <p14:cNvContentPartPr/>
                <p14:nvPr/>
              </p14:nvContentPartPr>
              <p14:xfrm>
                <a:off x="3540062" y="2991397"/>
                <a:ext cx="19800" cy="97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B30CC12-B0E9-FB82-D45D-2ED93FAB8E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31422" y="2982757"/>
                  <a:ext cx="37440" cy="11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AD932ED-B4D2-F177-D085-007A9F503383}"/>
              </a:ext>
            </a:extLst>
          </p:cNvPr>
          <p:cNvGrpSpPr/>
          <p:nvPr/>
        </p:nvGrpSpPr>
        <p:grpSpPr>
          <a:xfrm>
            <a:off x="3692702" y="2902477"/>
            <a:ext cx="246600" cy="222120"/>
            <a:chOff x="3692702" y="2902477"/>
            <a:chExt cx="246600" cy="22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5AF3626-D1E7-90E5-C651-55E886036350}"/>
                    </a:ext>
                  </a:extLst>
                </p14:cNvPr>
                <p14:cNvContentPartPr/>
                <p14:nvPr/>
              </p14:nvContentPartPr>
              <p14:xfrm>
                <a:off x="3695222" y="2929477"/>
                <a:ext cx="95040" cy="192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5AF3626-D1E7-90E5-C651-55E88603635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86582" y="2920477"/>
                  <a:ext cx="112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70EC0A8-4FC9-E2EB-E6DB-4186A7A43EB4}"/>
                    </a:ext>
                  </a:extLst>
                </p14:cNvPr>
                <p14:cNvContentPartPr/>
                <p14:nvPr/>
              </p14:nvContentPartPr>
              <p14:xfrm>
                <a:off x="3692702" y="2902477"/>
                <a:ext cx="8208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70EC0A8-4FC9-E2EB-E6DB-4186A7A43EB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684062" y="2893837"/>
                  <a:ext cx="99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624C246-D94E-AE40-0604-B12156DDF90C}"/>
                    </a:ext>
                  </a:extLst>
                </p14:cNvPr>
                <p14:cNvContentPartPr/>
                <p14:nvPr/>
              </p14:nvContentPartPr>
              <p14:xfrm>
                <a:off x="3914822" y="3071317"/>
                <a:ext cx="24480" cy="532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624C246-D94E-AE40-0604-B12156DDF90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06182" y="3062317"/>
                  <a:ext cx="42120" cy="70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5F9166D-E206-176E-B275-6F128A2E4F2B}"/>
              </a:ext>
            </a:extLst>
          </p:cNvPr>
          <p:cNvGrpSpPr/>
          <p:nvPr/>
        </p:nvGrpSpPr>
        <p:grpSpPr>
          <a:xfrm>
            <a:off x="4087622" y="2841277"/>
            <a:ext cx="637200" cy="242640"/>
            <a:chOff x="4087622" y="2841277"/>
            <a:chExt cx="63720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0B8E437-0FD0-0D6B-9479-B7C04B7612E1}"/>
                    </a:ext>
                  </a:extLst>
                </p14:cNvPr>
                <p14:cNvContentPartPr/>
                <p14:nvPr/>
              </p14:nvContentPartPr>
              <p14:xfrm>
                <a:off x="4087622" y="2867197"/>
                <a:ext cx="49320" cy="216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0B8E437-0FD0-0D6B-9479-B7C04B7612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78982" y="2858557"/>
                  <a:ext cx="669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BBE61B30-D272-F084-24A7-89FCD563B223}"/>
                    </a:ext>
                  </a:extLst>
                </p14:cNvPr>
                <p14:cNvContentPartPr/>
                <p14:nvPr/>
              </p14:nvContentPartPr>
              <p14:xfrm>
                <a:off x="4207142" y="2888437"/>
                <a:ext cx="92520" cy="184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BBE61B30-D272-F084-24A7-89FCD563B22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198142" y="2879437"/>
                  <a:ext cx="11016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E614EBB-5446-CAAA-7FB9-7D8BB7D15A18}"/>
                    </a:ext>
                  </a:extLst>
                </p14:cNvPr>
                <p14:cNvContentPartPr/>
                <p14:nvPr/>
              </p14:nvContentPartPr>
              <p14:xfrm>
                <a:off x="4384982" y="2864677"/>
                <a:ext cx="118800" cy="20052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E614EBB-5446-CAAA-7FB9-7D8BB7D15A1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375982" y="2856037"/>
                  <a:ext cx="1364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F7CCC07-F846-0A3C-489C-21C65CB3C823}"/>
                    </a:ext>
                  </a:extLst>
                </p14:cNvPr>
                <p14:cNvContentPartPr/>
                <p14:nvPr/>
              </p14:nvContentPartPr>
              <p14:xfrm>
                <a:off x="4605662" y="2841277"/>
                <a:ext cx="119160" cy="22284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F7CCC07-F846-0A3C-489C-21C65CB3C82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97022" y="2832277"/>
                  <a:ext cx="136800" cy="24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0" name="墨迹 29">
                <a:extLst>
                  <a:ext uri="{FF2B5EF4-FFF2-40B4-BE49-F238E27FC236}">
                    <a16:creationId xmlns:a16="http://schemas.microsoft.com/office/drawing/2014/main" id="{3E342D5E-0B43-E6D8-638F-F499F2977344}"/>
                  </a:ext>
                </a:extLst>
              </p14:cNvPr>
              <p14:cNvContentPartPr/>
              <p14:nvPr/>
            </p14:nvContentPartPr>
            <p14:xfrm>
              <a:off x="4811222" y="2716357"/>
              <a:ext cx="54000" cy="421560"/>
            </p14:xfrm>
          </p:contentPart>
        </mc:Choice>
        <mc:Fallback xmlns="">
          <p:pic>
            <p:nvPicPr>
              <p:cNvPr id="30" name="墨迹 29">
                <a:extLst>
                  <a:ext uri="{FF2B5EF4-FFF2-40B4-BE49-F238E27FC236}">
                    <a16:creationId xmlns:a16="http://schemas.microsoft.com/office/drawing/2014/main" id="{3E342D5E-0B43-E6D8-638F-F499F297734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802582" y="2707357"/>
                <a:ext cx="7164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D9E218DF-22FB-C38A-CB62-1CB4C3D617A5}"/>
                  </a:ext>
                </a:extLst>
              </p14:cNvPr>
              <p14:cNvContentPartPr/>
              <p14:nvPr/>
            </p14:nvContentPartPr>
            <p14:xfrm>
              <a:off x="2100062" y="5061037"/>
              <a:ext cx="163440" cy="486360"/>
            </p14:xfrm>
          </p:contentPart>
        </mc:Choice>
        <mc:Fallback xmlns=""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D9E218DF-22FB-C38A-CB62-1CB4C3D617A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91422" y="5052037"/>
                <a:ext cx="18108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2" name="墨迹 31">
                <a:extLst>
                  <a:ext uri="{FF2B5EF4-FFF2-40B4-BE49-F238E27FC236}">
                    <a16:creationId xmlns:a16="http://schemas.microsoft.com/office/drawing/2014/main" id="{179F406F-921A-0738-7615-F002677F5516}"/>
                  </a:ext>
                </a:extLst>
              </p14:cNvPr>
              <p14:cNvContentPartPr/>
              <p14:nvPr/>
            </p14:nvContentPartPr>
            <p14:xfrm>
              <a:off x="2308142" y="5157877"/>
              <a:ext cx="109800" cy="260280"/>
            </p14:xfrm>
          </p:contentPart>
        </mc:Choice>
        <mc:Fallback xmlns="">
          <p:pic>
            <p:nvPicPr>
              <p:cNvPr id="32" name="墨迹 31">
                <a:extLst>
                  <a:ext uri="{FF2B5EF4-FFF2-40B4-BE49-F238E27FC236}">
                    <a16:creationId xmlns:a16="http://schemas.microsoft.com/office/drawing/2014/main" id="{179F406F-921A-0738-7615-F002677F55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99142" y="5149237"/>
                <a:ext cx="12744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B8F23835-F787-CDD2-1986-F3992C876FCF}"/>
                  </a:ext>
                </a:extLst>
              </p14:cNvPr>
              <p14:cNvContentPartPr/>
              <p14:nvPr/>
            </p14:nvContentPartPr>
            <p14:xfrm>
              <a:off x="2534942" y="5373877"/>
              <a:ext cx="21600" cy="49680"/>
            </p14:xfrm>
          </p:contentPart>
        </mc:Choice>
        <mc:Fallback xmlns=""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B8F23835-F787-CDD2-1986-F3992C876FC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26302" y="5365237"/>
                <a:ext cx="392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4" name="墨迹 33">
                <a:extLst>
                  <a:ext uri="{FF2B5EF4-FFF2-40B4-BE49-F238E27FC236}">
                    <a16:creationId xmlns:a16="http://schemas.microsoft.com/office/drawing/2014/main" id="{946BF6A9-0837-199A-53D8-32CF738F7452}"/>
                  </a:ext>
                </a:extLst>
              </p14:cNvPr>
              <p14:cNvContentPartPr/>
              <p14:nvPr/>
            </p14:nvContentPartPr>
            <p14:xfrm>
              <a:off x="2680742" y="5175877"/>
              <a:ext cx="139680" cy="225360"/>
            </p14:xfrm>
          </p:contentPart>
        </mc:Choice>
        <mc:Fallback xmlns="">
          <p:pic>
            <p:nvPicPr>
              <p:cNvPr id="34" name="墨迹 33">
                <a:extLst>
                  <a:ext uri="{FF2B5EF4-FFF2-40B4-BE49-F238E27FC236}">
                    <a16:creationId xmlns:a16="http://schemas.microsoft.com/office/drawing/2014/main" id="{946BF6A9-0837-199A-53D8-32CF738F745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72102" y="5166877"/>
                <a:ext cx="15732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墨迹 35">
                <a:extLst>
                  <a:ext uri="{FF2B5EF4-FFF2-40B4-BE49-F238E27FC236}">
                    <a16:creationId xmlns:a16="http://schemas.microsoft.com/office/drawing/2014/main" id="{325155EB-748E-465C-006B-DCC1F8C24197}"/>
                  </a:ext>
                </a:extLst>
              </p14:cNvPr>
              <p14:cNvContentPartPr/>
              <p14:nvPr/>
            </p14:nvContentPartPr>
            <p14:xfrm>
              <a:off x="2901782" y="5343997"/>
              <a:ext cx="63360" cy="134640"/>
            </p14:xfrm>
          </p:contentPart>
        </mc:Choice>
        <mc:Fallback xmlns="">
          <p:pic>
            <p:nvPicPr>
              <p:cNvPr id="36" name="墨迹 35">
                <a:extLst>
                  <a:ext uri="{FF2B5EF4-FFF2-40B4-BE49-F238E27FC236}">
                    <a16:creationId xmlns:a16="http://schemas.microsoft.com/office/drawing/2014/main" id="{325155EB-748E-465C-006B-DCC1F8C241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93142" y="5334997"/>
                <a:ext cx="810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墨迹 36">
                <a:extLst>
                  <a:ext uri="{FF2B5EF4-FFF2-40B4-BE49-F238E27FC236}">
                    <a16:creationId xmlns:a16="http://schemas.microsoft.com/office/drawing/2014/main" id="{F4B0AB22-E826-6D15-094C-581439075A68}"/>
                  </a:ext>
                </a:extLst>
              </p14:cNvPr>
              <p14:cNvContentPartPr/>
              <p14:nvPr/>
            </p14:nvContentPartPr>
            <p14:xfrm>
              <a:off x="3257822" y="5086597"/>
              <a:ext cx="9360" cy="259920"/>
            </p14:xfrm>
          </p:contentPart>
        </mc:Choice>
        <mc:Fallback xmlns="">
          <p:pic>
            <p:nvPicPr>
              <p:cNvPr id="37" name="墨迹 36">
                <a:extLst>
                  <a:ext uri="{FF2B5EF4-FFF2-40B4-BE49-F238E27FC236}">
                    <a16:creationId xmlns:a16="http://schemas.microsoft.com/office/drawing/2014/main" id="{F4B0AB22-E826-6D15-094C-581439075A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249182" y="5077597"/>
                <a:ext cx="2700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97BB0780-8CA1-1D59-A505-B52B4B068E33}"/>
                  </a:ext>
                </a:extLst>
              </p14:cNvPr>
              <p14:cNvContentPartPr/>
              <p14:nvPr/>
            </p14:nvContentPartPr>
            <p14:xfrm>
              <a:off x="3422702" y="5264077"/>
              <a:ext cx="21600" cy="8208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97BB0780-8CA1-1D59-A505-B52B4B068E3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14062" y="5255077"/>
                <a:ext cx="3924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7536E3BC-AB87-2818-F6FA-245031B11D08}"/>
                  </a:ext>
                </a:extLst>
              </p14:cNvPr>
              <p14:cNvContentPartPr/>
              <p14:nvPr/>
            </p14:nvContentPartPr>
            <p14:xfrm>
              <a:off x="3636182" y="5086597"/>
              <a:ext cx="86040" cy="30420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7536E3BC-AB87-2818-F6FA-245031B11D0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627182" y="5077597"/>
                <a:ext cx="1036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0D99BD63-784B-87C3-5103-CE1D8744254F}"/>
                  </a:ext>
                </a:extLst>
              </p14:cNvPr>
              <p14:cNvContentPartPr/>
              <p14:nvPr/>
            </p14:nvContentPartPr>
            <p14:xfrm>
              <a:off x="3612782" y="5112157"/>
              <a:ext cx="130320" cy="3672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0D99BD63-784B-87C3-5103-CE1D8744254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604142" y="5103157"/>
                <a:ext cx="14796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3" name="墨迹 42">
                <a:extLst>
                  <a:ext uri="{FF2B5EF4-FFF2-40B4-BE49-F238E27FC236}">
                    <a16:creationId xmlns:a16="http://schemas.microsoft.com/office/drawing/2014/main" id="{219F1D42-48BE-0C56-F856-5AADB9189492}"/>
                  </a:ext>
                </a:extLst>
              </p14:cNvPr>
              <p14:cNvContentPartPr/>
              <p14:nvPr/>
            </p14:nvContentPartPr>
            <p14:xfrm>
              <a:off x="3920222" y="5334997"/>
              <a:ext cx="39240" cy="63360"/>
            </p14:xfrm>
          </p:contentPart>
        </mc:Choice>
        <mc:Fallback xmlns="">
          <p:pic>
            <p:nvPicPr>
              <p:cNvPr id="43" name="墨迹 42">
                <a:extLst>
                  <a:ext uri="{FF2B5EF4-FFF2-40B4-BE49-F238E27FC236}">
                    <a16:creationId xmlns:a16="http://schemas.microsoft.com/office/drawing/2014/main" id="{219F1D42-48BE-0C56-F856-5AADB91894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911582" y="5326357"/>
                <a:ext cx="5688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883BDBB4-CD8A-EF4F-FC64-643CFFE9426A}"/>
                  </a:ext>
                </a:extLst>
              </p14:cNvPr>
              <p14:cNvContentPartPr/>
              <p14:nvPr/>
            </p14:nvContentPartPr>
            <p14:xfrm>
              <a:off x="2112662" y="4834237"/>
              <a:ext cx="1384200" cy="831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883BDBB4-CD8A-EF4F-FC64-643CFFE9426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104022" y="4825597"/>
                <a:ext cx="140184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0" name="墨迹 49">
                <a:extLst>
                  <a:ext uri="{FF2B5EF4-FFF2-40B4-BE49-F238E27FC236}">
                    <a16:creationId xmlns:a16="http://schemas.microsoft.com/office/drawing/2014/main" id="{F3D95BFF-C917-81E0-0573-1AB1D0D1781E}"/>
                  </a:ext>
                </a:extLst>
              </p14:cNvPr>
              <p14:cNvContentPartPr/>
              <p14:nvPr/>
            </p14:nvContentPartPr>
            <p14:xfrm>
              <a:off x="3532862" y="4812997"/>
              <a:ext cx="1012320" cy="26640"/>
            </p14:xfrm>
          </p:contentPart>
        </mc:Choice>
        <mc:Fallback xmlns="">
          <p:pic>
            <p:nvPicPr>
              <p:cNvPr id="50" name="墨迹 49">
                <a:extLst>
                  <a:ext uri="{FF2B5EF4-FFF2-40B4-BE49-F238E27FC236}">
                    <a16:creationId xmlns:a16="http://schemas.microsoft.com/office/drawing/2014/main" id="{F3D95BFF-C917-81E0-0573-1AB1D0D1781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524222" y="4804357"/>
                <a:ext cx="1029960" cy="4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7EAC556D-88FD-6C71-9BF6-D587831ECBD3}"/>
              </a:ext>
            </a:extLst>
          </p:cNvPr>
          <p:cNvGrpSpPr/>
          <p:nvPr/>
        </p:nvGrpSpPr>
        <p:grpSpPr>
          <a:xfrm>
            <a:off x="4953422" y="5042317"/>
            <a:ext cx="1006200" cy="300240"/>
            <a:chOff x="4953422" y="5042317"/>
            <a:chExt cx="1006200" cy="30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29BDF56B-CFC1-0672-CCDB-A8BB49EB6CAB}"/>
                    </a:ext>
                  </a:extLst>
                </p14:cNvPr>
                <p14:cNvContentPartPr/>
                <p14:nvPr/>
              </p14:nvContentPartPr>
              <p14:xfrm>
                <a:off x="4953422" y="5132677"/>
                <a:ext cx="246240" cy="7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29BDF56B-CFC1-0672-CCDB-A8BB49EB6C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44422" y="5124037"/>
                  <a:ext cx="2638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3C992876-6D31-A551-4D4B-097C4FC3F64A}"/>
                    </a:ext>
                  </a:extLst>
                </p14:cNvPr>
                <p14:cNvContentPartPr/>
                <p14:nvPr/>
              </p14:nvContentPartPr>
              <p14:xfrm>
                <a:off x="4973942" y="5211157"/>
                <a:ext cx="237240" cy="2772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3C992876-6D31-A551-4D4B-097C4FC3F64A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65302" y="5202157"/>
                  <a:ext cx="254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4001FB1-4821-C4D1-2CAC-5245F847B117}"/>
                    </a:ext>
                  </a:extLst>
                </p14:cNvPr>
                <p14:cNvContentPartPr/>
                <p14:nvPr/>
              </p14:nvContentPartPr>
              <p14:xfrm>
                <a:off x="5068622" y="5042317"/>
                <a:ext cx="36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4001FB1-4821-C4D1-2CAC-5245F847B11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059982" y="50333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2F0E12-B005-A3C7-A233-EF038D1B3496}"/>
                    </a:ext>
                  </a:extLst>
                </p14:cNvPr>
                <p14:cNvContentPartPr/>
                <p14:nvPr/>
              </p14:nvContentPartPr>
              <p14:xfrm>
                <a:off x="5327462" y="5046637"/>
                <a:ext cx="154080" cy="286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2F0E12-B005-A3C7-A233-EF038D1B3496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5318822" y="5037997"/>
                  <a:ext cx="171720" cy="30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6081ED32-606F-E865-F8DA-054354A1043F}"/>
                    </a:ext>
                  </a:extLst>
                </p14:cNvPr>
                <p14:cNvContentPartPr/>
                <p14:nvPr/>
              </p14:nvContentPartPr>
              <p14:xfrm>
                <a:off x="5574782" y="5057797"/>
                <a:ext cx="133560" cy="22860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6081ED32-606F-E865-F8DA-054354A1043F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5566142" y="5048797"/>
                  <a:ext cx="1512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6A394E2F-755F-88C8-E82E-FF75308CB96F}"/>
                    </a:ext>
                  </a:extLst>
                </p14:cNvPr>
                <p14:cNvContentPartPr/>
                <p14:nvPr/>
              </p14:nvContentPartPr>
              <p14:xfrm>
                <a:off x="5778902" y="5049157"/>
                <a:ext cx="180720" cy="2934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6A394E2F-755F-88C8-E82E-FF75308CB96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5770262" y="5040157"/>
                  <a:ext cx="198360" cy="31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C0C7D80C-0879-3C75-4C42-780E7D861F93}"/>
              </a:ext>
            </a:extLst>
          </p:cNvPr>
          <p:cNvGrpSpPr/>
          <p:nvPr/>
        </p:nvGrpSpPr>
        <p:grpSpPr>
          <a:xfrm>
            <a:off x="985142" y="5868157"/>
            <a:ext cx="1006920" cy="429480"/>
            <a:chOff x="985142" y="5868157"/>
            <a:chExt cx="1006920" cy="42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AF8680B-2346-78B6-F330-EAEB89E89A9D}"/>
                    </a:ext>
                  </a:extLst>
                </p14:cNvPr>
                <p14:cNvContentPartPr/>
                <p14:nvPr/>
              </p14:nvContentPartPr>
              <p14:xfrm>
                <a:off x="1004582" y="5938717"/>
                <a:ext cx="7560" cy="2624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AF8680B-2346-78B6-F330-EAEB89E89A9D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995942" y="5930077"/>
                  <a:ext cx="2520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BC1088F-3D77-D5C9-2BA5-66496BA6E027}"/>
                    </a:ext>
                  </a:extLst>
                </p14:cNvPr>
                <p14:cNvContentPartPr/>
                <p14:nvPr/>
              </p14:nvContentPartPr>
              <p14:xfrm>
                <a:off x="985142" y="5981557"/>
                <a:ext cx="205560" cy="2487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BC1088F-3D77-D5C9-2BA5-66496BA6E027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976142" y="5972557"/>
                  <a:ext cx="2232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9EF5C9C3-4391-660C-C0E3-2510291588D4}"/>
                    </a:ext>
                  </a:extLst>
                </p14:cNvPr>
                <p14:cNvContentPartPr/>
                <p14:nvPr/>
              </p14:nvContentPartPr>
              <p14:xfrm>
                <a:off x="1269182" y="6087757"/>
                <a:ext cx="89280" cy="20988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9EF5C9C3-4391-660C-C0E3-2510291588D4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1260542" y="6079117"/>
                  <a:ext cx="10692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5B249B0-1336-E6AF-5B26-E628F53EA8E8}"/>
                    </a:ext>
                  </a:extLst>
                </p14:cNvPr>
                <p14:cNvContentPartPr/>
                <p14:nvPr/>
              </p14:nvContentPartPr>
              <p14:xfrm>
                <a:off x="1400942" y="5868157"/>
                <a:ext cx="131040" cy="38700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5B249B0-1336-E6AF-5B26-E628F53EA8E8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1391942" y="5859157"/>
                  <a:ext cx="1486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F40B07D-9DBB-67A6-A3C6-56BC2A4E8A92}"/>
                    </a:ext>
                  </a:extLst>
                </p14:cNvPr>
                <p14:cNvContentPartPr/>
                <p14:nvPr/>
              </p14:nvContentPartPr>
              <p14:xfrm>
                <a:off x="1597502" y="6107557"/>
                <a:ext cx="20160" cy="1015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F40B07D-9DBB-67A6-A3C6-56BC2A4E8A92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1588862" y="6098557"/>
                  <a:ext cx="3780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ABB1757-F48A-8198-49AD-57E40089D7F5}"/>
                    </a:ext>
                  </a:extLst>
                </p14:cNvPr>
                <p14:cNvContentPartPr/>
                <p14:nvPr/>
              </p14:nvContentPartPr>
              <p14:xfrm>
                <a:off x="1588862" y="5965717"/>
                <a:ext cx="360" cy="338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ABB1757-F48A-8198-49AD-57E40089D7F5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1580222" y="5956717"/>
                  <a:ext cx="18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8942432E-A870-B5EC-B91C-083AB14DE061}"/>
                    </a:ext>
                  </a:extLst>
                </p14:cNvPr>
                <p14:cNvContentPartPr/>
                <p14:nvPr/>
              </p14:nvContentPartPr>
              <p14:xfrm>
                <a:off x="1702982" y="6033757"/>
                <a:ext cx="108000" cy="1738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8942432E-A870-B5EC-B91C-083AB14DE061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1694342" y="6024757"/>
                  <a:ext cx="1256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FEB3794-1177-C804-9BDC-8388F206CFDC}"/>
                    </a:ext>
                  </a:extLst>
                </p14:cNvPr>
                <p14:cNvContentPartPr/>
                <p14:nvPr/>
              </p14:nvContentPartPr>
              <p14:xfrm>
                <a:off x="1863902" y="6036637"/>
                <a:ext cx="128160" cy="20592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FEB3794-1177-C804-9BDC-8388F206CFD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1855262" y="6027637"/>
                  <a:ext cx="145800" cy="223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组合 87">
            <a:extLst>
              <a:ext uri="{FF2B5EF4-FFF2-40B4-BE49-F238E27FC236}">
                <a16:creationId xmlns:a16="http://schemas.microsoft.com/office/drawing/2014/main" id="{0E7E9790-2635-16D4-BEEE-1D63371C40C8}"/>
              </a:ext>
            </a:extLst>
          </p:cNvPr>
          <p:cNvGrpSpPr/>
          <p:nvPr/>
        </p:nvGrpSpPr>
        <p:grpSpPr>
          <a:xfrm>
            <a:off x="4147382" y="4944397"/>
            <a:ext cx="570240" cy="527400"/>
            <a:chOff x="4147382" y="4944397"/>
            <a:chExt cx="5702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0D885CAA-04BB-BDBF-FB2D-3B28C7AE7804}"/>
                    </a:ext>
                  </a:extLst>
                </p14:cNvPr>
                <p14:cNvContentPartPr/>
                <p14:nvPr/>
              </p14:nvContentPartPr>
              <p14:xfrm>
                <a:off x="4147382" y="5166517"/>
                <a:ext cx="7200" cy="1936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0D885CAA-04BB-BDBF-FB2D-3B28C7AE7804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138742" y="5157517"/>
                  <a:ext cx="2484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C042C5B-7F6B-097D-B13E-0A8911A06B73}"/>
                    </a:ext>
                  </a:extLst>
                </p14:cNvPr>
                <p14:cNvContentPartPr/>
                <p14:nvPr/>
              </p14:nvContentPartPr>
              <p14:xfrm>
                <a:off x="4234502" y="5130157"/>
                <a:ext cx="92520" cy="189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C042C5B-7F6B-097D-B13E-0A8911A06B7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225502" y="5121517"/>
                  <a:ext cx="11016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BE134A9A-D889-D54E-26CC-AF20702C8656}"/>
                    </a:ext>
                  </a:extLst>
                </p14:cNvPr>
                <p14:cNvContentPartPr/>
                <p14:nvPr/>
              </p14:nvContentPartPr>
              <p14:xfrm>
                <a:off x="4446542" y="5157517"/>
                <a:ext cx="82080" cy="1785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BE134A9A-D889-D54E-26CC-AF20702C865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437902" y="5148877"/>
                  <a:ext cx="9972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67FCE66E-D774-CCB4-AEE9-5CBB0268C494}"/>
                    </a:ext>
                  </a:extLst>
                </p14:cNvPr>
                <p14:cNvContentPartPr/>
                <p14:nvPr/>
              </p14:nvContentPartPr>
              <p14:xfrm>
                <a:off x="4597742" y="4944397"/>
                <a:ext cx="119880" cy="52740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67FCE66E-D774-CCB4-AEE9-5CBB0268C494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589102" y="4935757"/>
                  <a:ext cx="137520" cy="54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90FB5F0-56D4-31D6-C1C5-606C4F86E6F2}"/>
                    </a:ext>
                  </a:extLst>
                </p14:cNvPr>
                <p14:cNvContentPartPr/>
                <p14:nvPr/>
              </p14:nvContentPartPr>
              <p14:xfrm>
                <a:off x="4349342" y="5175517"/>
                <a:ext cx="37440" cy="15336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90FB5F0-56D4-31D6-C1C5-606C4F86E6F2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340702" y="5166517"/>
                  <a:ext cx="55080" cy="171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1568B58F-999E-1F8C-3801-A220C3ECBF4E}"/>
                  </a:ext>
                </a:extLst>
              </p14:cNvPr>
              <p14:cNvContentPartPr/>
              <p14:nvPr/>
            </p14:nvContentPartPr>
            <p14:xfrm>
              <a:off x="5547062" y="5711917"/>
              <a:ext cx="261720" cy="289440"/>
            </p14:xfrm>
          </p:contentPart>
        </mc:Choice>
        <mc:Fallback xmlns=""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1568B58F-999E-1F8C-3801-A220C3ECBF4E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5538062" y="5703277"/>
                <a:ext cx="2793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BFBFA6CD-D63F-723B-4E68-A573434D2FC1}"/>
                  </a:ext>
                </a:extLst>
              </p14:cNvPr>
              <p14:cNvContentPartPr/>
              <p14:nvPr/>
            </p14:nvContentPartPr>
            <p14:xfrm>
              <a:off x="3195182" y="6684637"/>
              <a:ext cx="101160" cy="100080"/>
            </p14:xfrm>
          </p:contentPart>
        </mc:Choice>
        <mc:Fallback xmlns=""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BFBFA6CD-D63F-723B-4E68-A573434D2FC1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3186542" y="6675997"/>
                <a:ext cx="118800" cy="117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2C9AAC24-BC9C-77EB-732E-423DD1F63002}"/>
              </a:ext>
            </a:extLst>
          </p:cNvPr>
          <p:cNvGrpSpPr/>
          <p:nvPr/>
        </p:nvGrpSpPr>
        <p:grpSpPr>
          <a:xfrm>
            <a:off x="2248742" y="5663677"/>
            <a:ext cx="3155040" cy="1058400"/>
            <a:chOff x="2248742" y="5663677"/>
            <a:chExt cx="3155040" cy="10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15D2414-D80B-A475-8EA3-D7C5D1BB6C7C}"/>
                    </a:ext>
                  </a:extLst>
                </p14:cNvPr>
                <p14:cNvContentPartPr/>
                <p14:nvPr/>
              </p14:nvContentPartPr>
              <p14:xfrm>
                <a:off x="2248742" y="5776717"/>
                <a:ext cx="121680" cy="4842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15D2414-D80B-A475-8EA3-D7C5D1BB6C7C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2239742" y="5767717"/>
                  <a:ext cx="139320" cy="50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C8052C92-B701-2C49-09B5-A962F8476C3B}"/>
                    </a:ext>
                  </a:extLst>
                </p14:cNvPr>
                <p14:cNvContentPartPr/>
                <p14:nvPr/>
              </p14:nvContentPartPr>
              <p14:xfrm>
                <a:off x="2542142" y="5816677"/>
                <a:ext cx="78840" cy="27648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C8052C92-B701-2C49-09B5-A962F8476C3B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2533142" y="5807677"/>
                  <a:ext cx="96480" cy="29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6FF5028-8564-C02D-786A-31C63025B010}"/>
                    </a:ext>
                  </a:extLst>
                </p14:cNvPr>
                <p14:cNvContentPartPr/>
                <p14:nvPr/>
              </p14:nvContentPartPr>
              <p14:xfrm>
                <a:off x="2694782" y="6071917"/>
                <a:ext cx="12600" cy="532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6FF5028-8564-C02D-786A-31C63025B01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2686142" y="6063277"/>
                  <a:ext cx="30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70B81F1-CB5D-BAFC-2F0E-C12EA759F263}"/>
                    </a:ext>
                  </a:extLst>
                </p14:cNvPr>
                <p14:cNvContentPartPr/>
                <p14:nvPr/>
              </p14:nvContentPartPr>
              <p14:xfrm>
                <a:off x="2831582" y="5836477"/>
                <a:ext cx="100800" cy="2678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70B81F1-CB5D-BAFC-2F0E-C12EA759F263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2822942" y="5827477"/>
                  <a:ext cx="11844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34C6BE4D-EF73-F920-036B-AC51938D574F}"/>
                    </a:ext>
                  </a:extLst>
                </p14:cNvPr>
                <p14:cNvContentPartPr/>
                <p14:nvPr/>
              </p14:nvContentPartPr>
              <p14:xfrm>
                <a:off x="3133982" y="6054277"/>
                <a:ext cx="23040" cy="849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34C6BE4D-EF73-F920-036B-AC51938D574F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3124982" y="6045277"/>
                  <a:ext cx="406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4FA7C0ED-D359-19A2-9262-643FBE7028D7}"/>
                    </a:ext>
                  </a:extLst>
                </p14:cNvPr>
                <p14:cNvContentPartPr/>
                <p14:nvPr/>
              </p14:nvContentPartPr>
              <p14:xfrm>
                <a:off x="3284462" y="5796877"/>
                <a:ext cx="19080" cy="2664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4FA7C0ED-D359-19A2-9262-643FBE7028D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3275462" y="5787877"/>
                  <a:ext cx="367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3A76B431-B054-8E70-AFC1-FD5E1A1F6ABB}"/>
                    </a:ext>
                  </a:extLst>
                </p14:cNvPr>
                <p14:cNvContentPartPr/>
                <p14:nvPr/>
              </p14:nvContentPartPr>
              <p14:xfrm>
                <a:off x="3449342" y="6027637"/>
                <a:ext cx="12600" cy="36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3A76B431-B054-8E70-AFC1-FD5E1A1F6ABB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3440702" y="6018997"/>
                  <a:ext cx="3024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9FE2E06-2261-DB44-44B1-7CCF7C996417}"/>
                    </a:ext>
                  </a:extLst>
                </p14:cNvPr>
                <p14:cNvContentPartPr/>
                <p14:nvPr/>
              </p14:nvContentPartPr>
              <p14:xfrm>
                <a:off x="3666782" y="5841157"/>
                <a:ext cx="100440" cy="275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9FE2E06-2261-DB44-44B1-7CCF7C996417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657782" y="5832157"/>
                  <a:ext cx="118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DC76D1B-999D-8261-ADEC-BB76FB2F90A8}"/>
                    </a:ext>
                  </a:extLst>
                </p14:cNvPr>
                <p14:cNvContentPartPr/>
                <p14:nvPr/>
              </p14:nvContentPartPr>
              <p14:xfrm>
                <a:off x="3675062" y="5826037"/>
                <a:ext cx="121320" cy="687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DC76D1B-999D-8261-ADEC-BB76FB2F90A8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666062" y="5817037"/>
                  <a:ext cx="1389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6144CDEC-FA82-013F-2C47-F3A9C9959615}"/>
                    </a:ext>
                  </a:extLst>
                </p14:cNvPr>
                <p14:cNvContentPartPr/>
                <p14:nvPr/>
              </p14:nvContentPartPr>
              <p14:xfrm>
                <a:off x="3968822" y="6063277"/>
                <a:ext cx="12240" cy="144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6144CDEC-FA82-013F-2C47-F3A9C9959615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960182" y="6054277"/>
                  <a:ext cx="298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25833D2F-57AE-CD9D-7ABA-918E6D54F99F}"/>
                    </a:ext>
                  </a:extLst>
                </p14:cNvPr>
                <p14:cNvContentPartPr/>
                <p14:nvPr/>
              </p14:nvContentPartPr>
              <p14:xfrm>
                <a:off x="4110302" y="5876797"/>
                <a:ext cx="360" cy="1616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25833D2F-57AE-CD9D-7ABA-918E6D54F99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4101302" y="5867797"/>
                  <a:ext cx="1800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D6D25EC-6738-05E8-B03E-CE51C2A49B0A}"/>
                    </a:ext>
                  </a:extLst>
                </p14:cNvPr>
                <p14:cNvContentPartPr/>
                <p14:nvPr/>
              </p14:nvContentPartPr>
              <p14:xfrm>
                <a:off x="3936422" y="6063277"/>
                <a:ext cx="31680" cy="1227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D6D25EC-6738-05E8-B03E-CE51C2A49B0A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927782" y="6054277"/>
                  <a:ext cx="493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8BC019D3-7569-96EB-ED16-FC1E0D17E18D}"/>
                    </a:ext>
                  </a:extLst>
                </p14:cNvPr>
                <p14:cNvContentPartPr/>
                <p14:nvPr/>
              </p14:nvContentPartPr>
              <p14:xfrm>
                <a:off x="4223702" y="5855917"/>
                <a:ext cx="92880" cy="15084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8BC019D3-7569-96EB-ED16-FC1E0D17E18D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4214702" y="5847277"/>
                  <a:ext cx="1105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FD19716-D399-A2E8-D8AA-C865F2937436}"/>
                    </a:ext>
                  </a:extLst>
                </p14:cNvPr>
                <p14:cNvContentPartPr/>
                <p14:nvPr/>
              </p14:nvContentPartPr>
              <p14:xfrm>
                <a:off x="4413062" y="5867797"/>
                <a:ext cx="63360" cy="1497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FD19716-D399-A2E8-D8AA-C865F293743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4404062" y="5859157"/>
                  <a:ext cx="810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7ACCE02-A664-5CED-4647-7EB5FBEE0C37}"/>
                    </a:ext>
                  </a:extLst>
                </p14:cNvPr>
                <p14:cNvContentPartPr/>
                <p14:nvPr/>
              </p14:nvContentPartPr>
              <p14:xfrm>
                <a:off x="4554182" y="5834317"/>
                <a:ext cx="73440" cy="1832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7ACCE02-A664-5CED-4647-7EB5FBEE0C37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4545542" y="5825317"/>
                  <a:ext cx="9108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019EA5D-A3B5-214A-F727-E4E95EBB3506}"/>
                    </a:ext>
                  </a:extLst>
                </p14:cNvPr>
                <p14:cNvContentPartPr/>
                <p14:nvPr/>
              </p14:nvContentPartPr>
              <p14:xfrm>
                <a:off x="4704662" y="5663677"/>
                <a:ext cx="93960" cy="46368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019EA5D-A3B5-214A-F727-E4E95EBB3506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696022" y="5654677"/>
                  <a:ext cx="111600" cy="48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4EE8627A-7ECF-0AA9-D690-08D4E017A494}"/>
                    </a:ext>
                  </a:extLst>
                </p14:cNvPr>
                <p14:cNvContentPartPr/>
                <p14:nvPr/>
              </p14:nvContentPartPr>
              <p14:xfrm>
                <a:off x="5139902" y="5876797"/>
                <a:ext cx="26388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4EE8627A-7ECF-0AA9-D690-08D4E017A494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5130902" y="5867797"/>
                  <a:ext cx="2815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E927DA4-CD73-8420-04D1-8FD2B17BF8FB}"/>
                    </a:ext>
                  </a:extLst>
                </p14:cNvPr>
                <p14:cNvContentPartPr/>
                <p14:nvPr/>
              </p14:nvContentPartPr>
              <p14:xfrm>
                <a:off x="5166542" y="5981557"/>
                <a:ext cx="189720" cy="108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E927DA4-CD73-8420-04D1-8FD2B17BF8F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5157542" y="5972917"/>
                  <a:ext cx="20736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A100E0C-19ED-6F5B-7056-5ED00F2E68BE}"/>
                    </a:ext>
                  </a:extLst>
                </p14:cNvPr>
                <p14:cNvContentPartPr/>
                <p14:nvPr/>
              </p14:nvContentPartPr>
              <p14:xfrm>
                <a:off x="2547542" y="6453877"/>
                <a:ext cx="12600" cy="2152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A100E0C-19ED-6F5B-7056-5ED00F2E68BE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38902" y="6444877"/>
                  <a:ext cx="3024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3F60B6BE-7068-20C7-FDFF-444168B8E7D9}"/>
                    </a:ext>
                  </a:extLst>
                </p14:cNvPr>
                <p14:cNvContentPartPr/>
                <p14:nvPr/>
              </p14:nvContentPartPr>
              <p14:xfrm>
                <a:off x="2680382" y="6587077"/>
                <a:ext cx="9360" cy="5868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3F60B6BE-7068-20C7-FDFF-444168B8E7D9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71742" y="6578077"/>
                  <a:ext cx="2700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29201497-E4AD-6BC2-0800-E8B069BC15AF}"/>
                    </a:ext>
                  </a:extLst>
                </p14:cNvPr>
                <p14:cNvContentPartPr/>
                <p14:nvPr/>
              </p14:nvContentPartPr>
              <p14:xfrm>
                <a:off x="2796302" y="6438037"/>
                <a:ext cx="143280" cy="15084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29201497-E4AD-6BC2-0800-E8B069BC15AF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87302" y="6429397"/>
                  <a:ext cx="1609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7C80F3EF-4E57-8C86-DA63-FCA4D835AE5D}"/>
                    </a:ext>
                  </a:extLst>
                </p14:cNvPr>
                <p14:cNvContentPartPr/>
                <p14:nvPr/>
              </p14:nvContentPartPr>
              <p14:xfrm>
                <a:off x="3009062" y="6587077"/>
                <a:ext cx="9360" cy="4824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7C80F3EF-4E57-8C86-DA63-FCA4D835AE5D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00062" y="6578077"/>
                  <a:ext cx="2700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9701CD1A-4436-8E45-B94E-B0E00C096C54}"/>
                    </a:ext>
                  </a:extLst>
                </p14:cNvPr>
                <p14:cNvContentPartPr/>
                <p14:nvPr/>
              </p14:nvContentPartPr>
              <p14:xfrm>
                <a:off x="3133262" y="6408157"/>
                <a:ext cx="139320" cy="20376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9701CD1A-4436-8E45-B94E-B0E00C096C54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3124622" y="6399157"/>
                  <a:ext cx="1569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83269FB-14CA-4280-E62B-E085E3606549}"/>
                    </a:ext>
                  </a:extLst>
                </p14:cNvPr>
                <p14:cNvContentPartPr/>
                <p14:nvPr/>
              </p14:nvContentPartPr>
              <p14:xfrm>
                <a:off x="3369782" y="6515797"/>
                <a:ext cx="12600" cy="392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83269FB-14CA-4280-E62B-E085E3606549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3360782" y="6507157"/>
                  <a:ext cx="30240" cy="5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A166B305-3F69-F5BB-D654-1F9D4DB6A87C}"/>
                    </a:ext>
                  </a:extLst>
                </p14:cNvPr>
                <p14:cNvContentPartPr/>
                <p14:nvPr/>
              </p14:nvContentPartPr>
              <p14:xfrm>
                <a:off x="3551942" y="6391597"/>
                <a:ext cx="54360" cy="1800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A166B305-3F69-F5BB-D654-1F9D4DB6A87C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542942" y="6382957"/>
                  <a:ext cx="7200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069B2A7-A831-C2FD-6A14-6C6111EF7E21}"/>
                    </a:ext>
                  </a:extLst>
                </p14:cNvPr>
                <p14:cNvContentPartPr/>
                <p14:nvPr/>
              </p14:nvContentPartPr>
              <p14:xfrm>
                <a:off x="3559502" y="6382237"/>
                <a:ext cx="93240" cy="97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069B2A7-A831-C2FD-6A14-6C6111EF7E2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50862" y="6373597"/>
                  <a:ext cx="1108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5364C77-2576-C834-22A1-034FAAB7F391}"/>
                    </a:ext>
                  </a:extLst>
                </p14:cNvPr>
                <p14:cNvContentPartPr/>
                <p14:nvPr/>
              </p14:nvContentPartPr>
              <p14:xfrm>
                <a:off x="3717542" y="6542437"/>
                <a:ext cx="37440" cy="590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5364C77-2576-C834-22A1-034FAAB7F391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08902" y="6533437"/>
                  <a:ext cx="5508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6CC4AF43-9BA7-1A83-0A41-88BEA9580CC5}"/>
                    </a:ext>
                  </a:extLst>
                </p14:cNvPr>
                <p14:cNvContentPartPr/>
                <p14:nvPr/>
              </p14:nvContentPartPr>
              <p14:xfrm>
                <a:off x="3948302" y="6364957"/>
                <a:ext cx="11160" cy="1688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6CC4AF43-9BA7-1A83-0A41-88BEA9580CC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939302" y="6355957"/>
                  <a:ext cx="28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36E93450-B713-7773-C255-17F9A8CF2342}"/>
                    </a:ext>
                  </a:extLst>
                </p14:cNvPr>
                <p14:cNvContentPartPr/>
                <p14:nvPr/>
              </p14:nvContentPartPr>
              <p14:xfrm>
                <a:off x="4056662" y="6370717"/>
                <a:ext cx="98280" cy="1713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36E93450-B713-7773-C255-17F9A8CF2342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047662" y="6361717"/>
                  <a:ext cx="11592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2A051381-D655-E2FF-AE91-1A76C2875626}"/>
                    </a:ext>
                  </a:extLst>
                </p14:cNvPr>
                <p14:cNvContentPartPr/>
                <p14:nvPr/>
              </p14:nvContentPartPr>
              <p14:xfrm>
                <a:off x="4216142" y="6354517"/>
                <a:ext cx="93600" cy="17028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2A051381-D655-E2FF-AE91-1A76C2875626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4207142" y="6345517"/>
                  <a:ext cx="11124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D75ED021-21F8-A033-8EB7-0E6F52A0BA89}"/>
                    </a:ext>
                  </a:extLst>
                </p14:cNvPr>
                <p14:cNvContentPartPr/>
                <p14:nvPr/>
              </p14:nvContentPartPr>
              <p14:xfrm>
                <a:off x="4384622" y="6326077"/>
                <a:ext cx="107640" cy="1890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D75ED021-21F8-A033-8EB7-0E6F52A0BA89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4375622" y="6317077"/>
                  <a:ext cx="125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6410E2B-32A9-B879-7903-2C901A2E2306}"/>
                    </a:ext>
                  </a:extLst>
                </p14:cNvPr>
                <p14:cNvContentPartPr/>
                <p14:nvPr/>
              </p14:nvContentPartPr>
              <p14:xfrm>
                <a:off x="3435302" y="6149677"/>
                <a:ext cx="1846800" cy="5724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6410E2B-32A9-B879-7903-2C901A2E2306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3426662" y="6141037"/>
                  <a:ext cx="1864440" cy="59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2" name="组合 191">
            <a:extLst>
              <a:ext uri="{FF2B5EF4-FFF2-40B4-BE49-F238E27FC236}">
                <a16:creationId xmlns:a16="http://schemas.microsoft.com/office/drawing/2014/main" id="{2B67DDF1-B324-09AA-9901-1A683DCF132F}"/>
              </a:ext>
            </a:extLst>
          </p:cNvPr>
          <p:cNvGrpSpPr/>
          <p:nvPr/>
        </p:nvGrpSpPr>
        <p:grpSpPr>
          <a:xfrm>
            <a:off x="5884022" y="1177717"/>
            <a:ext cx="2778840" cy="2141640"/>
            <a:chOff x="5884022" y="1177717"/>
            <a:chExt cx="2778840" cy="214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F224448F-5F3D-0FB9-EB55-C25C92C1CDFA}"/>
                    </a:ext>
                  </a:extLst>
                </p14:cNvPr>
                <p14:cNvContentPartPr/>
                <p14:nvPr/>
              </p14:nvContentPartPr>
              <p14:xfrm>
                <a:off x="6827582" y="2245837"/>
                <a:ext cx="96840" cy="2818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F224448F-5F3D-0FB9-EB55-C25C92C1CDFA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818942" y="2237197"/>
                  <a:ext cx="114480" cy="29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0BE849CF-6DD0-D2A8-6A38-EF9810275EB3}"/>
                    </a:ext>
                  </a:extLst>
                </p14:cNvPr>
                <p14:cNvContentPartPr/>
                <p14:nvPr/>
              </p14:nvContentPartPr>
              <p14:xfrm>
                <a:off x="6932702" y="2305597"/>
                <a:ext cx="136440" cy="2268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0BE849CF-6DD0-D2A8-6A38-EF9810275EB3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924062" y="2296597"/>
                  <a:ext cx="15408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0A8F8304-0094-50C5-95D8-F6A618C09B8A}"/>
                    </a:ext>
                  </a:extLst>
                </p14:cNvPr>
                <p14:cNvContentPartPr/>
                <p14:nvPr/>
              </p14:nvContentPartPr>
              <p14:xfrm>
                <a:off x="6974462" y="2263477"/>
                <a:ext cx="56520" cy="19872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0A8F8304-0094-50C5-95D8-F6A618C09B8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65462" y="2254477"/>
                  <a:ext cx="7416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FB86FCC1-93BD-F662-F2D3-E408BE3658BF}"/>
                    </a:ext>
                  </a:extLst>
                </p14:cNvPr>
                <p14:cNvContentPartPr/>
                <p14:nvPr/>
              </p14:nvContentPartPr>
              <p14:xfrm>
                <a:off x="7155182" y="2423317"/>
                <a:ext cx="360" cy="748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FB86FCC1-93BD-F662-F2D3-E408BE3658B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46182" y="2414677"/>
                  <a:ext cx="180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F96A54AC-763E-3503-EEDE-9828FA226C05}"/>
                    </a:ext>
                  </a:extLst>
                </p14:cNvPr>
                <p14:cNvContentPartPr/>
                <p14:nvPr/>
              </p14:nvContentPartPr>
              <p14:xfrm>
                <a:off x="7234382" y="2263477"/>
                <a:ext cx="122040" cy="3924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F96A54AC-763E-3503-EEDE-9828FA226C0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225382" y="2254477"/>
                  <a:ext cx="139680" cy="41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7BEC672-F263-037D-B7C1-8F01507D4FB5}"/>
                    </a:ext>
                  </a:extLst>
                </p14:cNvPr>
                <p14:cNvContentPartPr/>
                <p14:nvPr/>
              </p14:nvContentPartPr>
              <p14:xfrm>
                <a:off x="7421582" y="2219197"/>
                <a:ext cx="83880" cy="2955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7BEC672-F263-037D-B7C1-8F01507D4FB5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412582" y="2210197"/>
                  <a:ext cx="1015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2A9D3D12-04A3-7321-BDDD-DDA851453CC4}"/>
                    </a:ext>
                  </a:extLst>
                </p14:cNvPr>
                <p14:cNvContentPartPr/>
                <p14:nvPr/>
              </p14:nvContentPartPr>
              <p14:xfrm>
                <a:off x="5903102" y="1952077"/>
                <a:ext cx="2149200" cy="24084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2A9D3D12-04A3-7321-BDDD-DDA851453CC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5894462" y="1943077"/>
                  <a:ext cx="216684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118717A-0F48-067C-4E20-A67D52F5F93B}"/>
                    </a:ext>
                  </a:extLst>
                </p14:cNvPr>
                <p14:cNvContentPartPr/>
                <p14:nvPr/>
              </p14:nvContentPartPr>
              <p14:xfrm>
                <a:off x="5884022" y="2247997"/>
                <a:ext cx="70200" cy="5036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118717A-0F48-067C-4E20-A67D52F5F93B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5875382" y="2239357"/>
                  <a:ext cx="87840" cy="52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EA8C4087-E2A3-3F21-FE90-A6912F7E5BEB}"/>
                    </a:ext>
                  </a:extLst>
                </p14:cNvPr>
                <p14:cNvContentPartPr/>
                <p14:nvPr/>
              </p14:nvContentPartPr>
              <p14:xfrm>
                <a:off x="5903102" y="2582797"/>
                <a:ext cx="2107080" cy="1695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EA8C4087-E2A3-3F21-FE90-A6912F7E5BEB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5894462" y="2573797"/>
                  <a:ext cx="21247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85674C0-C596-E73D-2B88-A3D16512A52B}"/>
                    </a:ext>
                  </a:extLst>
                </p14:cNvPr>
                <p14:cNvContentPartPr/>
                <p14:nvPr/>
              </p14:nvContentPartPr>
              <p14:xfrm>
                <a:off x="8025302" y="2597197"/>
                <a:ext cx="434880" cy="396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85674C0-C596-E73D-2B88-A3D16512A52B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8016302" y="2588557"/>
                  <a:ext cx="4525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81C1964E-6705-EBD1-FDBC-A5349EE321C2}"/>
                    </a:ext>
                  </a:extLst>
                </p14:cNvPr>
                <p14:cNvContentPartPr/>
                <p14:nvPr/>
              </p14:nvContentPartPr>
              <p14:xfrm>
                <a:off x="8071742" y="2050717"/>
                <a:ext cx="591120" cy="54252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81C1964E-6705-EBD1-FDBC-A5349EE321C2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8063102" y="2042077"/>
                  <a:ext cx="608760" cy="56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057615BE-DC71-78CC-241D-85FA5CD51B0C}"/>
                    </a:ext>
                  </a:extLst>
                </p14:cNvPr>
                <p14:cNvContentPartPr/>
                <p14:nvPr/>
              </p14:nvContentPartPr>
              <p14:xfrm>
                <a:off x="6444902" y="1269157"/>
                <a:ext cx="450360" cy="19220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057615BE-DC71-78CC-241D-85FA5CD51B0C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6435902" y="1260157"/>
                  <a:ext cx="468000" cy="19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C1BADA7-94D5-6B4B-58CF-7F59858A98BD}"/>
                    </a:ext>
                  </a:extLst>
                </p14:cNvPr>
                <p14:cNvContentPartPr/>
                <p14:nvPr/>
              </p14:nvContentPartPr>
              <p14:xfrm>
                <a:off x="6595742" y="1177717"/>
                <a:ext cx="1072440" cy="197892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C1BADA7-94D5-6B4B-58CF-7F59858A98BD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6587102" y="1168717"/>
                  <a:ext cx="1090080" cy="19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EF4AB10-921D-1AD0-AB09-7FAEF8885386}"/>
                    </a:ext>
                  </a:extLst>
                </p14:cNvPr>
                <p14:cNvContentPartPr/>
                <p14:nvPr/>
              </p14:nvContentPartPr>
              <p14:xfrm>
                <a:off x="7013342" y="3286237"/>
                <a:ext cx="563040" cy="331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EF4AB10-921D-1AD0-AB09-7FAEF8885386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7004342" y="3277597"/>
                  <a:ext cx="58068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76E90CF-33EB-A74B-DF6D-41DB6324046F}"/>
                    </a:ext>
                  </a:extLst>
                </p14:cNvPr>
                <p14:cNvContentPartPr/>
                <p14:nvPr/>
              </p14:nvContentPartPr>
              <p14:xfrm>
                <a:off x="6613022" y="1553197"/>
                <a:ext cx="54000" cy="22644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76E90CF-33EB-A74B-DF6D-41DB6324046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6604382" y="1544557"/>
                  <a:ext cx="7164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3638A0EE-E12E-DC81-D613-EAABCD6A9DFD}"/>
                    </a:ext>
                  </a:extLst>
                </p14:cNvPr>
                <p14:cNvContentPartPr/>
                <p14:nvPr/>
              </p14:nvContentPartPr>
              <p14:xfrm>
                <a:off x="6681062" y="1555357"/>
                <a:ext cx="106200" cy="1720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3638A0EE-E12E-DC81-D613-EAABCD6A9DFD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6672062" y="1546717"/>
                  <a:ext cx="12384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FC4D813D-EB83-74B1-331F-7FDA03DE5C8C}"/>
                    </a:ext>
                  </a:extLst>
                </p14:cNvPr>
                <p14:cNvContentPartPr/>
                <p14:nvPr/>
              </p14:nvContentPartPr>
              <p14:xfrm>
                <a:off x="6701942" y="1562197"/>
                <a:ext cx="63000" cy="17064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FC4D813D-EB83-74B1-331F-7FDA03DE5C8C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6692942" y="1553197"/>
                  <a:ext cx="806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1526315-DAF4-E038-2579-161598F3D89A}"/>
                    </a:ext>
                  </a:extLst>
                </p14:cNvPr>
                <p14:cNvContentPartPr/>
                <p14:nvPr/>
              </p14:nvContentPartPr>
              <p14:xfrm>
                <a:off x="6878342" y="1695397"/>
                <a:ext cx="10800" cy="5292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1526315-DAF4-E038-2579-161598F3D89A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6869342" y="1686397"/>
                  <a:ext cx="2844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C84021AD-109B-438B-98BF-D2321539EA4C}"/>
                    </a:ext>
                  </a:extLst>
                </p14:cNvPr>
                <p14:cNvContentPartPr/>
                <p14:nvPr/>
              </p14:nvContentPartPr>
              <p14:xfrm>
                <a:off x="6933062" y="1482277"/>
                <a:ext cx="97560" cy="3582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C84021AD-109B-438B-98BF-D2321539EA4C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6924062" y="1473277"/>
                  <a:ext cx="115200" cy="37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65683ED-9DC2-348E-3861-D317D5B067EF}"/>
                    </a:ext>
                  </a:extLst>
                </p14:cNvPr>
                <p14:cNvContentPartPr/>
                <p14:nvPr/>
              </p14:nvContentPartPr>
              <p14:xfrm>
                <a:off x="7066262" y="1633477"/>
                <a:ext cx="46800" cy="900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65683ED-9DC2-348E-3861-D317D5B067EF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7057262" y="1624477"/>
                  <a:ext cx="6444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D1F9EB6-11B3-E21D-477B-FF061537D688}"/>
                    </a:ext>
                  </a:extLst>
                </p14:cNvPr>
                <p14:cNvContentPartPr/>
                <p14:nvPr/>
              </p14:nvContentPartPr>
              <p14:xfrm>
                <a:off x="7146182" y="1544197"/>
                <a:ext cx="41760" cy="1548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D1F9EB6-11B3-E21D-477B-FF061537D688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7137182" y="1535557"/>
                  <a:ext cx="59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E1973BD5-B975-5FAE-EAD6-4EA4B37094AE}"/>
                    </a:ext>
                  </a:extLst>
                </p14:cNvPr>
                <p14:cNvContentPartPr/>
                <p14:nvPr/>
              </p14:nvContentPartPr>
              <p14:xfrm>
                <a:off x="7208462" y="1473637"/>
                <a:ext cx="87480" cy="2800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E1973BD5-B975-5FAE-EAD6-4EA4B37094AE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7199462" y="1464637"/>
                  <a:ext cx="10512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A40C6B69-B99C-621B-12E1-4271B069A449}"/>
                    </a:ext>
                  </a:extLst>
                </p14:cNvPr>
                <p14:cNvContentPartPr/>
                <p14:nvPr/>
              </p14:nvContentPartPr>
              <p14:xfrm>
                <a:off x="6400262" y="2236837"/>
                <a:ext cx="117000" cy="31392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A40C6B69-B99C-621B-12E1-4271B069A449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6391622" y="2227837"/>
                  <a:ext cx="134640" cy="33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35A15A6E-1234-100C-B44B-438EB6DBAA61}"/>
                    </a:ext>
                  </a:extLst>
                </p14:cNvPr>
                <p14:cNvContentPartPr/>
                <p14:nvPr/>
              </p14:nvContentPartPr>
              <p14:xfrm>
                <a:off x="6542462" y="2286517"/>
                <a:ext cx="106200" cy="3927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35A15A6E-1234-100C-B44B-438EB6DBAA61}"/>
                    </a:ext>
                  </a:extLst>
                </p:cNvPr>
                <p:cNvPicPr/>
                <p:nvPr/>
              </p:nvPicPr>
              <p:blipFill>
                <a:blip r:embed="rId218"/>
                <a:stretch>
                  <a:fillRect/>
                </a:stretch>
              </p:blipFill>
              <p:spPr>
                <a:xfrm>
                  <a:off x="6533462" y="2277877"/>
                  <a:ext cx="1238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9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9906B85C-4E48-CD67-9E5C-1B6A68768A2A}"/>
                    </a:ext>
                  </a:extLst>
                </p14:cNvPr>
                <p14:cNvContentPartPr/>
                <p14:nvPr/>
              </p14:nvContentPartPr>
              <p14:xfrm>
                <a:off x="6925862" y="2885197"/>
                <a:ext cx="72000" cy="1965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9906B85C-4E48-CD67-9E5C-1B6A68768A2A}"/>
                    </a:ext>
                  </a:extLst>
                </p:cNvPr>
                <p:cNvPicPr/>
                <p:nvPr/>
              </p:nvPicPr>
              <p:blipFill>
                <a:blip r:embed="rId220"/>
                <a:stretch>
                  <a:fillRect/>
                </a:stretch>
              </p:blipFill>
              <p:spPr>
                <a:xfrm>
                  <a:off x="6917222" y="2876197"/>
                  <a:ext cx="896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20F7282B-8319-808C-2E87-8DAF6FD68382}"/>
                    </a:ext>
                  </a:extLst>
                </p14:cNvPr>
                <p14:cNvContentPartPr/>
                <p14:nvPr/>
              </p14:nvContentPartPr>
              <p14:xfrm>
                <a:off x="7024502" y="2883397"/>
                <a:ext cx="113400" cy="2127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20F7282B-8319-808C-2E87-8DAF6FD68382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7015862" y="2874397"/>
                  <a:ext cx="13104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A1452084-6EA8-2427-0915-18E815BF15E6}"/>
                    </a:ext>
                  </a:extLst>
                </p14:cNvPr>
                <p14:cNvContentPartPr/>
                <p14:nvPr/>
              </p14:nvContentPartPr>
              <p14:xfrm>
                <a:off x="7042142" y="2885197"/>
                <a:ext cx="60120" cy="2538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A1452084-6EA8-2427-0915-18E815BF15E6}"/>
                    </a:ext>
                  </a:extLst>
                </p:cNvPr>
                <p:cNvPicPr/>
                <p:nvPr/>
              </p:nvPicPr>
              <p:blipFill>
                <a:blip r:embed="rId224"/>
                <a:stretch>
                  <a:fillRect/>
                </a:stretch>
              </p:blipFill>
              <p:spPr>
                <a:xfrm>
                  <a:off x="7033142" y="2876197"/>
                  <a:ext cx="77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65A6E11C-7150-E8B8-A7BF-FBF22FF9B851}"/>
                    </a:ext>
                  </a:extLst>
                </p14:cNvPr>
                <p14:cNvContentPartPr/>
                <p14:nvPr/>
              </p14:nvContentPartPr>
              <p14:xfrm>
                <a:off x="7199822" y="3062677"/>
                <a:ext cx="18000" cy="1908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65A6E11C-7150-E8B8-A7BF-FBF22FF9B851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7190822" y="3053677"/>
                  <a:ext cx="35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5FBE68F4-C40F-5333-2415-8DBCE0720071}"/>
                    </a:ext>
                  </a:extLst>
                </p14:cNvPr>
                <p14:cNvContentPartPr/>
                <p14:nvPr/>
              </p14:nvContentPartPr>
              <p14:xfrm>
                <a:off x="7207022" y="2707357"/>
                <a:ext cx="144000" cy="38736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5FBE68F4-C40F-5333-2415-8DBCE0720071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7198382" y="2698357"/>
                  <a:ext cx="161640" cy="40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487C8E87-654F-479A-580D-EBEE215BA1C4}"/>
                    </a:ext>
                  </a:extLst>
                </p14:cNvPr>
                <p14:cNvContentPartPr/>
                <p14:nvPr/>
              </p14:nvContentPartPr>
              <p14:xfrm>
                <a:off x="7403582" y="2876917"/>
                <a:ext cx="50040" cy="864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487C8E87-654F-479A-580D-EBEE215BA1C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7394942" y="2867917"/>
                  <a:ext cx="676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25CDCBF4-21B8-C4A8-A744-650BC37923F7}"/>
                    </a:ext>
                  </a:extLst>
                </p14:cNvPr>
                <p14:cNvContentPartPr/>
                <p14:nvPr/>
              </p14:nvContentPartPr>
              <p14:xfrm>
                <a:off x="7403582" y="2796277"/>
                <a:ext cx="360" cy="1483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25CDCBF4-21B8-C4A8-A744-650BC37923F7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7394942" y="2787277"/>
                  <a:ext cx="1800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35393724-F934-26B1-AC4E-8349D33DAF18}"/>
                    </a:ext>
                  </a:extLst>
                </p14:cNvPr>
                <p14:cNvContentPartPr/>
                <p14:nvPr/>
              </p14:nvContentPartPr>
              <p14:xfrm>
                <a:off x="7501502" y="2804917"/>
                <a:ext cx="25920" cy="13716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35393724-F934-26B1-AC4E-8349D33DAF18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7492502" y="2795917"/>
                  <a:ext cx="435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747A934B-2EF6-B468-B150-CC29F79635D0}"/>
                    </a:ext>
                  </a:extLst>
                </p14:cNvPr>
                <p14:cNvContentPartPr/>
                <p14:nvPr/>
              </p14:nvContentPartPr>
              <p14:xfrm>
                <a:off x="7730102" y="2245837"/>
                <a:ext cx="82080" cy="2563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747A934B-2EF6-B468-B150-CC29F79635D0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7721462" y="2236837"/>
                  <a:ext cx="9972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35B9310-00A6-B540-4289-3A056C16BC3A}"/>
                    </a:ext>
                  </a:extLst>
                </p14:cNvPr>
                <p14:cNvContentPartPr/>
                <p14:nvPr/>
              </p14:nvContentPartPr>
              <p14:xfrm>
                <a:off x="7833422" y="2304877"/>
                <a:ext cx="149760" cy="21240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35B9310-00A6-B540-4289-3A056C16BC3A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7824422" y="2296237"/>
                  <a:ext cx="16740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82FE488-81D8-A221-6BA3-663BF4C9B864}"/>
                    </a:ext>
                  </a:extLst>
                </p14:cNvPr>
                <p14:cNvContentPartPr/>
                <p14:nvPr/>
              </p14:nvContentPartPr>
              <p14:xfrm>
                <a:off x="7863662" y="2281117"/>
                <a:ext cx="90720" cy="27144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82FE488-81D8-A221-6BA3-663BF4C9B864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7855022" y="2272117"/>
                  <a:ext cx="10836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340E5528-0EA3-2300-883E-DA906BD8650A}"/>
                    </a:ext>
                  </a:extLst>
                </p14:cNvPr>
                <p14:cNvContentPartPr/>
                <p14:nvPr/>
              </p14:nvContentPartPr>
              <p14:xfrm>
                <a:off x="8003342" y="2396677"/>
                <a:ext cx="38160" cy="3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340E5528-0EA3-2300-883E-DA906BD8650A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7994342" y="2387677"/>
                  <a:ext cx="558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34F04FC8-7A72-76DD-5D77-7497003B0872}"/>
                    </a:ext>
                  </a:extLst>
                </p14:cNvPr>
                <p14:cNvContentPartPr/>
                <p14:nvPr/>
              </p14:nvContentPartPr>
              <p14:xfrm>
                <a:off x="7998302" y="2316757"/>
                <a:ext cx="17640" cy="19620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34F04FC8-7A72-76DD-5D77-7497003B0872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7989662" y="2307757"/>
                  <a:ext cx="3528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24264D58-4F4D-E651-6BF9-F55E5C15CAEE}"/>
                    </a:ext>
                  </a:extLst>
                </p14:cNvPr>
                <p14:cNvContentPartPr/>
                <p14:nvPr/>
              </p14:nvContentPartPr>
              <p14:xfrm>
                <a:off x="8078582" y="2308117"/>
                <a:ext cx="42840" cy="14112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24264D58-4F4D-E651-6BF9-F55E5C15CAEE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8069582" y="2299117"/>
                  <a:ext cx="604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F5A7AFB3-EF66-544E-E698-ABFF6A84BF0E}"/>
                    </a:ext>
                  </a:extLst>
                </p14:cNvPr>
                <p14:cNvContentPartPr/>
                <p14:nvPr/>
              </p14:nvContentPartPr>
              <p14:xfrm>
                <a:off x="8222222" y="2405677"/>
                <a:ext cx="7560" cy="4680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F5A7AFB3-EF66-544E-E698-ABFF6A84BF0E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8213222" y="2396677"/>
                  <a:ext cx="252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9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D7CF3703-3F0D-2492-F9FF-D62960FFC939}"/>
                    </a:ext>
                  </a:extLst>
                </p14:cNvPr>
                <p14:cNvContentPartPr/>
                <p14:nvPr/>
              </p14:nvContentPartPr>
              <p14:xfrm>
                <a:off x="8324822" y="2245837"/>
                <a:ext cx="75600" cy="28656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D7CF3703-3F0D-2492-F9FF-D62960FFC939}"/>
                    </a:ext>
                  </a:extLst>
                </p:cNvPr>
                <p:cNvPicPr/>
                <p:nvPr/>
              </p:nvPicPr>
              <p:blipFill>
                <a:blip r:embed="rId250"/>
                <a:stretch>
                  <a:fillRect/>
                </a:stretch>
              </p:blipFill>
              <p:spPr>
                <a:xfrm>
                  <a:off x="8315822" y="2237197"/>
                  <a:ext cx="9324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81E91288-9B57-013D-3FF0-151E66C8D832}"/>
                    </a:ext>
                  </a:extLst>
                </p14:cNvPr>
                <p14:cNvContentPartPr/>
                <p14:nvPr/>
              </p14:nvContentPartPr>
              <p14:xfrm>
                <a:off x="8477822" y="2236837"/>
                <a:ext cx="58320" cy="2559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81E91288-9B57-013D-3FF0-151E66C8D832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8468822" y="2227837"/>
                  <a:ext cx="7596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75C35042-C649-062D-DAE2-70F766F5494F}"/>
                    </a:ext>
                  </a:extLst>
                </p14:cNvPr>
                <p14:cNvContentPartPr/>
                <p14:nvPr/>
              </p14:nvContentPartPr>
              <p14:xfrm>
                <a:off x="8522102" y="2584597"/>
                <a:ext cx="118080" cy="1656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75C35042-C649-062D-DAE2-70F766F5494F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8513102" y="2575957"/>
                  <a:ext cx="135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48096946-32F2-F080-9217-DC923E41236A}"/>
                    </a:ext>
                  </a:extLst>
                </p14:cNvPr>
                <p14:cNvContentPartPr/>
                <p14:nvPr/>
              </p14:nvContentPartPr>
              <p14:xfrm>
                <a:off x="5919662" y="2316757"/>
                <a:ext cx="62280" cy="22356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48096946-32F2-F080-9217-DC923E41236A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5911022" y="2307757"/>
                  <a:ext cx="7992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7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E3AFAF70-335E-9757-D0C4-78609D198DE3}"/>
                    </a:ext>
                  </a:extLst>
                </p14:cNvPr>
                <p14:cNvContentPartPr/>
                <p14:nvPr/>
              </p14:nvContentPartPr>
              <p14:xfrm>
                <a:off x="5995622" y="2384437"/>
                <a:ext cx="101880" cy="1587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E3AFAF70-335E-9757-D0C4-78609D198DE3}"/>
                    </a:ext>
                  </a:extLst>
                </p:cNvPr>
                <p:cNvPicPr/>
                <p:nvPr/>
              </p:nvPicPr>
              <p:blipFill>
                <a:blip r:embed="rId258"/>
                <a:stretch>
                  <a:fillRect/>
                </a:stretch>
              </p:blipFill>
              <p:spPr>
                <a:xfrm>
                  <a:off x="5986982" y="2375437"/>
                  <a:ext cx="11952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9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6CF116B0-72B2-F084-5E5A-5D434BCB6811}"/>
                    </a:ext>
                  </a:extLst>
                </p14:cNvPr>
                <p14:cNvContentPartPr/>
                <p14:nvPr/>
              </p14:nvContentPartPr>
              <p14:xfrm>
                <a:off x="5990942" y="2378677"/>
                <a:ext cx="81360" cy="17172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6CF116B0-72B2-F084-5E5A-5D434BCB6811}"/>
                    </a:ext>
                  </a:extLst>
                </p:cNvPr>
                <p:cNvPicPr/>
                <p:nvPr/>
              </p:nvPicPr>
              <p:blipFill>
                <a:blip r:embed="rId260"/>
                <a:stretch>
                  <a:fillRect/>
                </a:stretch>
              </p:blipFill>
              <p:spPr>
                <a:xfrm>
                  <a:off x="5982302" y="2370037"/>
                  <a:ext cx="990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2B36BC65-B9DF-1F97-E29C-82D41F5D2271}"/>
                    </a:ext>
                  </a:extLst>
                </p14:cNvPr>
                <p14:cNvContentPartPr/>
                <p14:nvPr/>
              </p14:nvContentPartPr>
              <p14:xfrm>
                <a:off x="6116222" y="2423317"/>
                <a:ext cx="54360" cy="36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2B36BC65-B9DF-1F97-E29C-82D41F5D2271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6107582" y="2414677"/>
                  <a:ext cx="7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A7E7192C-D33A-D4AC-BE97-155D6F17DE9F}"/>
                    </a:ext>
                  </a:extLst>
                </p14:cNvPr>
                <p14:cNvContentPartPr/>
                <p14:nvPr/>
              </p14:nvContentPartPr>
              <p14:xfrm>
                <a:off x="6187502" y="2343397"/>
                <a:ext cx="24120" cy="11520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A7E7192C-D33A-D4AC-BE97-155D6F17DE9F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178502" y="2334757"/>
                  <a:ext cx="41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9AA42352-5B8C-1721-28B2-2698BD9D8D36}"/>
                    </a:ext>
                  </a:extLst>
                </p14:cNvPr>
                <p14:cNvContentPartPr/>
                <p14:nvPr/>
              </p14:nvContentPartPr>
              <p14:xfrm>
                <a:off x="6325742" y="2458957"/>
                <a:ext cx="3960" cy="4104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9AA42352-5B8C-1721-28B2-2698BD9D8D36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317102" y="2449957"/>
                  <a:ext cx="21600" cy="5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3.5.2 Order-Statistic (Nonlinear) Filters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916832"/>
            <a:ext cx="7707999" cy="345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90F09811-505F-A61C-BE47-F2BAC010D2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907897"/>
              </p:ext>
            </p:extLst>
          </p:nvPr>
        </p:nvGraphicFramePr>
        <p:xfrm>
          <a:off x="323528" y="1484784"/>
          <a:ext cx="4920208" cy="491231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15026">
                  <a:extLst>
                    <a:ext uri="{9D8B030D-6E8A-4147-A177-3AD203B41FA5}">
                      <a16:colId xmlns:a16="http://schemas.microsoft.com/office/drawing/2014/main" val="4218729287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2915107394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1293750393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2364312436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731745026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1090467195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512919542"/>
                    </a:ext>
                  </a:extLst>
                </a:gridCol>
                <a:gridCol w="615026">
                  <a:extLst>
                    <a:ext uri="{9D8B030D-6E8A-4147-A177-3AD203B41FA5}">
                      <a16:colId xmlns:a16="http://schemas.microsoft.com/office/drawing/2014/main" val="2429372817"/>
                    </a:ext>
                  </a:extLst>
                </a:gridCol>
              </a:tblGrid>
              <a:tr h="971667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7896406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3234491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411833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27439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3445116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5350396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655702"/>
                  </a:ext>
                </a:extLst>
              </a:tr>
              <a:tr h="562950"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453985"/>
                  </a:ext>
                </a:extLst>
              </a:tr>
            </a:tbl>
          </a:graphicData>
        </a:graphic>
      </p:graphicFrame>
      <p:grpSp>
        <p:nvGrpSpPr>
          <p:cNvPr id="27" name="组合 26">
            <a:extLst>
              <a:ext uri="{FF2B5EF4-FFF2-40B4-BE49-F238E27FC236}">
                <a16:creationId xmlns:a16="http://schemas.microsoft.com/office/drawing/2014/main" id="{4D49DC1D-58C5-896C-4A1A-85A88CC1FBA3}"/>
              </a:ext>
            </a:extLst>
          </p:cNvPr>
          <p:cNvGrpSpPr/>
          <p:nvPr/>
        </p:nvGrpSpPr>
        <p:grpSpPr>
          <a:xfrm>
            <a:off x="6382702" y="859837"/>
            <a:ext cx="853560" cy="1066680"/>
            <a:chOff x="6382702" y="859837"/>
            <a:chExt cx="853560" cy="1066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090D69F4-ACFC-62C5-330C-C48998B76298}"/>
                    </a:ext>
                  </a:extLst>
                </p14:cNvPr>
                <p14:cNvContentPartPr/>
                <p14:nvPr/>
              </p14:nvContentPartPr>
              <p14:xfrm>
                <a:off x="6382702" y="1260517"/>
                <a:ext cx="9720" cy="24588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090D69F4-ACFC-62C5-330C-C48998B7629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373702" y="1251517"/>
                  <a:ext cx="273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3CD883D-146B-1EF2-0B02-3B4D57497964}"/>
                    </a:ext>
                  </a:extLst>
                </p14:cNvPr>
                <p14:cNvContentPartPr/>
                <p14:nvPr/>
              </p14:nvContentPartPr>
              <p14:xfrm>
                <a:off x="6400342" y="1249717"/>
                <a:ext cx="593280" cy="111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3CD883D-146B-1EF2-0B02-3B4D5749796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391702" y="1240717"/>
                  <a:ext cx="61092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1DF13B2F-6079-2CAA-DE77-2EFAA655A381}"/>
                    </a:ext>
                  </a:extLst>
                </p14:cNvPr>
                <p14:cNvContentPartPr/>
                <p14:nvPr/>
              </p14:nvContentPartPr>
              <p14:xfrm>
                <a:off x="6390262" y="1464277"/>
                <a:ext cx="754560" cy="99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1DF13B2F-6079-2CAA-DE77-2EFAA655A38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381262" y="1455637"/>
                  <a:ext cx="77220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9420AEE-7361-DEC9-1330-66F1044EA342}"/>
                    </a:ext>
                  </a:extLst>
                </p14:cNvPr>
                <p14:cNvContentPartPr/>
                <p14:nvPr/>
              </p14:nvContentPartPr>
              <p14:xfrm>
                <a:off x="6941782" y="1214437"/>
                <a:ext cx="294480" cy="2498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9420AEE-7361-DEC9-1330-66F1044EA3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933142" y="1205797"/>
                  <a:ext cx="31212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3909F08-3E53-BD4D-5C28-E92E7D5E0A93}"/>
                    </a:ext>
                  </a:extLst>
                </p14:cNvPr>
                <p14:cNvContentPartPr/>
                <p14:nvPr/>
              </p14:nvContentPartPr>
              <p14:xfrm>
                <a:off x="6666022" y="896197"/>
                <a:ext cx="47520" cy="94248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3909F08-3E53-BD4D-5C28-E92E7D5E0A9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657382" y="887557"/>
                  <a:ext cx="65160" cy="96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D4423751-C712-1153-E04C-C48A3321ED49}"/>
                    </a:ext>
                  </a:extLst>
                </p14:cNvPr>
                <p14:cNvContentPartPr/>
                <p14:nvPr/>
              </p14:nvContentPartPr>
              <p14:xfrm>
                <a:off x="6675742" y="859837"/>
                <a:ext cx="270000" cy="10666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D4423751-C712-1153-E04C-C48A3321ED4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667102" y="850837"/>
                  <a:ext cx="28764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15CFD9EC-04B8-2447-6E06-089DBB29D5FE}"/>
                    </a:ext>
                  </a:extLst>
                </p14:cNvPr>
                <p14:cNvContentPartPr/>
                <p14:nvPr/>
              </p14:nvContentPartPr>
              <p14:xfrm>
                <a:off x="6729022" y="1872877"/>
                <a:ext cx="173160" cy="972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15CFD9EC-04B8-2447-6E06-089DBB29D5F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0022" y="1863877"/>
                  <a:ext cx="19080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43F3B914-6DF6-BADD-4089-BF721BAE9C04}"/>
                    </a:ext>
                  </a:extLst>
                </p14:cNvPr>
                <p14:cNvContentPartPr/>
                <p14:nvPr/>
              </p14:nvContentPartPr>
              <p14:xfrm>
                <a:off x="7146262" y="1392277"/>
                <a:ext cx="84960" cy="1260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43F3B914-6DF6-BADD-4089-BF721BAE9C0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37262" y="1383277"/>
                  <a:ext cx="102600" cy="143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AC531EE-A0FE-FB3C-617D-A7484533F038}"/>
              </a:ext>
            </a:extLst>
          </p:cNvPr>
          <p:cNvGrpSpPr/>
          <p:nvPr/>
        </p:nvGrpSpPr>
        <p:grpSpPr>
          <a:xfrm>
            <a:off x="6542182" y="372757"/>
            <a:ext cx="480240" cy="281160"/>
            <a:chOff x="6542182" y="372757"/>
            <a:chExt cx="480240" cy="281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2EB084F-C8C6-5EC6-31E3-5D7C2568B385}"/>
                    </a:ext>
                  </a:extLst>
                </p14:cNvPr>
                <p14:cNvContentPartPr/>
                <p14:nvPr/>
              </p14:nvContentPartPr>
              <p14:xfrm>
                <a:off x="6542182" y="390397"/>
                <a:ext cx="209160" cy="168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2EB084F-C8C6-5EC6-31E3-5D7C2568B3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533182" y="381397"/>
                  <a:ext cx="2268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80C93AEA-8881-C424-5576-AA9670287D23}"/>
                    </a:ext>
                  </a:extLst>
                </p14:cNvPr>
                <p14:cNvContentPartPr/>
                <p14:nvPr/>
              </p14:nvContentPartPr>
              <p14:xfrm>
                <a:off x="6657382" y="397237"/>
                <a:ext cx="19080" cy="209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80C93AEA-8881-C424-5576-AA9670287D23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48382" y="388237"/>
                  <a:ext cx="3672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96756FB8-9F68-B81F-B0DB-188182D947D1}"/>
                    </a:ext>
                  </a:extLst>
                </p14:cNvPr>
                <p14:cNvContentPartPr/>
                <p14:nvPr/>
              </p14:nvContentPartPr>
              <p14:xfrm>
                <a:off x="6796702" y="372757"/>
                <a:ext cx="47880" cy="2808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96756FB8-9F68-B81F-B0DB-188182D947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788062" y="363757"/>
                  <a:ext cx="65520" cy="29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1280AF3-FF36-D805-5B41-38323CB4D105}"/>
                    </a:ext>
                  </a:extLst>
                </p14:cNvPr>
                <p14:cNvContentPartPr/>
                <p14:nvPr/>
              </p14:nvContentPartPr>
              <p14:xfrm>
                <a:off x="6835582" y="387877"/>
                <a:ext cx="133200" cy="24660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1280AF3-FF36-D805-5B41-38323CB4D10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826582" y="379237"/>
                  <a:ext cx="1508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4791A5F1-0CEF-AFC8-5778-95FC08A5E761}"/>
                    </a:ext>
                  </a:extLst>
                </p14:cNvPr>
                <p14:cNvContentPartPr/>
                <p14:nvPr/>
              </p14:nvContentPartPr>
              <p14:xfrm>
                <a:off x="6988582" y="505957"/>
                <a:ext cx="33840" cy="1479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4791A5F1-0CEF-AFC8-5778-95FC08A5E76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979582" y="496957"/>
                  <a:ext cx="514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07844EBD-E72B-A569-402C-ABF34D978856}"/>
              </a:ext>
            </a:extLst>
          </p:cNvPr>
          <p:cNvGrpSpPr/>
          <p:nvPr/>
        </p:nvGrpSpPr>
        <p:grpSpPr>
          <a:xfrm>
            <a:off x="7687342" y="256117"/>
            <a:ext cx="897120" cy="1578960"/>
            <a:chOff x="7687342" y="256117"/>
            <a:chExt cx="897120" cy="157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0A2DD704-3B6B-75C6-F920-513E7F69DA02}"/>
                    </a:ext>
                  </a:extLst>
                </p14:cNvPr>
                <p14:cNvContentPartPr/>
                <p14:nvPr/>
              </p14:nvContentPartPr>
              <p14:xfrm>
                <a:off x="7687342" y="869557"/>
                <a:ext cx="45360" cy="944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0A2DD704-3B6B-75C6-F920-513E7F69DA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678342" y="860557"/>
                  <a:ext cx="63000" cy="96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2B94479-01A9-9F8B-910C-EB39A2ED5CA7}"/>
                    </a:ext>
                  </a:extLst>
                </p14:cNvPr>
                <p14:cNvContentPartPr/>
                <p14:nvPr/>
              </p14:nvContentPartPr>
              <p14:xfrm>
                <a:off x="7758622" y="1799797"/>
                <a:ext cx="825840" cy="352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2B94479-01A9-9F8B-910C-EB39A2ED5CA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749622" y="1790797"/>
                  <a:ext cx="84348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2F128F12-006B-60EF-CC79-A24F3CEF5731}"/>
                    </a:ext>
                  </a:extLst>
                </p14:cNvPr>
                <p14:cNvContentPartPr/>
                <p14:nvPr/>
              </p14:nvContentPartPr>
              <p14:xfrm>
                <a:off x="7731982" y="816277"/>
                <a:ext cx="778320" cy="630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2F128F12-006B-60EF-CC79-A24F3CEF573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723342" y="807277"/>
                  <a:ext cx="795960" cy="8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FE54105B-265C-B107-319D-C9F1DBC2D104}"/>
                    </a:ext>
                  </a:extLst>
                </p14:cNvPr>
                <p14:cNvContentPartPr/>
                <p14:nvPr/>
              </p14:nvContentPartPr>
              <p14:xfrm>
                <a:off x="8513182" y="789637"/>
                <a:ext cx="63000" cy="985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FE54105B-265C-B107-319D-C9F1DBC2D10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504542" y="780997"/>
                  <a:ext cx="80640" cy="10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31B331F-0AB6-C904-A66A-2B9A1C145D7B}"/>
                    </a:ext>
                  </a:extLst>
                </p14:cNvPr>
                <p14:cNvContentPartPr/>
                <p14:nvPr/>
              </p14:nvContentPartPr>
              <p14:xfrm>
                <a:off x="7723342" y="1197157"/>
                <a:ext cx="746280" cy="54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31B331F-0AB6-C904-A66A-2B9A1C145D7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14702" y="1188517"/>
                  <a:ext cx="7639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CD3D86E-A54B-83BB-FBA9-4DF1FE364883}"/>
                    </a:ext>
                  </a:extLst>
                </p14:cNvPr>
                <p14:cNvContentPartPr/>
                <p14:nvPr/>
              </p14:nvContentPartPr>
              <p14:xfrm>
                <a:off x="7723342" y="1476877"/>
                <a:ext cx="767520" cy="57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CD3D86E-A54B-83BB-FBA9-4DF1FE3648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14702" y="1467877"/>
                  <a:ext cx="785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B34265AD-ED0C-2473-8837-796661B33CDC}"/>
                    </a:ext>
                  </a:extLst>
                </p14:cNvPr>
                <p14:cNvContentPartPr/>
                <p14:nvPr/>
              </p14:nvContentPartPr>
              <p14:xfrm>
                <a:off x="7927462" y="940477"/>
                <a:ext cx="82440" cy="8164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B34265AD-ED0C-2473-8837-796661B33CD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18462" y="931837"/>
                  <a:ext cx="100080" cy="83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F652DBC-9430-8009-AFB4-83EDF7A43434}"/>
                    </a:ext>
                  </a:extLst>
                </p14:cNvPr>
                <p14:cNvContentPartPr/>
                <p14:nvPr/>
              </p14:nvContentPartPr>
              <p14:xfrm>
                <a:off x="8149222" y="914197"/>
                <a:ext cx="80640" cy="8272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F652DBC-9430-8009-AFB4-83EDF7A434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0582" y="905197"/>
                  <a:ext cx="98280" cy="84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C2FB020-6D42-069F-4E18-4B1E48CC2BF0}"/>
                    </a:ext>
                  </a:extLst>
                </p14:cNvPr>
                <p14:cNvContentPartPr/>
                <p14:nvPr/>
              </p14:nvContentPartPr>
              <p14:xfrm>
                <a:off x="7861942" y="311917"/>
                <a:ext cx="129240" cy="309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C2FB020-6D42-069F-4E18-4B1E48CC2BF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852942" y="302917"/>
                  <a:ext cx="14688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63B367F-806C-2774-A0DD-66C48141E2AA}"/>
                    </a:ext>
                  </a:extLst>
                </p14:cNvPr>
                <p14:cNvContentPartPr/>
                <p14:nvPr/>
              </p14:nvContentPartPr>
              <p14:xfrm>
                <a:off x="8076862" y="292837"/>
                <a:ext cx="55080" cy="33120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63B367F-806C-2774-A0DD-66C48141E2A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068222" y="283837"/>
                  <a:ext cx="7272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2A7105-2532-F29B-0194-3863F83FF326}"/>
                    </a:ext>
                  </a:extLst>
                </p14:cNvPr>
                <p14:cNvContentPartPr/>
                <p14:nvPr/>
              </p14:nvContentPartPr>
              <p14:xfrm>
                <a:off x="8149582" y="256117"/>
                <a:ext cx="147600" cy="3366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2A7105-2532-F29B-0194-3863F83FF32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140582" y="247477"/>
                  <a:ext cx="165240" cy="35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3C1C0AC9-1D9C-F2EB-A0D6-E703C2807562}"/>
                    </a:ext>
                  </a:extLst>
                </p14:cNvPr>
                <p14:cNvContentPartPr/>
                <p14:nvPr/>
              </p14:nvContentPartPr>
              <p14:xfrm>
                <a:off x="8327782" y="505957"/>
                <a:ext cx="61560" cy="13176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3C1C0AC9-1D9C-F2EB-A0D6-E703C280756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318782" y="496957"/>
                  <a:ext cx="79200" cy="149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0" name="墨迹 39">
                <a:extLst>
                  <a:ext uri="{FF2B5EF4-FFF2-40B4-BE49-F238E27FC236}">
                    <a16:creationId xmlns:a16="http://schemas.microsoft.com/office/drawing/2014/main" id="{ADDCC9A1-2434-B971-BF34-46FD3464B9A7}"/>
                  </a:ext>
                </a:extLst>
              </p14:cNvPr>
              <p14:cNvContentPartPr/>
              <p14:nvPr/>
            </p14:nvContentPartPr>
            <p14:xfrm>
              <a:off x="2014822" y="3843517"/>
              <a:ext cx="360" cy="360"/>
            </p14:xfrm>
          </p:contentPart>
        </mc:Choice>
        <mc:Fallback xmlns="">
          <p:pic>
            <p:nvPicPr>
              <p:cNvPr id="40" name="墨迹 39">
                <a:extLst>
                  <a:ext uri="{FF2B5EF4-FFF2-40B4-BE49-F238E27FC236}">
                    <a16:creationId xmlns:a16="http://schemas.microsoft.com/office/drawing/2014/main" id="{ADDCC9A1-2434-B971-BF34-46FD3464B9A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006182" y="383487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1" name="墨迹 40">
                <a:extLst>
                  <a:ext uri="{FF2B5EF4-FFF2-40B4-BE49-F238E27FC236}">
                    <a16:creationId xmlns:a16="http://schemas.microsoft.com/office/drawing/2014/main" id="{EA1CB48A-CEE1-28EC-874F-4C34DF427CE7}"/>
                  </a:ext>
                </a:extLst>
              </p14:cNvPr>
              <p14:cNvContentPartPr/>
              <p14:nvPr/>
            </p14:nvContentPartPr>
            <p14:xfrm>
              <a:off x="1507582" y="3603037"/>
              <a:ext cx="613800" cy="383400"/>
            </p14:xfrm>
          </p:contentPart>
        </mc:Choice>
        <mc:Fallback xmlns="">
          <p:pic>
            <p:nvPicPr>
              <p:cNvPr id="41" name="墨迹 40">
                <a:extLst>
                  <a:ext uri="{FF2B5EF4-FFF2-40B4-BE49-F238E27FC236}">
                    <a16:creationId xmlns:a16="http://schemas.microsoft.com/office/drawing/2014/main" id="{EA1CB48A-CEE1-28EC-874F-4C34DF427CE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498582" y="3594397"/>
                <a:ext cx="631440" cy="40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2" name="墨迹 41">
                <a:extLst>
                  <a:ext uri="{FF2B5EF4-FFF2-40B4-BE49-F238E27FC236}">
                    <a16:creationId xmlns:a16="http://schemas.microsoft.com/office/drawing/2014/main" id="{9A955D28-D294-7560-FF81-FD399E3212C3}"/>
                  </a:ext>
                </a:extLst>
              </p14:cNvPr>
              <p14:cNvContentPartPr/>
              <p14:nvPr/>
            </p14:nvContentPartPr>
            <p14:xfrm>
              <a:off x="5405302" y="2494237"/>
              <a:ext cx="217440" cy="541080"/>
            </p14:xfrm>
          </p:contentPart>
        </mc:Choice>
        <mc:Fallback xmlns="">
          <p:pic>
            <p:nvPicPr>
              <p:cNvPr id="42" name="墨迹 41">
                <a:extLst>
                  <a:ext uri="{FF2B5EF4-FFF2-40B4-BE49-F238E27FC236}">
                    <a16:creationId xmlns:a16="http://schemas.microsoft.com/office/drawing/2014/main" id="{9A955D28-D294-7560-FF81-FD399E3212C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396662" y="2485237"/>
                <a:ext cx="235080" cy="558720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组合 48">
            <a:extLst>
              <a:ext uri="{FF2B5EF4-FFF2-40B4-BE49-F238E27FC236}">
                <a16:creationId xmlns:a16="http://schemas.microsoft.com/office/drawing/2014/main" id="{33DBCEBB-2CD3-59A7-54D1-289F99694D20}"/>
              </a:ext>
            </a:extLst>
          </p:cNvPr>
          <p:cNvGrpSpPr/>
          <p:nvPr/>
        </p:nvGrpSpPr>
        <p:grpSpPr>
          <a:xfrm>
            <a:off x="5543902" y="2511877"/>
            <a:ext cx="608760" cy="395640"/>
            <a:chOff x="5543902" y="2511877"/>
            <a:chExt cx="608760" cy="39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E55AAA4A-CD73-688E-43E4-778D446DC838}"/>
                    </a:ext>
                  </a:extLst>
                </p14:cNvPr>
                <p14:cNvContentPartPr/>
                <p14:nvPr/>
              </p14:nvContentPartPr>
              <p14:xfrm>
                <a:off x="5543902" y="2595037"/>
                <a:ext cx="129600" cy="21312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E55AAA4A-CD73-688E-43E4-778D446DC83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534902" y="2586037"/>
                  <a:ext cx="14724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0E572C4-2E34-84BE-1F66-95BBFE320277}"/>
                    </a:ext>
                  </a:extLst>
                </p14:cNvPr>
                <p14:cNvContentPartPr/>
                <p14:nvPr/>
              </p14:nvContentPartPr>
              <p14:xfrm>
                <a:off x="5753062" y="2813917"/>
                <a:ext cx="26280" cy="40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0E572C4-2E34-84BE-1F66-95BBFE32027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744422" y="2805277"/>
                  <a:ext cx="43920" cy="5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7DD1340F-3FF8-541F-1EE9-83D8BD7AAC48}"/>
                    </a:ext>
                  </a:extLst>
                </p14:cNvPr>
                <p14:cNvContentPartPr/>
                <p14:nvPr/>
              </p14:nvContentPartPr>
              <p14:xfrm>
                <a:off x="5858902" y="2580997"/>
                <a:ext cx="144720" cy="2811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7DD1340F-3FF8-541F-1EE9-83D8BD7AAC4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849902" y="2571997"/>
                  <a:ext cx="1623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925FF9A-CDEB-87CE-A1DB-5B567BE9E2CE}"/>
                    </a:ext>
                  </a:extLst>
                </p14:cNvPr>
                <p14:cNvContentPartPr/>
                <p14:nvPr/>
              </p14:nvContentPartPr>
              <p14:xfrm>
                <a:off x="6072022" y="2511877"/>
                <a:ext cx="80640" cy="3956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925FF9A-CDEB-87CE-A1DB-5B567BE9E2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63022" y="2502877"/>
                  <a:ext cx="98280" cy="413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1B6C6F4A-A83D-CBC1-673F-876B997ECB9C}"/>
                  </a:ext>
                </a:extLst>
              </p14:cNvPr>
              <p14:cNvContentPartPr/>
              <p14:nvPr/>
            </p14:nvContentPartPr>
            <p14:xfrm>
              <a:off x="5432662" y="4491517"/>
              <a:ext cx="2813760" cy="63360"/>
            </p14:xfrm>
          </p:contentPart>
        </mc:Choice>
        <mc:Fallback xmlns=""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1B6C6F4A-A83D-CBC1-673F-876B997ECB9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424022" y="4482877"/>
                <a:ext cx="2831400" cy="8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629613F-FD7A-6277-1476-07665989A193}"/>
                  </a:ext>
                </a:extLst>
              </p14:cNvPr>
              <p14:cNvContentPartPr/>
              <p14:nvPr/>
            </p14:nvContentPartPr>
            <p14:xfrm>
              <a:off x="6160222" y="496597"/>
              <a:ext cx="232920" cy="3840120"/>
            </p14:xfrm>
          </p:contentPart>
        </mc:Choice>
        <mc:Fallback xmlns=""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629613F-FD7A-6277-1476-07665989A19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151582" y="487957"/>
                <a:ext cx="250560" cy="3857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组合 55">
            <a:extLst>
              <a:ext uri="{FF2B5EF4-FFF2-40B4-BE49-F238E27FC236}">
                <a16:creationId xmlns:a16="http://schemas.microsoft.com/office/drawing/2014/main" id="{E7B42A2A-0883-6612-028B-450B396A7B8E}"/>
              </a:ext>
            </a:extLst>
          </p:cNvPr>
          <p:cNvGrpSpPr/>
          <p:nvPr/>
        </p:nvGrpSpPr>
        <p:grpSpPr>
          <a:xfrm>
            <a:off x="5379742" y="257197"/>
            <a:ext cx="3221640" cy="4179240"/>
            <a:chOff x="5379742" y="257197"/>
            <a:chExt cx="3221640" cy="417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D92788DA-A7C1-BC5C-09AF-38A11995D79C}"/>
                    </a:ext>
                  </a:extLst>
                </p14:cNvPr>
                <p14:cNvContentPartPr/>
                <p14:nvPr/>
              </p14:nvContentPartPr>
              <p14:xfrm>
                <a:off x="5379742" y="2129917"/>
                <a:ext cx="3221640" cy="1875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D92788DA-A7C1-BC5C-09AF-38A11995D79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370742" y="2121277"/>
                  <a:ext cx="323928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7428E7FA-C21C-DE5E-0B5E-C155FD3BF09E}"/>
                    </a:ext>
                  </a:extLst>
                </p14:cNvPr>
                <p14:cNvContentPartPr/>
                <p14:nvPr/>
              </p14:nvContentPartPr>
              <p14:xfrm>
                <a:off x="5450302" y="3390277"/>
                <a:ext cx="2991240" cy="813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7428E7FA-C21C-DE5E-0B5E-C155FD3BF09E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441662" y="3381277"/>
                  <a:ext cx="30088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6C144B43-B1A8-5454-2D04-600CF7DEEA9E}"/>
                    </a:ext>
                  </a:extLst>
                </p14:cNvPr>
                <p14:cNvContentPartPr/>
                <p14:nvPr/>
              </p14:nvContentPartPr>
              <p14:xfrm>
                <a:off x="7409422" y="257197"/>
                <a:ext cx="199440" cy="41792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6C144B43-B1A8-5454-2D04-600CF7DEEA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400782" y="248197"/>
                  <a:ext cx="217080" cy="4196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E6349592-547C-4AD0-1306-4073AB54ADC6}"/>
              </a:ext>
            </a:extLst>
          </p:cNvPr>
          <p:cNvGrpSpPr/>
          <p:nvPr/>
        </p:nvGrpSpPr>
        <p:grpSpPr>
          <a:xfrm>
            <a:off x="6424462" y="2652277"/>
            <a:ext cx="608040" cy="304200"/>
            <a:chOff x="6424462" y="2652277"/>
            <a:chExt cx="608040" cy="304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1C72BC8E-1187-01D9-FD25-DCBB2598B92D}"/>
                    </a:ext>
                  </a:extLst>
                </p14:cNvPr>
                <p14:cNvContentPartPr/>
                <p14:nvPr/>
              </p14:nvContentPartPr>
              <p14:xfrm>
                <a:off x="6424462" y="2652277"/>
                <a:ext cx="243720" cy="29592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1C72BC8E-1187-01D9-FD25-DCBB2598B92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15822" y="2643637"/>
                  <a:ext cx="26136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97A97356-1A83-5588-9AC2-2B09AE6C65F1}"/>
                    </a:ext>
                  </a:extLst>
                </p14:cNvPr>
                <p14:cNvContentPartPr/>
                <p14:nvPr/>
              </p14:nvContentPartPr>
              <p14:xfrm>
                <a:off x="6753862" y="2694757"/>
                <a:ext cx="119160" cy="2260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97A97356-1A83-5588-9AC2-2B09AE6C65F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45222" y="2686117"/>
                  <a:ext cx="1368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99B1DAD2-7431-3B44-8DDB-01FA81083C4A}"/>
                    </a:ext>
                  </a:extLst>
                </p14:cNvPr>
                <p14:cNvContentPartPr/>
                <p14:nvPr/>
              </p14:nvContentPartPr>
              <p14:xfrm>
                <a:off x="6861862" y="2733997"/>
                <a:ext cx="170640" cy="222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99B1DAD2-7431-3B44-8DDB-01FA81083C4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853222" y="2725357"/>
                  <a:ext cx="188280" cy="240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EF76AB0-8A5A-5716-D176-DA0097105993}"/>
              </a:ext>
            </a:extLst>
          </p:cNvPr>
          <p:cNvGrpSpPr/>
          <p:nvPr/>
        </p:nvGrpSpPr>
        <p:grpSpPr>
          <a:xfrm>
            <a:off x="7775182" y="2754877"/>
            <a:ext cx="491040" cy="230760"/>
            <a:chOff x="7775182" y="2754877"/>
            <a:chExt cx="491040" cy="23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3C935195-EF65-3836-D592-018ADBC0B74B}"/>
                    </a:ext>
                  </a:extLst>
                </p14:cNvPr>
                <p14:cNvContentPartPr/>
                <p14:nvPr/>
              </p14:nvContentPartPr>
              <p14:xfrm>
                <a:off x="7775182" y="2782957"/>
                <a:ext cx="83520" cy="2026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3C935195-EF65-3836-D592-018ADBC0B7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766542" y="2774317"/>
                  <a:ext cx="1011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BDABFB1-AF3F-BAF3-D21B-FDEA54532973}"/>
                    </a:ext>
                  </a:extLst>
                </p14:cNvPr>
                <p14:cNvContentPartPr/>
                <p14:nvPr/>
              </p14:nvContentPartPr>
              <p14:xfrm>
                <a:off x="7926382" y="2757757"/>
                <a:ext cx="91800" cy="2091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BDABFB1-AF3F-BAF3-D21B-FDEA54532973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917382" y="2748757"/>
                  <a:ext cx="1094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72AE2E3-573B-7319-03E3-1ED3FBBFF94A}"/>
                    </a:ext>
                  </a:extLst>
                </p14:cNvPr>
                <p14:cNvContentPartPr/>
                <p14:nvPr/>
              </p14:nvContentPartPr>
              <p14:xfrm>
                <a:off x="8138422" y="2754877"/>
                <a:ext cx="127800" cy="2239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72AE2E3-573B-7319-03E3-1ED3FBBFF94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129782" y="2745877"/>
                  <a:ext cx="145440" cy="24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9F760B3E-51A6-A197-201E-3DF494FA3B86}"/>
                  </a:ext>
                </a:extLst>
              </p14:cNvPr>
              <p14:cNvContentPartPr/>
              <p14:nvPr/>
            </p14:nvContentPartPr>
            <p14:xfrm>
              <a:off x="1599022" y="3078517"/>
              <a:ext cx="499680" cy="24228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9F760B3E-51A6-A197-201E-3DF494FA3B8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90022" y="3069877"/>
                <a:ext cx="517320" cy="259920"/>
              </a:xfrm>
              <a:prstGeom prst="rect">
                <a:avLst/>
              </a:prstGeom>
            </p:spPr>
          </p:pic>
        </mc:Fallback>
      </mc:AlternateContent>
      <p:grpSp>
        <p:nvGrpSpPr>
          <p:cNvPr id="72" name="组合 71">
            <a:extLst>
              <a:ext uri="{FF2B5EF4-FFF2-40B4-BE49-F238E27FC236}">
                <a16:creationId xmlns:a16="http://schemas.microsoft.com/office/drawing/2014/main" id="{1CC7C446-5DE7-7D0D-BC45-1E65D93B25AE}"/>
              </a:ext>
            </a:extLst>
          </p:cNvPr>
          <p:cNvGrpSpPr/>
          <p:nvPr/>
        </p:nvGrpSpPr>
        <p:grpSpPr>
          <a:xfrm>
            <a:off x="5467222" y="3675037"/>
            <a:ext cx="667800" cy="467640"/>
            <a:chOff x="5467222" y="3675037"/>
            <a:chExt cx="667800" cy="467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978EAAC-327B-2B6B-10CC-62D17D2DB7C5}"/>
                    </a:ext>
                  </a:extLst>
                </p14:cNvPr>
                <p14:cNvContentPartPr/>
                <p14:nvPr/>
              </p14:nvContentPartPr>
              <p14:xfrm>
                <a:off x="5467222" y="3719677"/>
                <a:ext cx="54720" cy="30888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978EAAC-327B-2B6B-10CC-62D17D2DB7C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458222" y="3710677"/>
                  <a:ext cx="7236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EE604E4-5E38-5D62-4B68-07D1E49152E2}"/>
                    </a:ext>
                  </a:extLst>
                </p14:cNvPr>
                <p14:cNvContentPartPr/>
                <p14:nvPr/>
              </p14:nvContentPartPr>
              <p14:xfrm>
                <a:off x="5565862" y="3734437"/>
                <a:ext cx="96840" cy="29268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EE604E4-5E38-5D62-4B68-07D1E49152E2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557222" y="3725797"/>
                  <a:ext cx="114480" cy="31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D330520-A6F8-D094-22F0-BBCA34C9F1DE}"/>
                    </a:ext>
                  </a:extLst>
                </p14:cNvPr>
                <p14:cNvContentPartPr/>
                <p14:nvPr/>
              </p14:nvContentPartPr>
              <p14:xfrm>
                <a:off x="5746942" y="3950437"/>
                <a:ext cx="14760" cy="7092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D330520-A6F8-D094-22F0-BBCA34C9F1D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737942" y="3941437"/>
                  <a:ext cx="324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EAFC32FE-9D33-AE3B-BC53-2938606C62DF}"/>
                    </a:ext>
                  </a:extLst>
                </p14:cNvPr>
                <p14:cNvContentPartPr/>
                <p14:nvPr/>
              </p14:nvContentPartPr>
              <p14:xfrm>
                <a:off x="5832262" y="3721477"/>
                <a:ext cx="101880" cy="25200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EAFC32FE-9D33-AE3B-BC53-2938606C62D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823622" y="3712477"/>
                  <a:ext cx="11952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86D83DD6-42A9-8C4E-E97A-36CFEFCBDAB3}"/>
                    </a:ext>
                  </a:extLst>
                </p14:cNvPr>
                <p14:cNvContentPartPr/>
                <p14:nvPr/>
              </p14:nvContentPartPr>
              <p14:xfrm>
                <a:off x="6027742" y="3675037"/>
                <a:ext cx="107280" cy="4676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86D83DD6-42A9-8C4E-E97A-36CFEFCBDAB3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018742" y="3666037"/>
                  <a:ext cx="124920" cy="48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BFA8F225-3DC3-78B8-4654-B231A59C8051}"/>
                  </a:ext>
                </a:extLst>
              </p14:cNvPr>
              <p14:cNvContentPartPr/>
              <p14:nvPr/>
            </p14:nvContentPartPr>
            <p14:xfrm>
              <a:off x="895222" y="2363557"/>
              <a:ext cx="1848240" cy="182736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BFA8F225-3DC3-78B8-4654-B231A59C8051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6582" y="2354557"/>
                <a:ext cx="1865880" cy="1845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D19C5374-1FDF-1843-A396-0398A5A54609}"/>
              </a:ext>
            </a:extLst>
          </p:cNvPr>
          <p:cNvGrpSpPr/>
          <p:nvPr/>
        </p:nvGrpSpPr>
        <p:grpSpPr>
          <a:xfrm>
            <a:off x="5770342" y="4977877"/>
            <a:ext cx="2820600" cy="298440"/>
            <a:chOff x="5770342" y="4977877"/>
            <a:chExt cx="2820600" cy="29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7B229CA5-96EF-9A9C-1FB9-34E9E128F941}"/>
                    </a:ext>
                  </a:extLst>
                </p14:cNvPr>
                <p14:cNvContentPartPr/>
                <p14:nvPr/>
              </p14:nvContentPartPr>
              <p14:xfrm>
                <a:off x="5770342" y="5077957"/>
                <a:ext cx="360" cy="16812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7B229CA5-96EF-9A9C-1FB9-34E9E128F941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761342" y="5068957"/>
                  <a:ext cx="1800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6FFC9167-F1B0-0CFB-0E36-25D1599127B7}"/>
                    </a:ext>
                  </a:extLst>
                </p14:cNvPr>
                <p14:cNvContentPartPr/>
                <p14:nvPr/>
              </p14:nvContentPartPr>
              <p14:xfrm>
                <a:off x="5770342" y="5193157"/>
                <a:ext cx="5760" cy="277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6FFC9167-F1B0-0CFB-0E36-25D1599127B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761342" y="5184517"/>
                  <a:ext cx="23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ABA038A1-3AB8-7981-6608-F7DB21891719}"/>
                    </a:ext>
                  </a:extLst>
                </p14:cNvPr>
                <p14:cNvContentPartPr/>
                <p14:nvPr/>
              </p14:nvContentPartPr>
              <p14:xfrm>
                <a:off x="5848102" y="5041957"/>
                <a:ext cx="136080" cy="20304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ABA038A1-3AB8-7981-6608-F7DB2189171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839462" y="5032957"/>
                  <a:ext cx="15372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4DAA475C-B801-D823-A21E-F52A92B0D3A8}"/>
                    </a:ext>
                  </a:extLst>
                </p14:cNvPr>
                <p14:cNvContentPartPr/>
                <p14:nvPr/>
              </p14:nvContentPartPr>
              <p14:xfrm>
                <a:off x="6000382" y="5032597"/>
                <a:ext cx="98640" cy="1530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4DAA475C-B801-D823-A21E-F52A92B0D3A8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991742" y="5023597"/>
                  <a:ext cx="1162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FD56D758-B056-51FF-D79B-66FC3FC5B2E6}"/>
                    </a:ext>
                  </a:extLst>
                </p14:cNvPr>
                <p14:cNvContentPartPr/>
                <p14:nvPr/>
              </p14:nvContentPartPr>
              <p14:xfrm>
                <a:off x="6172462" y="5175517"/>
                <a:ext cx="32760" cy="1008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FD56D758-B056-51FF-D79B-66FC3FC5B2E6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163822" y="5166517"/>
                  <a:ext cx="504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1CFA1713-E2AC-1223-16A2-0F3C7EC9D9A7}"/>
                    </a:ext>
                  </a:extLst>
                </p14:cNvPr>
                <p14:cNvContentPartPr/>
                <p14:nvPr/>
              </p14:nvContentPartPr>
              <p14:xfrm>
                <a:off x="6277942" y="5050957"/>
                <a:ext cx="7200" cy="11592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1CFA1713-E2AC-1223-16A2-0F3C7EC9D9A7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269302" y="5041957"/>
                  <a:ext cx="2484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8FFB02A6-B0C2-249F-F80E-B88474586575}"/>
                    </a:ext>
                  </a:extLst>
                </p14:cNvPr>
                <p14:cNvContentPartPr/>
                <p14:nvPr/>
              </p14:nvContentPartPr>
              <p14:xfrm>
                <a:off x="6345982" y="4985797"/>
                <a:ext cx="101160" cy="185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8FFB02A6-B0C2-249F-F80E-B88474586575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37342" y="4976797"/>
                  <a:ext cx="1188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9A1FD002-15E9-79E4-C1F2-67CCCA1695ED}"/>
                    </a:ext>
                  </a:extLst>
                </p14:cNvPr>
                <p14:cNvContentPartPr/>
                <p14:nvPr/>
              </p14:nvContentPartPr>
              <p14:xfrm>
                <a:off x="6519142" y="5006317"/>
                <a:ext cx="106920" cy="12420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9A1FD002-15E9-79E4-C1F2-67CCCA1695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10502" y="4997317"/>
                  <a:ext cx="1245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D7B40F04-98BD-D268-5D34-6753B3CFC550}"/>
                    </a:ext>
                  </a:extLst>
                </p14:cNvPr>
                <p14:cNvContentPartPr/>
                <p14:nvPr/>
              </p14:nvContentPartPr>
              <p14:xfrm>
                <a:off x="6691582" y="5148517"/>
                <a:ext cx="19800" cy="518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D7B40F04-98BD-D268-5D34-6753B3CFC55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682942" y="5139877"/>
                  <a:ext cx="374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A8728232-33DE-5AB6-0019-C801760F4672}"/>
                    </a:ext>
                  </a:extLst>
                </p14:cNvPr>
                <p14:cNvContentPartPr/>
                <p14:nvPr/>
              </p14:nvContentPartPr>
              <p14:xfrm>
                <a:off x="6844222" y="4977877"/>
                <a:ext cx="100800" cy="2739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A8728232-33DE-5AB6-0019-C801760F467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35582" y="4968877"/>
                  <a:ext cx="11844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EAE29A8A-04C6-A32D-78CF-9C643E757763}"/>
                    </a:ext>
                  </a:extLst>
                </p14:cNvPr>
                <p14:cNvContentPartPr/>
                <p14:nvPr/>
              </p14:nvContentPartPr>
              <p14:xfrm>
                <a:off x="7003342" y="5021797"/>
                <a:ext cx="102600" cy="1854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EAE29A8A-04C6-A32D-78CF-9C643E757763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994342" y="5013157"/>
                  <a:ext cx="12024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39AD3A92-5EEC-A025-3ECA-1406151CA0F9}"/>
                    </a:ext>
                  </a:extLst>
                </p14:cNvPr>
                <p14:cNvContentPartPr/>
                <p14:nvPr/>
              </p14:nvContentPartPr>
              <p14:xfrm>
                <a:off x="7185862" y="5031517"/>
                <a:ext cx="114480" cy="13608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39AD3A92-5EEC-A025-3ECA-1406151CA0F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177222" y="5022517"/>
                  <a:ext cx="13212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736A2F6-1A2D-88E4-CD65-23D0927B4A88}"/>
                    </a:ext>
                  </a:extLst>
                </p14:cNvPr>
                <p14:cNvContentPartPr/>
                <p14:nvPr/>
              </p14:nvContentPartPr>
              <p14:xfrm>
                <a:off x="7321942" y="5193157"/>
                <a:ext cx="19800" cy="374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736A2F6-1A2D-88E4-CD65-23D0927B4A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313302" y="5184517"/>
                  <a:ext cx="37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4B1F6E85-9DCA-A2B6-D136-D91777274559}"/>
                    </a:ext>
                  </a:extLst>
                </p14:cNvPr>
                <p14:cNvContentPartPr/>
                <p14:nvPr/>
              </p14:nvContentPartPr>
              <p14:xfrm>
                <a:off x="7447942" y="5036197"/>
                <a:ext cx="120960" cy="1782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4B1F6E85-9DCA-A2B6-D136-D9177727455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438942" y="5027197"/>
                  <a:ext cx="1386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1059258-C500-74DD-79E8-0D17D4432C37}"/>
                    </a:ext>
                  </a:extLst>
                </p14:cNvPr>
                <p14:cNvContentPartPr/>
                <p14:nvPr/>
              </p14:nvContentPartPr>
              <p14:xfrm>
                <a:off x="7652062" y="5022877"/>
                <a:ext cx="108360" cy="14364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1059258-C500-74DD-79E8-0D17D4432C3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643422" y="5014237"/>
                  <a:ext cx="12600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12A929B-6F9B-CE20-DB91-0680127131D0}"/>
                    </a:ext>
                  </a:extLst>
                </p14:cNvPr>
                <p14:cNvContentPartPr/>
                <p14:nvPr/>
              </p14:nvContentPartPr>
              <p14:xfrm>
                <a:off x="7811902" y="4994077"/>
                <a:ext cx="99000" cy="15516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12A929B-6F9B-CE20-DB91-0680127131D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802902" y="4985077"/>
                  <a:ext cx="11664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58FF6917-9945-1A6A-34A2-5707F1DD7C4C}"/>
                    </a:ext>
                  </a:extLst>
                </p14:cNvPr>
                <p14:cNvContentPartPr/>
                <p14:nvPr/>
              </p14:nvContentPartPr>
              <p14:xfrm>
                <a:off x="7941862" y="5104237"/>
                <a:ext cx="47880" cy="4608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58FF6917-9945-1A6A-34A2-5707F1DD7C4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932862" y="5095597"/>
                  <a:ext cx="655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5B2B59A-FD02-1483-6A25-07C34E103A77}"/>
                    </a:ext>
                  </a:extLst>
                </p14:cNvPr>
                <p14:cNvContentPartPr/>
                <p14:nvPr/>
              </p14:nvContentPartPr>
              <p14:xfrm>
                <a:off x="8187742" y="5035837"/>
                <a:ext cx="71640" cy="1710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5B2B59A-FD02-1483-6A25-07C34E103A77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178742" y="5027197"/>
                  <a:ext cx="892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890C391C-54DB-85F5-5E3E-92FFE013565C}"/>
                    </a:ext>
                  </a:extLst>
                </p14:cNvPr>
                <p14:cNvContentPartPr/>
                <p14:nvPr/>
              </p14:nvContentPartPr>
              <p14:xfrm>
                <a:off x="8323822" y="5068597"/>
                <a:ext cx="117360" cy="14040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890C391C-54DB-85F5-5E3E-92FFE013565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315182" y="5059957"/>
                  <a:ext cx="135000" cy="15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802784C-40CA-5AF5-F1A9-B2144D79B094}"/>
                    </a:ext>
                  </a:extLst>
                </p14:cNvPr>
                <p14:cNvContentPartPr/>
                <p14:nvPr/>
              </p14:nvContentPartPr>
              <p14:xfrm>
                <a:off x="8488342" y="5099557"/>
                <a:ext cx="102600" cy="914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802784C-40CA-5AF5-F1A9-B2144D79B094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479342" y="5090557"/>
                  <a:ext cx="1202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BFE188A0-B28D-11FF-248B-FD366C376A9C}"/>
              </a:ext>
            </a:extLst>
          </p:cNvPr>
          <p:cNvGrpSpPr/>
          <p:nvPr/>
        </p:nvGrpSpPr>
        <p:grpSpPr>
          <a:xfrm>
            <a:off x="6524542" y="3768277"/>
            <a:ext cx="584280" cy="367200"/>
            <a:chOff x="6524542" y="3768277"/>
            <a:chExt cx="584280" cy="367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4BF5CE4-7512-FECF-88F8-DE6D818515BD}"/>
                    </a:ext>
                  </a:extLst>
                </p14:cNvPr>
                <p14:cNvContentPartPr/>
                <p14:nvPr/>
              </p14:nvContentPartPr>
              <p14:xfrm>
                <a:off x="6591862" y="3846757"/>
                <a:ext cx="12960" cy="2116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4BF5CE4-7512-FECF-88F8-DE6D818515B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583222" y="3837757"/>
                  <a:ext cx="3060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62EF073-4A6B-D53A-856A-4ECA3BE475D7}"/>
                    </a:ext>
                  </a:extLst>
                </p14:cNvPr>
                <p14:cNvContentPartPr/>
                <p14:nvPr/>
              </p14:nvContentPartPr>
              <p14:xfrm>
                <a:off x="6691942" y="3824797"/>
                <a:ext cx="145800" cy="2365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62EF073-4A6B-D53A-856A-4ECA3BE475D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82942" y="3816157"/>
                  <a:ext cx="16344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211418A7-A8F1-F598-FBCC-A0D8C6C9284C}"/>
                    </a:ext>
                  </a:extLst>
                </p14:cNvPr>
                <p14:cNvContentPartPr/>
                <p14:nvPr/>
              </p14:nvContentPartPr>
              <p14:xfrm>
                <a:off x="6934942" y="3824077"/>
                <a:ext cx="173880" cy="2188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211418A7-A8F1-F598-FBCC-A0D8C6C9284C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926302" y="3815437"/>
                  <a:ext cx="1915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3871759B-07EF-A1E7-910E-D0F0D2D86D9B}"/>
                    </a:ext>
                  </a:extLst>
                </p14:cNvPr>
                <p14:cNvContentPartPr/>
                <p14:nvPr/>
              </p14:nvContentPartPr>
              <p14:xfrm>
                <a:off x="6524542" y="3768277"/>
                <a:ext cx="119880" cy="3672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3871759B-07EF-A1E7-910E-D0F0D2D86D9B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6515902" y="3759637"/>
                  <a:ext cx="137520" cy="38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046F1442-5109-7E20-CC7F-0B56A04CD748}"/>
              </a:ext>
            </a:extLst>
          </p:cNvPr>
          <p:cNvGrpSpPr/>
          <p:nvPr/>
        </p:nvGrpSpPr>
        <p:grpSpPr>
          <a:xfrm>
            <a:off x="7614982" y="3802477"/>
            <a:ext cx="555120" cy="482400"/>
            <a:chOff x="7614982" y="3802477"/>
            <a:chExt cx="555120" cy="48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2175B0DE-A209-4B28-CE8C-E15B3CADF88F}"/>
                    </a:ext>
                  </a:extLst>
                </p14:cNvPr>
                <p14:cNvContentPartPr/>
                <p14:nvPr/>
              </p14:nvContentPartPr>
              <p14:xfrm>
                <a:off x="7614982" y="3828037"/>
                <a:ext cx="139320" cy="33480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2175B0DE-A209-4B28-CE8C-E15B3CADF88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605982" y="3819037"/>
                  <a:ext cx="156960" cy="35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A67401F2-60BC-79D5-D391-564A1CF4D365}"/>
                    </a:ext>
                  </a:extLst>
                </p14:cNvPr>
                <p14:cNvContentPartPr/>
                <p14:nvPr/>
              </p14:nvContentPartPr>
              <p14:xfrm>
                <a:off x="7787422" y="3860437"/>
                <a:ext cx="158760" cy="30708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A67401F2-60BC-79D5-D391-564A1CF4D36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778782" y="3851797"/>
                  <a:ext cx="17640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08A1160-75DC-6AEB-1060-E4C7263DB143}"/>
                    </a:ext>
                  </a:extLst>
                </p14:cNvPr>
                <p14:cNvContentPartPr/>
                <p14:nvPr/>
              </p14:nvContentPartPr>
              <p14:xfrm>
                <a:off x="8031862" y="3853237"/>
                <a:ext cx="138240" cy="3042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08A1160-75DC-6AEB-1060-E4C7263DB14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22862" y="3844237"/>
                  <a:ext cx="1558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1D39B19E-A45E-C006-9A68-D098C1B2E880}"/>
                    </a:ext>
                  </a:extLst>
                </p14:cNvPr>
                <p14:cNvContentPartPr/>
                <p14:nvPr/>
              </p14:nvContentPartPr>
              <p14:xfrm>
                <a:off x="7664662" y="3802477"/>
                <a:ext cx="66240" cy="4824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1D39B19E-A45E-C006-9A68-D098C1B2E88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7656022" y="3793477"/>
                  <a:ext cx="83880" cy="500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12" name="墨迹 111">
                <a:extLst>
                  <a:ext uri="{FF2B5EF4-FFF2-40B4-BE49-F238E27FC236}">
                    <a16:creationId xmlns:a16="http://schemas.microsoft.com/office/drawing/2014/main" id="{507BA0C6-2B7E-6A07-8D03-40BF352A6E76}"/>
                  </a:ext>
                </a:extLst>
              </p14:cNvPr>
              <p14:cNvContentPartPr/>
              <p14:nvPr/>
            </p14:nvContentPartPr>
            <p14:xfrm>
              <a:off x="6940702" y="5370637"/>
              <a:ext cx="203760" cy="161640"/>
            </p14:xfrm>
          </p:contentPart>
        </mc:Choice>
        <mc:Fallback xmlns="">
          <p:pic>
            <p:nvPicPr>
              <p:cNvPr id="112" name="墨迹 111">
                <a:extLst>
                  <a:ext uri="{FF2B5EF4-FFF2-40B4-BE49-F238E27FC236}">
                    <a16:creationId xmlns:a16="http://schemas.microsoft.com/office/drawing/2014/main" id="{507BA0C6-2B7E-6A07-8D03-40BF352A6E7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6932062" y="5361997"/>
                <a:ext cx="221400" cy="179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7C60647-B7EB-154A-C24E-7B49CCBB66C3}"/>
              </a:ext>
            </a:extLst>
          </p:cNvPr>
          <p:cNvGrpSpPr/>
          <p:nvPr/>
        </p:nvGrpSpPr>
        <p:grpSpPr>
          <a:xfrm>
            <a:off x="890902" y="2360677"/>
            <a:ext cx="1879560" cy="1833840"/>
            <a:chOff x="890902" y="2360677"/>
            <a:chExt cx="1879560" cy="183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7E1BD3CA-A3E7-9DD0-B04E-138C124295FA}"/>
                    </a:ext>
                  </a:extLst>
                </p14:cNvPr>
                <p14:cNvContentPartPr/>
                <p14:nvPr/>
              </p14:nvContentPartPr>
              <p14:xfrm>
                <a:off x="895942" y="2360677"/>
                <a:ext cx="1756080" cy="4712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7E1BD3CA-A3E7-9DD0-B04E-138C124295F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87302" y="2352037"/>
                  <a:ext cx="177372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3F56F5C8-47FC-D5B2-7532-D67BA56E2F64}"/>
                    </a:ext>
                  </a:extLst>
                </p14:cNvPr>
                <p14:cNvContentPartPr/>
                <p14:nvPr/>
              </p14:nvContentPartPr>
              <p14:xfrm>
                <a:off x="890902" y="2802397"/>
                <a:ext cx="61200" cy="121644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3F56F5C8-47FC-D5B2-7532-D67BA56E2F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81902" y="2793397"/>
                  <a:ext cx="78840" cy="123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1083D78D-F5B5-CA24-A74C-E2595FCBFE83}"/>
                    </a:ext>
                  </a:extLst>
                </p14:cNvPr>
                <p14:cNvContentPartPr/>
                <p14:nvPr/>
              </p14:nvContentPartPr>
              <p14:xfrm>
                <a:off x="896302" y="2451397"/>
                <a:ext cx="1874160" cy="17431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1083D78D-F5B5-CA24-A74C-E2595FCBFE8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887302" y="2442397"/>
                  <a:ext cx="1891800" cy="1760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8E22E005-53D8-4C15-7DAC-C608E1599695}"/>
              </a:ext>
            </a:extLst>
          </p:cNvPr>
          <p:cNvGrpSpPr/>
          <p:nvPr/>
        </p:nvGrpSpPr>
        <p:grpSpPr>
          <a:xfrm>
            <a:off x="5316382" y="5723437"/>
            <a:ext cx="3678840" cy="484560"/>
            <a:chOff x="5316382" y="5723437"/>
            <a:chExt cx="3678840" cy="48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98DAAFE4-FC35-99F7-FB09-B0690657806C}"/>
                    </a:ext>
                  </a:extLst>
                </p14:cNvPr>
                <p14:cNvContentPartPr/>
                <p14:nvPr/>
              </p14:nvContentPartPr>
              <p14:xfrm>
                <a:off x="5316382" y="5796877"/>
                <a:ext cx="19080" cy="12960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98DAAFE4-FC35-99F7-FB09-B0690657806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5307742" y="5787877"/>
                  <a:ext cx="367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AD88F2B-FD1B-5157-B9C3-716E5381FE72}"/>
                    </a:ext>
                  </a:extLst>
                </p14:cNvPr>
                <p14:cNvContentPartPr/>
                <p14:nvPr/>
              </p14:nvContentPartPr>
              <p14:xfrm>
                <a:off x="5397382" y="5817397"/>
                <a:ext cx="45360" cy="979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AD88F2B-FD1B-5157-B9C3-716E5381FE7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388742" y="5808397"/>
                  <a:ext cx="630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E6999513-FDFE-126F-AB56-16005421D026}"/>
                    </a:ext>
                  </a:extLst>
                </p14:cNvPr>
                <p14:cNvContentPartPr/>
                <p14:nvPr/>
              </p14:nvContentPartPr>
              <p14:xfrm>
                <a:off x="5517982" y="5796877"/>
                <a:ext cx="54720" cy="946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E6999513-FDFE-126F-AB56-16005421D026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5509342" y="5787877"/>
                  <a:ext cx="72360" cy="11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875ECAD5-0426-9D8F-0772-03B9270AE2A9}"/>
                    </a:ext>
                  </a:extLst>
                </p14:cNvPr>
                <p14:cNvContentPartPr/>
                <p14:nvPr/>
              </p14:nvContentPartPr>
              <p14:xfrm>
                <a:off x="5697262" y="5921077"/>
                <a:ext cx="11160" cy="5112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875ECAD5-0426-9D8F-0772-03B9270AE2A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5688622" y="5912077"/>
                  <a:ext cx="2880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610A6887-12C3-5080-316D-8CAE3947E8AA}"/>
                    </a:ext>
                  </a:extLst>
                </p14:cNvPr>
                <p14:cNvContentPartPr/>
                <p14:nvPr/>
              </p14:nvContentPartPr>
              <p14:xfrm>
                <a:off x="5752342" y="5850157"/>
                <a:ext cx="3960" cy="8784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610A6887-12C3-5080-316D-8CAE3947E8A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743702" y="5841517"/>
                  <a:ext cx="216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010413F-9F90-54C3-FCF5-E0E51D27F687}"/>
                    </a:ext>
                  </a:extLst>
                </p14:cNvPr>
                <p14:cNvContentPartPr/>
                <p14:nvPr/>
              </p14:nvContentPartPr>
              <p14:xfrm>
                <a:off x="5805622" y="5843317"/>
                <a:ext cx="63360" cy="1234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010413F-9F90-54C3-FCF5-E0E51D27F68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5796982" y="5834677"/>
                  <a:ext cx="8100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F917E36-C9D1-55C6-8F94-1A8233570CD4}"/>
                    </a:ext>
                  </a:extLst>
                </p14:cNvPr>
                <p14:cNvContentPartPr/>
                <p14:nvPr/>
              </p14:nvContentPartPr>
              <p14:xfrm>
                <a:off x="5904982" y="5816677"/>
                <a:ext cx="52200" cy="1436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F917E36-C9D1-55C6-8F94-1A8233570CD4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5896342" y="5807677"/>
                  <a:ext cx="698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3239337-879E-C5AF-7CB0-650D3EDCA67E}"/>
                    </a:ext>
                  </a:extLst>
                </p14:cNvPr>
                <p14:cNvContentPartPr/>
                <p14:nvPr/>
              </p14:nvContentPartPr>
              <p14:xfrm>
                <a:off x="6027742" y="5982997"/>
                <a:ext cx="360" cy="324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3239337-879E-C5AF-7CB0-650D3EDCA67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018742" y="5974357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558F3F6A-C572-27A7-730D-6D4FB66E005B}"/>
                    </a:ext>
                  </a:extLst>
                </p14:cNvPr>
                <p14:cNvContentPartPr/>
                <p14:nvPr/>
              </p14:nvContentPartPr>
              <p14:xfrm>
                <a:off x="6125302" y="5841157"/>
                <a:ext cx="20520" cy="15300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558F3F6A-C572-27A7-730D-6D4FB66E005B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116302" y="5832157"/>
                  <a:ext cx="3816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88D6220-4164-4776-2FDC-D491DBD01B3D}"/>
                    </a:ext>
                  </a:extLst>
                </p14:cNvPr>
                <p14:cNvContentPartPr/>
                <p14:nvPr/>
              </p14:nvContentPartPr>
              <p14:xfrm>
                <a:off x="6186862" y="5830357"/>
                <a:ext cx="53280" cy="1306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88D6220-4164-4776-2FDC-D491DBD01B3D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178222" y="5821357"/>
                  <a:ext cx="7092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89340F2-FBE9-CC78-95B7-F9B1B687E951}"/>
                    </a:ext>
                  </a:extLst>
                </p14:cNvPr>
                <p14:cNvContentPartPr/>
                <p14:nvPr/>
              </p14:nvContentPartPr>
              <p14:xfrm>
                <a:off x="6267142" y="5842237"/>
                <a:ext cx="63720" cy="100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89340F2-FBE9-CC78-95B7-F9B1B687E9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258502" y="5833237"/>
                  <a:ext cx="813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9D5E007F-3A92-047E-A0BE-C6ADE089628E}"/>
                    </a:ext>
                  </a:extLst>
                </p14:cNvPr>
                <p14:cNvContentPartPr/>
                <p14:nvPr/>
              </p14:nvContentPartPr>
              <p14:xfrm>
                <a:off x="6364702" y="5809837"/>
                <a:ext cx="91080" cy="1612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9D5E007F-3A92-047E-A0BE-C6ADE089628E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6356062" y="5801197"/>
                  <a:ext cx="1087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71EF35E8-2CC4-CC6E-945D-AF9B0C97A218}"/>
                    </a:ext>
                  </a:extLst>
                </p14:cNvPr>
                <p14:cNvContentPartPr/>
                <p14:nvPr/>
              </p14:nvContentPartPr>
              <p14:xfrm>
                <a:off x="6551542" y="5938717"/>
                <a:ext cx="18000" cy="6264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71EF35E8-2CC4-CC6E-945D-AF9B0C97A21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542902" y="5930077"/>
                  <a:ext cx="356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D229F828-55AE-1690-6FA1-C724A52391FF}"/>
                    </a:ext>
                  </a:extLst>
                </p14:cNvPr>
                <p14:cNvContentPartPr/>
                <p14:nvPr/>
              </p14:nvContentPartPr>
              <p14:xfrm>
                <a:off x="6316822" y="6054277"/>
                <a:ext cx="21960" cy="428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D229F828-55AE-1690-6FA1-C724A52391FF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307822" y="6045277"/>
                  <a:ext cx="3960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E8E68638-60A3-D866-B9EA-C812424FFA8F}"/>
                    </a:ext>
                  </a:extLst>
                </p14:cNvPr>
                <p14:cNvContentPartPr/>
                <p14:nvPr/>
              </p14:nvContentPartPr>
              <p14:xfrm>
                <a:off x="6409342" y="5724517"/>
                <a:ext cx="36360" cy="2988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E8E68638-60A3-D866-B9EA-C812424FFA8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400702" y="5715877"/>
                  <a:ext cx="5400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BD607B43-8EC0-F71D-BEAB-B26CCE54715E}"/>
                    </a:ext>
                  </a:extLst>
                </p14:cNvPr>
                <p14:cNvContentPartPr/>
                <p14:nvPr/>
              </p14:nvContentPartPr>
              <p14:xfrm>
                <a:off x="6524182" y="5814157"/>
                <a:ext cx="82080" cy="20844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BD607B43-8EC0-F71D-BEAB-B26CCE5471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15542" y="5805517"/>
                  <a:ext cx="9972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BF4F2AF-7FF2-0843-4690-BB12BF8F7514}"/>
                    </a:ext>
                  </a:extLst>
                </p14:cNvPr>
                <p14:cNvContentPartPr/>
                <p14:nvPr/>
              </p14:nvContentPartPr>
              <p14:xfrm>
                <a:off x="6647662" y="5817397"/>
                <a:ext cx="56880" cy="17568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BF4F2AF-7FF2-0843-4690-BB12BF8F751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39022" y="5808757"/>
                  <a:ext cx="745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F3CA2FDE-F9D6-C1C8-09CB-B1A51CCD0C5B}"/>
                    </a:ext>
                  </a:extLst>
                </p14:cNvPr>
                <p14:cNvContentPartPr/>
                <p14:nvPr/>
              </p14:nvContentPartPr>
              <p14:xfrm>
                <a:off x="6738742" y="5974357"/>
                <a:ext cx="43920" cy="7092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F3CA2FDE-F9D6-C1C8-09CB-B1A51CCD0C5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730102" y="5965357"/>
                  <a:ext cx="615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609C1734-1B98-2DB7-704F-C5B2681609C2}"/>
                    </a:ext>
                  </a:extLst>
                </p14:cNvPr>
                <p14:cNvContentPartPr/>
                <p14:nvPr/>
              </p14:nvContentPartPr>
              <p14:xfrm>
                <a:off x="6906862" y="5862397"/>
                <a:ext cx="51120" cy="759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609C1734-1B98-2DB7-704F-C5B2681609C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897862" y="5853757"/>
                  <a:ext cx="68760" cy="9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DB2D54EF-3A3B-9636-102E-43DEAC4AAE97}"/>
                    </a:ext>
                  </a:extLst>
                </p14:cNvPr>
                <p14:cNvContentPartPr/>
                <p14:nvPr/>
              </p14:nvContentPartPr>
              <p14:xfrm>
                <a:off x="6879862" y="5828917"/>
                <a:ext cx="162000" cy="2847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DB2D54EF-3A3B-9636-102E-43DEAC4AAE9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870862" y="5819917"/>
                  <a:ext cx="179640" cy="30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F69C7A6B-B072-79E7-3CCA-D1028B3FB3EB}"/>
                    </a:ext>
                  </a:extLst>
                </p14:cNvPr>
                <p14:cNvContentPartPr/>
                <p14:nvPr/>
              </p14:nvContentPartPr>
              <p14:xfrm>
                <a:off x="7066342" y="5875357"/>
                <a:ext cx="70560" cy="16596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F69C7A6B-B072-79E7-3CCA-D1028B3FB3EB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057702" y="5866357"/>
                  <a:ext cx="8820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98E33D2B-827B-7530-0F52-693BB1D8A25A}"/>
                    </a:ext>
                  </a:extLst>
                </p14:cNvPr>
                <p14:cNvContentPartPr/>
                <p14:nvPr/>
              </p14:nvContentPartPr>
              <p14:xfrm>
                <a:off x="7190542" y="5864557"/>
                <a:ext cx="133560" cy="21672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98E33D2B-827B-7530-0F52-693BB1D8A25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181902" y="5855917"/>
                  <a:ext cx="1512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47547B3-20C2-D591-6ED4-5A0B8052C127}"/>
                    </a:ext>
                  </a:extLst>
                </p14:cNvPr>
                <p14:cNvContentPartPr/>
                <p14:nvPr/>
              </p14:nvContentPartPr>
              <p14:xfrm>
                <a:off x="7385662" y="5869237"/>
                <a:ext cx="99000" cy="26892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47547B3-20C2-D591-6ED4-5A0B8052C127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377022" y="5860237"/>
                  <a:ext cx="11664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722E40A8-CBE7-D2F5-0A6C-EAB206D4DA1F}"/>
                    </a:ext>
                  </a:extLst>
                </p14:cNvPr>
                <p14:cNvContentPartPr/>
                <p14:nvPr/>
              </p14:nvContentPartPr>
              <p14:xfrm>
                <a:off x="7527502" y="5929357"/>
                <a:ext cx="96120" cy="1854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722E40A8-CBE7-D2F5-0A6C-EAB206D4DA1F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518862" y="5920357"/>
                  <a:ext cx="11376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08A27A5B-8D31-B13F-4A05-41B2BC6F4BE7}"/>
                    </a:ext>
                  </a:extLst>
                </p14:cNvPr>
                <p14:cNvContentPartPr/>
                <p14:nvPr/>
              </p14:nvContentPartPr>
              <p14:xfrm>
                <a:off x="7642702" y="5895877"/>
                <a:ext cx="92880" cy="16128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08A27A5B-8D31-B13F-4A05-41B2BC6F4BE7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633702" y="5886877"/>
                  <a:ext cx="11052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E7BF0029-F4BF-E50A-CD24-106E1650A95F}"/>
                    </a:ext>
                  </a:extLst>
                </p14:cNvPr>
                <p14:cNvContentPartPr/>
                <p14:nvPr/>
              </p14:nvContentPartPr>
              <p14:xfrm>
                <a:off x="7803622" y="6027637"/>
                <a:ext cx="33480" cy="777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E7BF0029-F4BF-E50A-CD24-106E1650A95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794982" y="6018997"/>
                  <a:ext cx="511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C8DC7B3C-C282-EAE2-45D3-86A41F6CA003}"/>
                    </a:ext>
                  </a:extLst>
                </p14:cNvPr>
                <p14:cNvContentPartPr/>
                <p14:nvPr/>
              </p14:nvContentPartPr>
              <p14:xfrm>
                <a:off x="7874182" y="5887957"/>
                <a:ext cx="120240" cy="2732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C8DC7B3C-C282-EAE2-45D3-86A41F6CA003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865182" y="5878957"/>
                  <a:ext cx="13788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A2B53776-5567-395E-5799-6A883D780090}"/>
                    </a:ext>
                  </a:extLst>
                </p14:cNvPr>
                <p14:cNvContentPartPr/>
                <p14:nvPr/>
              </p14:nvContentPartPr>
              <p14:xfrm>
                <a:off x="7998382" y="5936917"/>
                <a:ext cx="85320" cy="16740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A2B53776-5567-395E-5799-6A883D780090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9742" y="5928277"/>
                  <a:ext cx="10296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866D9559-C5EF-4749-7C33-858763D8696A}"/>
                    </a:ext>
                  </a:extLst>
                </p14:cNvPr>
                <p14:cNvContentPartPr/>
                <p14:nvPr/>
              </p14:nvContentPartPr>
              <p14:xfrm>
                <a:off x="8097742" y="5938717"/>
                <a:ext cx="58320" cy="13716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866D9559-C5EF-4749-7C33-858763D8696A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089102" y="5930077"/>
                  <a:ext cx="759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5CDEDBCE-ACF7-5897-8AA4-314DB9C70A5D}"/>
                    </a:ext>
                  </a:extLst>
                </p14:cNvPr>
                <p14:cNvContentPartPr/>
                <p14:nvPr/>
              </p14:nvContentPartPr>
              <p14:xfrm>
                <a:off x="8159302" y="6071917"/>
                <a:ext cx="61560" cy="8424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5CDEDBCE-ACF7-5897-8AA4-314DB9C70A5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150302" y="6063277"/>
                  <a:ext cx="7920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405A1640-5EE5-C48D-E6B2-97A1FBF4A15D}"/>
                    </a:ext>
                  </a:extLst>
                </p14:cNvPr>
                <p14:cNvContentPartPr/>
                <p14:nvPr/>
              </p14:nvContentPartPr>
              <p14:xfrm>
                <a:off x="8314462" y="5871397"/>
                <a:ext cx="38880" cy="21780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405A1640-5EE5-C48D-E6B2-97A1FBF4A15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05462" y="5862397"/>
                  <a:ext cx="5652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C9C1616-10DD-F607-A0EE-C6ACBD5DA21C}"/>
                    </a:ext>
                  </a:extLst>
                </p14:cNvPr>
                <p14:cNvContentPartPr/>
                <p14:nvPr/>
              </p14:nvContentPartPr>
              <p14:xfrm>
                <a:off x="8394382" y="5938717"/>
                <a:ext cx="55800" cy="10764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C9C1616-10DD-F607-A0EE-C6ACBD5DA2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385382" y="5930077"/>
                  <a:ext cx="7344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6896184-6913-CA83-753E-95E2B1B34013}"/>
                    </a:ext>
                  </a:extLst>
                </p14:cNvPr>
                <p14:cNvContentPartPr/>
                <p14:nvPr/>
              </p14:nvContentPartPr>
              <p14:xfrm>
                <a:off x="8451262" y="5956717"/>
                <a:ext cx="80640" cy="11124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6896184-6913-CA83-753E-95E2B1B3401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442262" y="5947717"/>
                  <a:ext cx="9828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6FD513DC-0C4D-22E3-21AF-E6468FBF6BFA}"/>
                    </a:ext>
                  </a:extLst>
                </p14:cNvPr>
                <p14:cNvContentPartPr/>
                <p14:nvPr/>
              </p14:nvContentPartPr>
              <p14:xfrm>
                <a:off x="8550622" y="6134197"/>
                <a:ext cx="7560" cy="252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6FD513DC-0C4D-22E3-21AF-E6468FBF6BF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41982" y="6125197"/>
                  <a:ext cx="25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8C06E83-8592-A684-43E4-7CD86BA7DBDE}"/>
                    </a:ext>
                  </a:extLst>
                </p14:cNvPr>
                <p14:cNvContentPartPr/>
                <p14:nvPr/>
              </p14:nvContentPartPr>
              <p14:xfrm>
                <a:off x="8673382" y="5930077"/>
                <a:ext cx="72720" cy="22500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8C06E83-8592-A684-43E4-7CD86BA7DBD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64382" y="5921437"/>
                  <a:ext cx="9036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01A9227E-1716-89ED-B348-7BA718547832}"/>
                    </a:ext>
                  </a:extLst>
                </p14:cNvPr>
                <p14:cNvContentPartPr/>
                <p14:nvPr/>
              </p14:nvContentPartPr>
              <p14:xfrm>
                <a:off x="8818822" y="5991997"/>
                <a:ext cx="64800" cy="10368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01A9227E-1716-89ED-B348-7BA71854783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809822" y="5983357"/>
                  <a:ext cx="824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73DE741A-F592-AFBA-BE51-1E0AC39A5EEB}"/>
                    </a:ext>
                  </a:extLst>
                </p14:cNvPr>
                <p14:cNvContentPartPr/>
                <p14:nvPr/>
              </p14:nvContentPartPr>
              <p14:xfrm>
                <a:off x="8930782" y="5982997"/>
                <a:ext cx="64440" cy="12528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73DE741A-F592-AFBA-BE51-1E0AC39A5EE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921782" y="5974357"/>
                  <a:ext cx="8208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F773FB48-A99D-6098-3B80-33F331B2D25F}"/>
                    </a:ext>
                  </a:extLst>
                </p14:cNvPr>
                <p14:cNvContentPartPr/>
                <p14:nvPr/>
              </p14:nvContentPartPr>
              <p14:xfrm>
                <a:off x="6915142" y="5723437"/>
                <a:ext cx="89640" cy="48456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F773FB48-A99D-6098-3B80-33F331B2D25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6906142" y="5714797"/>
                  <a:ext cx="107280" cy="502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60" name="墨迹 159">
                <a:extLst>
                  <a:ext uri="{FF2B5EF4-FFF2-40B4-BE49-F238E27FC236}">
                    <a16:creationId xmlns:a16="http://schemas.microsoft.com/office/drawing/2014/main" id="{30BBA489-D29E-2523-0094-B26140C39CB6}"/>
                  </a:ext>
                </a:extLst>
              </p14:cNvPr>
              <p14:cNvContentPartPr/>
              <p14:nvPr/>
            </p14:nvContentPartPr>
            <p14:xfrm>
              <a:off x="6854302" y="6338317"/>
              <a:ext cx="206640" cy="218160"/>
            </p14:xfrm>
          </p:contentPart>
        </mc:Choice>
        <mc:Fallback xmlns="">
          <p:pic>
            <p:nvPicPr>
              <p:cNvPr id="160" name="墨迹 159">
                <a:extLst>
                  <a:ext uri="{FF2B5EF4-FFF2-40B4-BE49-F238E27FC236}">
                    <a16:creationId xmlns:a16="http://schemas.microsoft.com/office/drawing/2014/main" id="{30BBA489-D29E-2523-0094-B26140C39CB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845302" y="6329677"/>
                <a:ext cx="2242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61" name="墨迹 160">
                <a:extLst>
                  <a:ext uri="{FF2B5EF4-FFF2-40B4-BE49-F238E27FC236}">
                    <a16:creationId xmlns:a16="http://schemas.microsoft.com/office/drawing/2014/main" id="{60115F9B-AD94-CA5F-D271-512A13E9D1DD}"/>
                  </a:ext>
                </a:extLst>
              </p14:cNvPr>
              <p14:cNvContentPartPr/>
              <p14:nvPr/>
            </p14:nvContentPartPr>
            <p14:xfrm>
              <a:off x="7350382" y="4362997"/>
              <a:ext cx="552240" cy="1362960"/>
            </p14:xfrm>
          </p:contentPart>
        </mc:Choice>
        <mc:Fallback xmlns="">
          <p:pic>
            <p:nvPicPr>
              <p:cNvPr id="161" name="墨迹 160">
                <a:extLst>
                  <a:ext uri="{FF2B5EF4-FFF2-40B4-BE49-F238E27FC236}">
                    <a16:creationId xmlns:a16="http://schemas.microsoft.com/office/drawing/2014/main" id="{60115F9B-AD94-CA5F-D271-512A13E9D1DD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341382" y="4354357"/>
                <a:ext cx="569880" cy="13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58445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3.4 Fundamentals of Spatial Filtering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65103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521701">
                <a:tc>
                  <a:txBody>
                    <a:bodyPr/>
                    <a:lstStyle/>
                    <a:p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Linear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nonlinear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21701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smooth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Smooth</a:t>
                      </a:r>
                      <a:r>
                        <a:rPr lang="en-US" altLang="zh-CN" sz="2800" baseline="0" dirty="0"/>
                        <a:t> Linear Filters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2800" dirty="0"/>
                        <a:t>Smooth</a:t>
                      </a:r>
                      <a:r>
                        <a:rPr lang="en-US" altLang="zh-CN" sz="2800" baseline="0" dirty="0"/>
                        <a:t> nonlinear Filters</a:t>
                      </a:r>
                      <a:endParaRPr lang="zh-CN" altLang="en-US" sz="2800" dirty="0"/>
                    </a:p>
                    <a:p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1701"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Sharpening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Sharpening</a:t>
                      </a:r>
                      <a:r>
                        <a:rPr lang="en-US" altLang="zh-CN" sz="2800" baseline="0" dirty="0"/>
                        <a:t> Linear filters</a:t>
                      </a:r>
                      <a:endParaRPr lang="zh-CN" altLang="en-US" sz="2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2800" dirty="0"/>
                        <a:t>Sharpening nonlinear filters</a:t>
                      </a:r>
                      <a:endParaRPr lang="zh-CN" altLang="en-US" sz="2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Sharpening Spatial 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3.6.1 Foundation </a:t>
            </a:r>
          </a:p>
          <a:p>
            <a:pPr lvl="1"/>
            <a:r>
              <a:rPr lang="en-US" altLang="zh-CN" dirty="0"/>
              <a:t>1D: derivative f sub x.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624013" y="3043238"/>
          <a:ext cx="2862262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4137600" imgH="4876800" progId="Equation.3">
                  <p:embed/>
                </p:oleObj>
              </mc:Choice>
              <mc:Fallback>
                <p:oleObj name="公式" r:id="rId2" imgW="34137600" imgH="4876800" progId="Equation.3">
                  <p:embed/>
                  <p:pic>
                    <p:nvPicPr>
                      <p:cNvPr id="0" name="图片 204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624013" y="3043238"/>
                        <a:ext cx="2862262" cy="4095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679575" y="4171950"/>
          <a:ext cx="4733925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51206400" imgH="4876800" progId="Equation.3">
                  <p:embed/>
                </p:oleObj>
              </mc:Choice>
              <mc:Fallback>
                <p:oleObj name="公式" r:id="rId4" imgW="51206400" imgH="4876800" progId="Equation.3">
                  <p:embed/>
                  <p:pic>
                    <p:nvPicPr>
                      <p:cNvPr id="0" name="图片 2049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679575" y="4171950"/>
                        <a:ext cx="4733925" cy="4508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2743200" imgH="5181600" progId="Equation.3">
                  <p:embed/>
                </p:oleObj>
              </mc:Choice>
              <mc:Fallback>
                <p:oleObj name="公式" r:id="rId6" imgW="2743200" imgH="5181600" progId="Equation.3">
                  <p:embed/>
                  <p:pic>
                    <p:nvPicPr>
                      <p:cNvPr id="0" name="图片 2050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2" name="组合 21">
            <a:extLst>
              <a:ext uri="{FF2B5EF4-FFF2-40B4-BE49-F238E27FC236}">
                <a16:creationId xmlns:a16="http://schemas.microsoft.com/office/drawing/2014/main" id="{7C061E25-241B-E241-7F63-223F23B1D564}"/>
              </a:ext>
            </a:extLst>
          </p:cNvPr>
          <p:cNvGrpSpPr/>
          <p:nvPr/>
        </p:nvGrpSpPr>
        <p:grpSpPr>
          <a:xfrm>
            <a:off x="4944502" y="1810597"/>
            <a:ext cx="1386720" cy="597600"/>
            <a:chOff x="4944502" y="1810597"/>
            <a:chExt cx="1386720" cy="597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6234726-2598-0633-9DEF-AA8DFEFC1D8A}"/>
                    </a:ext>
                  </a:extLst>
                </p14:cNvPr>
                <p14:cNvContentPartPr/>
                <p14:nvPr/>
              </p14:nvContentPartPr>
              <p14:xfrm>
                <a:off x="4944502" y="2128837"/>
                <a:ext cx="117000" cy="108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6234726-2598-0633-9DEF-AA8DFEFC1D8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935502" y="2119837"/>
                  <a:ext cx="1346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6377206-21EA-E597-EAC0-EE73E80B491A}"/>
                    </a:ext>
                  </a:extLst>
                </p14:cNvPr>
                <p14:cNvContentPartPr/>
                <p14:nvPr/>
              </p14:nvContentPartPr>
              <p14:xfrm>
                <a:off x="4951342" y="1988077"/>
                <a:ext cx="56880" cy="4201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6377206-21EA-E597-EAC0-EE73E80B491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42342" y="1979437"/>
                  <a:ext cx="74520" cy="43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6E212EE5-9F9A-7DD9-AA3C-701A557A78B2}"/>
                    </a:ext>
                  </a:extLst>
                </p14:cNvPr>
                <p14:cNvContentPartPr/>
                <p14:nvPr/>
              </p14:nvContentPartPr>
              <p14:xfrm>
                <a:off x="5060062" y="2023717"/>
                <a:ext cx="360" cy="43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6E212EE5-9F9A-7DD9-AA3C-701A557A78B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51062" y="2015077"/>
                  <a:ext cx="18000" cy="6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BF79AFD-D757-A196-3568-C459533E74DD}"/>
                    </a:ext>
                  </a:extLst>
                </p14:cNvPr>
                <p14:cNvContentPartPr/>
                <p14:nvPr/>
              </p14:nvContentPartPr>
              <p14:xfrm>
                <a:off x="5147902" y="2076997"/>
                <a:ext cx="24120" cy="1926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BF79AFD-D757-A196-3568-C459533E74D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39262" y="2068357"/>
                  <a:ext cx="4176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AFC4ACB-9DB0-35EE-3891-C0AADAD684CE}"/>
                    </a:ext>
                  </a:extLst>
                </p14:cNvPr>
                <p14:cNvContentPartPr/>
                <p14:nvPr/>
              </p14:nvContentPartPr>
              <p14:xfrm>
                <a:off x="5272462" y="2134597"/>
                <a:ext cx="139320" cy="2106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AFC4ACB-9DB0-35EE-3891-C0AADAD684C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63822" y="2125957"/>
                  <a:ext cx="1569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D723401-A03B-3B68-5236-CCCE1195F42B}"/>
                    </a:ext>
                  </a:extLst>
                </p14:cNvPr>
                <p14:cNvContentPartPr/>
                <p14:nvPr/>
              </p14:nvContentPartPr>
              <p14:xfrm>
                <a:off x="5327182" y="2094997"/>
                <a:ext cx="43920" cy="2048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D723401-A03B-3B68-5236-CCCE1195F42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318182" y="2085997"/>
                  <a:ext cx="61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EA27D256-32D9-2654-86BE-98DC306FA65B}"/>
                    </a:ext>
                  </a:extLst>
                </p14:cNvPr>
                <p14:cNvContentPartPr/>
                <p14:nvPr/>
              </p14:nvContentPartPr>
              <p14:xfrm>
                <a:off x="5512582" y="2050357"/>
                <a:ext cx="60480" cy="31248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EA27D256-32D9-2654-86BE-98DC306FA65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503582" y="2041357"/>
                  <a:ext cx="78120" cy="33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7625B2D1-E61F-36C3-F903-9EF82BFFD350}"/>
                    </a:ext>
                  </a:extLst>
                </p14:cNvPr>
                <p14:cNvContentPartPr/>
                <p14:nvPr/>
              </p14:nvContentPartPr>
              <p14:xfrm>
                <a:off x="5699062" y="2109757"/>
                <a:ext cx="63000" cy="1188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7625B2D1-E61F-36C3-F903-9EF82BFFD35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90422" y="2101117"/>
                  <a:ext cx="8064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C6172B84-D7D2-5A6A-745B-A9E1B5B89E91}"/>
                    </a:ext>
                  </a:extLst>
                </p14:cNvPr>
                <p14:cNvContentPartPr/>
                <p14:nvPr/>
              </p14:nvContentPartPr>
              <p14:xfrm>
                <a:off x="5690422" y="2194357"/>
                <a:ext cx="119880" cy="75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C6172B84-D7D2-5A6A-745B-A9E1B5B89E9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81422" y="2185357"/>
                  <a:ext cx="13752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C36041A3-4DDF-6055-8B02-0BA3B19CC2E5}"/>
                    </a:ext>
                  </a:extLst>
                </p14:cNvPr>
                <p14:cNvContentPartPr/>
                <p14:nvPr/>
              </p14:nvContentPartPr>
              <p14:xfrm>
                <a:off x="5929822" y="1810597"/>
                <a:ext cx="37080" cy="3945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C36041A3-4DDF-6055-8B02-0BA3B19CC2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21182" y="1801957"/>
                  <a:ext cx="547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4E404E08-A358-DAEF-49B1-9CD9A3F3D700}"/>
                    </a:ext>
                  </a:extLst>
                </p14:cNvPr>
                <p14:cNvContentPartPr/>
                <p14:nvPr/>
              </p14:nvContentPartPr>
              <p14:xfrm>
                <a:off x="6072022" y="2041357"/>
                <a:ext cx="360" cy="178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4E404E08-A358-DAEF-49B1-9CD9A3F3D70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63022" y="2032717"/>
                  <a:ext cx="1800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06D025E-6715-8B7F-56DB-EEBEAB1B3EF7}"/>
                    </a:ext>
                  </a:extLst>
                </p14:cNvPr>
                <p14:cNvContentPartPr/>
                <p14:nvPr/>
              </p14:nvContentPartPr>
              <p14:xfrm>
                <a:off x="6045382" y="1926157"/>
                <a:ext cx="756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06D025E-6715-8B7F-56DB-EEBEAB1B3EF7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36382" y="191715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BA4D7B32-44BF-E656-34F9-9A2761CF695F}"/>
                    </a:ext>
                  </a:extLst>
                </p14:cNvPr>
                <p14:cNvContentPartPr/>
                <p14:nvPr/>
              </p14:nvContentPartPr>
              <p14:xfrm>
                <a:off x="6125302" y="1987357"/>
                <a:ext cx="205920" cy="1990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BA4D7B32-44BF-E656-34F9-9A2761CF69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116302" y="1978717"/>
                  <a:ext cx="223560" cy="21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B1CFC03-CD40-7B1D-9FF8-FE7225312A48}"/>
              </a:ext>
            </a:extLst>
          </p:cNvPr>
          <p:cNvGrpSpPr/>
          <p:nvPr/>
        </p:nvGrpSpPr>
        <p:grpSpPr>
          <a:xfrm>
            <a:off x="5924782" y="2414317"/>
            <a:ext cx="505080" cy="168840"/>
            <a:chOff x="5924782" y="2414317"/>
            <a:chExt cx="505080" cy="16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E06071E2-F39D-FB0F-A2DC-C7AD62B58D1F}"/>
                    </a:ext>
                  </a:extLst>
                </p14:cNvPr>
                <p14:cNvContentPartPr/>
                <p14:nvPr/>
              </p14:nvContentPartPr>
              <p14:xfrm>
                <a:off x="5924782" y="2431957"/>
                <a:ext cx="100800" cy="129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E06071E2-F39D-FB0F-A2DC-C7AD62B58D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916142" y="2423317"/>
                  <a:ext cx="11844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3EC5B9C-FAC7-E6F4-DD01-828D605C05D0}"/>
                    </a:ext>
                  </a:extLst>
                </p14:cNvPr>
                <p14:cNvContentPartPr/>
                <p14:nvPr/>
              </p14:nvContentPartPr>
              <p14:xfrm>
                <a:off x="6072022" y="2485597"/>
                <a:ext cx="36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3EC5B9C-FAC7-E6F4-DD01-828D605C05D0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063022" y="24765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954084F2-DD30-4810-EE28-BD4E7EFA4683}"/>
                    </a:ext>
                  </a:extLst>
                </p14:cNvPr>
                <p14:cNvContentPartPr/>
                <p14:nvPr/>
              </p14:nvContentPartPr>
              <p14:xfrm>
                <a:off x="6071662" y="2421517"/>
                <a:ext cx="102600" cy="15660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954084F2-DD30-4810-EE28-BD4E7EFA468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063022" y="2412517"/>
                  <a:ext cx="12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12ACE75-D22E-8715-3C73-5EFAE32C0A75}"/>
                    </a:ext>
                  </a:extLst>
                </p14:cNvPr>
                <p14:cNvContentPartPr/>
                <p14:nvPr/>
              </p14:nvContentPartPr>
              <p14:xfrm>
                <a:off x="6092902" y="2414317"/>
                <a:ext cx="50760" cy="1548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12ACE75-D22E-8715-3C73-5EFAE32C0A7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83902" y="2405317"/>
                  <a:ext cx="684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FBE3A0C-C560-3375-A766-7D03F1C9DCBF}"/>
                    </a:ext>
                  </a:extLst>
                </p14:cNvPr>
                <p14:cNvContentPartPr/>
                <p14:nvPr/>
              </p14:nvContentPartPr>
              <p14:xfrm>
                <a:off x="6187222" y="2490637"/>
                <a:ext cx="71640" cy="3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FBE3A0C-C560-3375-A766-7D03F1C9DCB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78582" y="2481997"/>
                  <a:ext cx="892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CCA9E56B-C8FD-48B6-61EB-91E412DE3B63}"/>
                    </a:ext>
                  </a:extLst>
                </p14:cNvPr>
                <p14:cNvContentPartPr/>
                <p14:nvPr/>
              </p14:nvContentPartPr>
              <p14:xfrm>
                <a:off x="6240502" y="2449957"/>
                <a:ext cx="61560" cy="702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CCA9E56B-C8FD-48B6-61EB-91E412DE3B6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31862" y="2440957"/>
                  <a:ext cx="79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C2070EE-BF8E-F7B0-3C52-DF04EFA47064}"/>
                    </a:ext>
                  </a:extLst>
                </p14:cNvPr>
                <p14:cNvContentPartPr/>
                <p14:nvPr/>
              </p14:nvContentPartPr>
              <p14:xfrm>
                <a:off x="6354262" y="2430877"/>
                <a:ext cx="75600" cy="1522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C2070EE-BF8E-F7B0-3C52-DF04EFA4706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345622" y="2421877"/>
                  <a:ext cx="93240" cy="169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FF092AA-5167-24B1-F6F8-9294B28E5C6E}"/>
              </a:ext>
            </a:extLst>
          </p:cNvPr>
          <p:cNvGrpSpPr/>
          <p:nvPr/>
        </p:nvGrpSpPr>
        <p:grpSpPr>
          <a:xfrm>
            <a:off x="6720022" y="1499917"/>
            <a:ext cx="1726200" cy="648360"/>
            <a:chOff x="6720022" y="1499917"/>
            <a:chExt cx="1726200" cy="648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1FA1C3C-6183-533E-C4B1-BB1924E1F44E}"/>
                    </a:ext>
                  </a:extLst>
                </p14:cNvPr>
                <p14:cNvContentPartPr/>
                <p14:nvPr/>
              </p14:nvContentPartPr>
              <p14:xfrm>
                <a:off x="6720022" y="2000317"/>
                <a:ext cx="972360" cy="1479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1FA1C3C-6183-533E-C4B1-BB1924E1F44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711382" y="1991677"/>
                  <a:ext cx="990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402F4A2B-F818-360D-4464-E5691E6E3758}"/>
                    </a:ext>
                  </a:extLst>
                </p14:cNvPr>
                <p14:cNvContentPartPr/>
                <p14:nvPr/>
              </p14:nvContentPartPr>
              <p14:xfrm>
                <a:off x="6742702" y="1766677"/>
                <a:ext cx="130680" cy="442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402F4A2B-F818-360D-4464-E5691E6E375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34062" y="1758037"/>
                  <a:ext cx="14832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8BBDAA2-C14D-383A-858C-DF9D6A5B58A5}"/>
                    </a:ext>
                  </a:extLst>
                </p14:cNvPr>
                <p14:cNvContentPartPr/>
                <p14:nvPr/>
              </p14:nvContentPartPr>
              <p14:xfrm>
                <a:off x="6758182" y="1713037"/>
                <a:ext cx="62640" cy="3326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8BBDAA2-C14D-383A-858C-DF9D6A5B58A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749182" y="1704397"/>
                  <a:ext cx="80280" cy="35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F7B0867D-8B99-0E06-97F9-0BA295F020A8}"/>
                    </a:ext>
                  </a:extLst>
                </p14:cNvPr>
                <p14:cNvContentPartPr/>
                <p14:nvPr/>
              </p14:nvContentPartPr>
              <p14:xfrm>
                <a:off x="6879142" y="1721677"/>
                <a:ext cx="30240" cy="213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F7B0867D-8B99-0E06-97F9-0BA295F020A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870142" y="1713037"/>
                  <a:ext cx="47880" cy="23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1E409ECD-5889-0F61-35B3-1CFCD36D5853}"/>
                    </a:ext>
                  </a:extLst>
                </p14:cNvPr>
                <p14:cNvContentPartPr/>
                <p14:nvPr/>
              </p14:nvContentPartPr>
              <p14:xfrm>
                <a:off x="6941422" y="1743997"/>
                <a:ext cx="107640" cy="1789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1E409ECD-5889-0F61-35B3-1CFCD36D585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932422" y="1735357"/>
                  <a:ext cx="125280" cy="19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D1829A9-F263-8968-9D43-70B658A6D71F}"/>
                    </a:ext>
                  </a:extLst>
                </p14:cNvPr>
                <p14:cNvContentPartPr/>
                <p14:nvPr/>
              </p14:nvContentPartPr>
              <p14:xfrm>
                <a:off x="6946822" y="1748677"/>
                <a:ext cx="48600" cy="161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D1829A9-F263-8968-9D43-70B658A6D7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938182" y="1739677"/>
                  <a:ext cx="662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1A8EFAD-EB26-2229-1D34-E5B46A865731}"/>
                    </a:ext>
                  </a:extLst>
                </p14:cNvPr>
                <p14:cNvContentPartPr/>
                <p14:nvPr/>
              </p14:nvContentPartPr>
              <p14:xfrm>
                <a:off x="7057342" y="1801957"/>
                <a:ext cx="124200" cy="183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1A8EFAD-EB26-2229-1D34-E5B46A86573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048342" y="1792957"/>
                  <a:ext cx="1418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CBFF9E2-6E64-7A86-E29D-07F8B88867C5}"/>
                    </a:ext>
                  </a:extLst>
                </p14:cNvPr>
                <p14:cNvContentPartPr/>
                <p14:nvPr/>
              </p14:nvContentPartPr>
              <p14:xfrm>
                <a:off x="7092982" y="1739677"/>
                <a:ext cx="14760" cy="1130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CBFF9E2-6E64-7A86-E29D-07F8B88867C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083982" y="1730677"/>
                  <a:ext cx="324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E0FA55B-2047-1A2D-D6FF-C689388EDC0E}"/>
                    </a:ext>
                  </a:extLst>
                </p14:cNvPr>
                <p14:cNvContentPartPr/>
                <p14:nvPr/>
              </p14:nvContentPartPr>
              <p14:xfrm>
                <a:off x="7181902" y="1757317"/>
                <a:ext cx="74880" cy="1371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E0FA55B-2047-1A2D-D6FF-C689388EDC0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172902" y="1748677"/>
                  <a:ext cx="92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65A98F48-A58A-F365-51C7-2892D03F2E84}"/>
                    </a:ext>
                  </a:extLst>
                </p14:cNvPr>
                <p14:cNvContentPartPr/>
                <p14:nvPr/>
              </p14:nvContentPartPr>
              <p14:xfrm>
                <a:off x="7297102" y="1732477"/>
                <a:ext cx="122040" cy="1623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65A98F48-A58A-F365-51C7-2892D03F2E8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88462" y="1723477"/>
                  <a:ext cx="13968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811E3214-AC55-54AB-2C2C-032756E7D831}"/>
                    </a:ext>
                  </a:extLst>
                </p14:cNvPr>
                <p14:cNvContentPartPr/>
                <p14:nvPr/>
              </p14:nvContentPartPr>
              <p14:xfrm>
                <a:off x="7351822" y="1730677"/>
                <a:ext cx="78480" cy="1702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811E3214-AC55-54AB-2C2C-032756E7D83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343182" y="1722037"/>
                  <a:ext cx="961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64909A2-BF49-4756-0AF7-AF6AD116B6E0}"/>
                    </a:ext>
                  </a:extLst>
                </p14:cNvPr>
                <p14:cNvContentPartPr/>
                <p14:nvPr/>
              </p14:nvContentPartPr>
              <p14:xfrm>
                <a:off x="7483582" y="1641757"/>
                <a:ext cx="57600" cy="1641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64909A2-BF49-4756-0AF7-AF6AD116B6E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474582" y="1633117"/>
                  <a:ext cx="752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CD7FD6E5-79E2-584A-1ADF-95B05BD563BA}"/>
                    </a:ext>
                  </a:extLst>
                </p14:cNvPr>
                <p14:cNvContentPartPr/>
                <p14:nvPr/>
              </p14:nvContentPartPr>
              <p14:xfrm>
                <a:off x="7696702" y="1695397"/>
                <a:ext cx="113040" cy="1800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CD7FD6E5-79E2-584A-1ADF-95B05BD563B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87702" y="1686757"/>
                  <a:ext cx="130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87D67EA-B5B0-7E5D-FB87-EDCE884FD477}"/>
                    </a:ext>
                  </a:extLst>
                </p14:cNvPr>
                <p14:cNvContentPartPr/>
                <p14:nvPr/>
              </p14:nvContentPartPr>
              <p14:xfrm>
                <a:off x="7918822" y="1602877"/>
                <a:ext cx="90000" cy="129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87D67EA-B5B0-7E5D-FB87-EDCE884FD4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909822" y="1593877"/>
                  <a:ext cx="1076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7B4F9188-224B-5BBA-126A-95BA23A80EF1}"/>
                    </a:ext>
                  </a:extLst>
                </p14:cNvPr>
                <p14:cNvContentPartPr/>
                <p14:nvPr/>
              </p14:nvContentPartPr>
              <p14:xfrm>
                <a:off x="7944382" y="1499917"/>
                <a:ext cx="27360" cy="3884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7B4F9188-224B-5BBA-126A-95BA23A80EF1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935742" y="1491277"/>
                  <a:ext cx="4500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45648954-2CC1-27B7-D804-5C714FC7F4A0}"/>
                    </a:ext>
                  </a:extLst>
                </p14:cNvPr>
                <p14:cNvContentPartPr/>
                <p14:nvPr/>
              </p14:nvContentPartPr>
              <p14:xfrm>
                <a:off x="8089102" y="1597477"/>
                <a:ext cx="51480" cy="2307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45648954-2CC1-27B7-D804-5C714FC7F4A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080462" y="1588837"/>
                  <a:ext cx="691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8276977C-DB41-0956-4512-B35145BE0299}"/>
                    </a:ext>
                  </a:extLst>
                </p14:cNvPr>
                <p14:cNvContentPartPr/>
                <p14:nvPr/>
              </p14:nvContentPartPr>
              <p14:xfrm>
                <a:off x="8220142" y="1655077"/>
                <a:ext cx="68040" cy="1882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8276977C-DB41-0956-4512-B35145BE029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211502" y="1646077"/>
                  <a:ext cx="856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FB391A3C-DC60-7D12-9FEF-1293C5196285}"/>
                    </a:ext>
                  </a:extLst>
                </p14:cNvPr>
                <p14:cNvContentPartPr/>
                <p14:nvPr/>
              </p14:nvContentPartPr>
              <p14:xfrm>
                <a:off x="8190262" y="1659757"/>
                <a:ext cx="110160" cy="1803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FB391A3C-DC60-7D12-9FEF-1293C519628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181262" y="1650757"/>
                  <a:ext cx="1278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4937664-32B8-8A97-28A1-A812666B3A87}"/>
                    </a:ext>
                  </a:extLst>
                </p14:cNvPr>
                <p14:cNvContentPartPr/>
                <p14:nvPr/>
              </p14:nvContentPartPr>
              <p14:xfrm>
                <a:off x="8394022" y="1579837"/>
                <a:ext cx="46440" cy="26496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4937664-32B8-8A97-28A1-A812666B3A8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385382" y="1570837"/>
                  <a:ext cx="6408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9441C01-9427-6544-FB4E-4C149C7AC130}"/>
                    </a:ext>
                  </a:extLst>
                </p14:cNvPr>
                <p14:cNvContentPartPr/>
                <p14:nvPr/>
              </p14:nvContentPartPr>
              <p14:xfrm>
                <a:off x="7643062" y="2015077"/>
                <a:ext cx="803160" cy="3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9441C01-9427-6544-FB4E-4C149C7AC130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634422" y="2006077"/>
                  <a:ext cx="8208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64613374-5EDD-C1C1-3272-4CA640895CDE}"/>
              </a:ext>
            </a:extLst>
          </p:cNvPr>
          <p:cNvGrpSpPr/>
          <p:nvPr/>
        </p:nvGrpSpPr>
        <p:grpSpPr>
          <a:xfrm>
            <a:off x="7242742" y="2245837"/>
            <a:ext cx="436320" cy="208800"/>
            <a:chOff x="7242742" y="2245837"/>
            <a:chExt cx="436320" cy="20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2354FEF-FF06-8EA0-F7A5-36FF1FDFD273}"/>
                    </a:ext>
                  </a:extLst>
                </p14:cNvPr>
                <p14:cNvContentPartPr/>
                <p14:nvPr/>
              </p14:nvContentPartPr>
              <p14:xfrm>
                <a:off x="7242742" y="2301277"/>
                <a:ext cx="159120" cy="153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2354FEF-FF06-8EA0-F7A5-36FF1FDFD27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234102" y="2292637"/>
                  <a:ext cx="176760" cy="17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429A48D-DCE5-795E-589E-DA930975766A}"/>
                    </a:ext>
                  </a:extLst>
                </p14:cNvPr>
                <p14:cNvContentPartPr/>
                <p14:nvPr/>
              </p14:nvContentPartPr>
              <p14:xfrm>
                <a:off x="7513102" y="2259877"/>
                <a:ext cx="165960" cy="1929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429A48D-DCE5-795E-589E-DA930975766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504462" y="2251237"/>
                  <a:ext cx="18360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118C263-0127-749D-C6CE-26F3F94C695D}"/>
                    </a:ext>
                  </a:extLst>
                </p14:cNvPr>
                <p14:cNvContentPartPr/>
                <p14:nvPr/>
              </p14:nvContentPartPr>
              <p14:xfrm>
                <a:off x="7567822" y="2245837"/>
                <a:ext cx="84600" cy="19656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118C263-0127-749D-C6CE-26F3F94C695D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7559182" y="2237197"/>
                  <a:ext cx="102240" cy="21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DD27DD03-09AB-3F92-0C35-574991382B5C}"/>
                  </a:ext>
                </a:extLst>
              </p14:cNvPr>
              <p14:cNvContentPartPr/>
              <p14:nvPr/>
            </p14:nvContentPartPr>
            <p14:xfrm>
              <a:off x="4759462" y="3443917"/>
              <a:ext cx="43560" cy="16812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DD27DD03-09AB-3F92-0C35-574991382B5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750462" y="3435277"/>
                <a:ext cx="6120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68" name="组合 67">
            <a:extLst>
              <a:ext uri="{FF2B5EF4-FFF2-40B4-BE49-F238E27FC236}">
                <a16:creationId xmlns:a16="http://schemas.microsoft.com/office/drawing/2014/main" id="{5BD4BB33-1E53-72F6-A5CD-13E8D17A7EE7}"/>
              </a:ext>
            </a:extLst>
          </p:cNvPr>
          <p:cNvGrpSpPr/>
          <p:nvPr/>
        </p:nvGrpSpPr>
        <p:grpSpPr>
          <a:xfrm>
            <a:off x="5054302" y="3151237"/>
            <a:ext cx="599400" cy="386280"/>
            <a:chOff x="5054302" y="3151237"/>
            <a:chExt cx="599400" cy="386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0154940A-946D-344C-3791-D861F5CF6156}"/>
                    </a:ext>
                  </a:extLst>
                </p14:cNvPr>
                <p14:cNvContentPartPr/>
                <p14:nvPr/>
              </p14:nvContentPartPr>
              <p14:xfrm>
                <a:off x="5054302" y="3231157"/>
                <a:ext cx="153360" cy="536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0154940A-946D-344C-3791-D861F5CF6156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45662" y="3222517"/>
                  <a:ext cx="1710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569A80E-793B-D867-EBF2-C32F8D2E5846}"/>
                    </a:ext>
                  </a:extLst>
                </p14:cNvPr>
                <p14:cNvContentPartPr/>
                <p14:nvPr/>
              </p14:nvContentPartPr>
              <p14:xfrm>
                <a:off x="5116582" y="3151237"/>
                <a:ext cx="39960" cy="38628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569A80E-793B-D867-EBF2-C32F8D2E584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107942" y="3142237"/>
                  <a:ext cx="57600" cy="40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A473FF9B-CE11-A6FE-E024-DF174BB2D7DE}"/>
                    </a:ext>
                  </a:extLst>
                </p14:cNvPr>
                <p14:cNvContentPartPr/>
                <p14:nvPr/>
              </p14:nvContentPartPr>
              <p14:xfrm>
                <a:off x="5237542" y="3160237"/>
                <a:ext cx="16560" cy="59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A473FF9B-CE11-A6FE-E024-DF174BB2D7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28542" y="3151237"/>
                  <a:ext cx="3420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C2F938D2-3F3C-85B9-4A6B-A5149527278C}"/>
                    </a:ext>
                  </a:extLst>
                </p14:cNvPr>
                <p14:cNvContentPartPr/>
                <p14:nvPr/>
              </p14:nvContentPartPr>
              <p14:xfrm>
                <a:off x="5298022" y="3222157"/>
                <a:ext cx="46440" cy="2750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C2F938D2-3F3C-85B9-4A6B-A5149527278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89022" y="3213517"/>
                  <a:ext cx="640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A9BF83A-CFFC-4E3D-7E8B-F786615270C4}"/>
                    </a:ext>
                  </a:extLst>
                </p14:cNvPr>
                <p14:cNvContentPartPr/>
                <p14:nvPr/>
              </p14:nvContentPartPr>
              <p14:xfrm>
                <a:off x="5432662" y="3293797"/>
                <a:ext cx="135360" cy="2185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A9BF83A-CFFC-4E3D-7E8B-F786615270C4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24022" y="3284797"/>
                  <a:ext cx="153000" cy="23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476D68AE-377A-FC69-0753-97BE8CFAA093}"/>
                    </a:ext>
                  </a:extLst>
                </p14:cNvPr>
                <p14:cNvContentPartPr/>
                <p14:nvPr/>
              </p14:nvContentPartPr>
              <p14:xfrm>
                <a:off x="5450662" y="3275797"/>
                <a:ext cx="115560" cy="2419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476D68AE-377A-FC69-0753-97BE8CFAA093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441662" y="3266797"/>
                  <a:ext cx="13320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FE88587B-5F0A-5B90-EEC3-85DD083AA7AD}"/>
                    </a:ext>
                  </a:extLst>
                </p14:cNvPr>
                <p14:cNvContentPartPr/>
                <p14:nvPr/>
              </p14:nvContentPartPr>
              <p14:xfrm>
                <a:off x="5557222" y="3296677"/>
                <a:ext cx="96480" cy="1656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FE88587B-5F0A-5B90-EEC3-85DD083AA7AD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548222" y="3287677"/>
                  <a:ext cx="1141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9" name="墨迹 68">
                <a:extLst>
                  <a:ext uri="{FF2B5EF4-FFF2-40B4-BE49-F238E27FC236}">
                    <a16:creationId xmlns:a16="http://schemas.microsoft.com/office/drawing/2014/main" id="{5756A674-6442-CF57-F16D-D9F1DC8A3041}"/>
                  </a:ext>
                </a:extLst>
              </p14:cNvPr>
              <p14:cNvContentPartPr/>
              <p14:nvPr/>
            </p14:nvContentPartPr>
            <p14:xfrm>
              <a:off x="5839462" y="3355357"/>
              <a:ext cx="150120" cy="360"/>
            </p14:xfrm>
          </p:contentPart>
        </mc:Choice>
        <mc:Fallback xmlns="">
          <p:pic>
            <p:nvPicPr>
              <p:cNvPr id="69" name="墨迹 68">
                <a:extLst>
                  <a:ext uri="{FF2B5EF4-FFF2-40B4-BE49-F238E27FC236}">
                    <a16:creationId xmlns:a16="http://schemas.microsoft.com/office/drawing/2014/main" id="{5756A674-6442-CF57-F16D-D9F1DC8A304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30822" y="3346717"/>
                <a:ext cx="1677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9EBE14D9-A36B-F154-2367-6FBEEC70F295}"/>
                  </a:ext>
                </a:extLst>
              </p14:cNvPr>
              <p14:cNvContentPartPr/>
              <p14:nvPr/>
            </p14:nvContentPartPr>
            <p14:xfrm>
              <a:off x="5858902" y="3470917"/>
              <a:ext cx="135720" cy="360"/>
            </p14:xfrm>
          </p:contentPart>
        </mc:Choice>
        <mc:Fallback xmlns=""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9EBE14D9-A36B-F154-2367-6FBEEC70F29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849902" y="3461917"/>
                <a:ext cx="1533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1" name="墨迹 70">
                <a:extLst>
                  <a:ext uri="{FF2B5EF4-FFF2-40B4-BE49-F238E27FC236}">
                    <a16:creationId xmlns:a16="http://schemas.microsoft.com/office/drawing/2014/main" id="{BE40CCCB-1562-75B5-5EC7-9B5CAFFDE3BE}"/>
                  </a:ext>
                </a:extLst>
              </p14:cNvPr>
              <p14:cNvContentPartPr/>
              <p14:nvPr/>
            </p14:nvContentPartPr>
            <p14:xfrm>
              <a:off x="6622462" y="3335557"/>
              <a:ext cx="1398240" cy="92160"/>
            </p14:xfrm>
          </p:contentPart>
        </mc:Choice>
        <mc:Fallback xmlns="">
          <p:pic>
            <p:nvPicPr>
              <p:cNvPr id="71" name="墨迹 70">
                <a:extLst>
                  <a:ext uri="{FF2B5EF4-FFF2-40B4-BE49-F238E27FC236}">
                    <a16:creationId xmlns:a16="http://schemas.microsoft.com/office/drawing/2014/main" id="{BE40CCCB-1562-75B5-5EC7-9B5CAFFDE3B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13822" y="3326917"/>
                <a:ext cx="14158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99779B82-A4A0-1AE6-E9AC-428E7CA15C75}"/>
                  </a:ext>
                </a:extLst>
              </p14:cNvPr>
              <p14:cNvContentPartPr/>
              <p14:nvPr/>
            </p14:nvContentPartPr>
            <p14:xfrm>
              <a:off x="7084342" y="3506557"/>
              <a:ext cx="29160" cy="134640"/>
            </p14:xfrm>
          </p:contentPart>
        </mc:Choice>
        <mc:Fallback xmlns=""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99779B82-A4A0-1AE6-E9AC-428E7CA15C7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75342" y="3497557"/>
                <a:ext cx="46800" cy="15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3F25F747-7E77-AA9B-1EDB-87723134E599}"/>
                  </a:ext>
                </a:extLst>
              </p14:cNvPr>
              <p14:cNvContentPartPr/>
              <p14:nvPr/>
            </p14:nvContentPartPr>
            <p14:xfrm>
              <a:off x="6524902" y="3154837"/>
              <a:ext cx="181080" cy="23400"/>
            </p14:xfrm>
          </p:contentPart>
        </mc:Choice>
        <mc:Fallback xmlns=""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3F25F747-7E77-AA9B-1EDB-87723134E59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515902" y="3145837"/>
                <a:ext cx="1987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70CD9AAA-817F-D7BD-17AF-5435A35E0000}"/>
                  </a:ext>
                </a:extLst>
              </p14:cNvPr>
              <p14:cNvContentPartPr/>
              <p14:nvPr/>
            </p14:nvContentPartPr>
            <p14:xfrm>
              <a:off x="6613462" y="3053317"/>
              <a:ext cx="62640" cy="310680"/>
            </p14:xfrm>
          </p:contentPart>
        </mc:Choice>
        <mc:Fallback xmlns=""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70CD9AAA-817F-D7BD-17AF-5435A35E0000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604462" y="3044677"/>
                <a:ext cx="80280" cy="32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483DA476-9C94-9027-BC9C-97EF786287FA}"/>
                  </a:ext>
                </a:extLst>
              </p14:cNvPr>
              <p14:cNvContentPartPr/>
              <p14:nvPr/>
            </p14:nvContentPartPr>
            <p14:xfrm>
              <a:off x="6771142" y="3080317"/>
              <a:ext cx="100080" cy="236160"/>
            </p14:xfrm>
          </p:contentPart>
        </mc:Choice>
        <mc:Fallback xmlns=""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483DA476-9C94-9027-BC9C-97EF786287F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762502" y="3071677"/>
                <a:ext cx="11772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6124032E-6244-2232-E968-41EC2254F7DD}"/>
                  </a:ext>
                </a:extLst>
              </p14:cNvPr>
              <p14:cNvContentPartPr/>
              <p14:nvPr/>
            </p14:nvContentPartPr>
            <p14:xfrm>
              <a:off x="6879862" y="3048997"/>
              <a:ext cx="166680" cy="275400"/>
            </p14:xfrm>
          </p:contentPart>
        </mc:Choice>
        <mc:Fallback xmlns=""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6124032E-6244-2232-E968-41EC2254F7D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870862" y="3040357"/>
                <a:ext cx="184320" cy="29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47D70307-A50D-A479-1BFE-99D67360E133}"/>
                  </a:ext>
                </a:extLst>
              </p14:cNvPr>
              <p14:cNvContentPartPr/>
              <p14:nvPr/>
            </p14:nvContentPartPr>
            <p14:xfrm>
              <a:off x="6951502" y="3062677"/>
              <a:ext cx="97200" cy="228600"/>
            </p14:xfrm>
          </p:contentPart>
        </mc:Choice>
        <mc:Fallback xmlns=""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47D70307-A50D-A479-1BFE-99D67360E1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942862" y="3053677"/>
                <a:ext cx="1148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1A0753BD-5187-5452-58D4-DA9B557F31BF}"/>
                  </a:ext>
                </a:extLst>
              </p14:cNvPr>
              <p14:cNvContentPartPr/>
              <p14:nvPr/>
            </p14:nvContentPartPr>
            <p14:xfrm>
              <a:off x="7128622" y="3158077"/>
              <a:ext cx="101520" cy="11160"/>
            </p14:xfrm>
          </p:contentPart>
        </mc:Choice>
        <mc:Fallback xmlns=""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1A0753BD-5187-5452-58D4-DA9B557F31BF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119622" y="3149077"/>
                <a:ext cx="119160" cy="2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1" name="墨迹 80">
                <a:extLst>
                  <a:ext uri="{FF2B5EF4-FFF2-40B4-BE49-F238E27FC236}">
                    <a16:creationId xmlns:a16="http://schemas.microsoft.com/office/drawing/2014/main" id="{53B99BE9-FD81-D0C2-5DDE-F3D635E34276}"/>
                  </a:ext>
                </a:extLst>
              </p14:cNvPr>
              <p14:cNvContentPartPr/>
              <p14:nvPr/>
            </p14:nvContentPartPr>
            <p14:xfrm>
              <a:off x="7172902" y="3088957"/>
              <a:ext cx="9720" cy="162000"/>
            </p14:xfrm>
          </p:contentPart>
        </mc:Choice>
        <mc:Fallback xmlns="">
          <p:pic>
            <p:nvPicPr>
              <p:cNvPr id="81" name="墨迹 80">
                <a:extLst>
                  <a:ext uri="{FF2B5EF4-FFF2-40B4-BE49-F238E27FC236}">
                    <a16:creationId xmlns:a16="http://schemas.microsoft.com/office/drawing/2014/main" id="{53B99BE9-FD81-D0C2-5DDE-F3D635E3427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63902" y="3080317"/>
                <a:ext cx="2736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ED10196E-27DB-5394-5320-CCEB38C53919}"/>
                  </a:ext>
                </a:extLst>
              </p14:cNvPr>
              <p14:cNvContentPartPr/>
              <p14:nvPr/>
            </p14:nvContentPartPr>
            <p14:xfrm>
              <a:off x="7270462" y="3088957"/>
              <a:ext cx="7560" cy="82800"/>
            </p14:xfrm>
          </p:contentPart>
        </mc:Choice>
        <mc:Fallback xmlns=""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ED10196E-27DB-5394-5320-CCEB38C5391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261462" y="3080317"/>
                <a:ext cx="25200" cy="10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3" name="墨迹 82">
                <a:extLst>
                  <a:ext uri="{FF2B5EF4-FFF2-40B4-BE49-F238E27FC236}">
                    <a16:creationId xmlns:a16="http://schemas.microsoft.com/office/drawing/2014/main" id="{B979C64E-D444-7397-67DB-8380FF57209E}"/>
                  </a:ext>
                </a:extLst>
              </p14:cNvPr>
              <p14:cNvContentPartPr/>
              <p14:nvPr/>
            </p14:nvContentPartPr>
            <p14:xfrm>
              <a:off x="7350382" y="3000037"/>
              <a:ext cx="57600" cy="217800"/>
            </p14:xfrm>
          </p:contentPart>
        </mc:Choice>
        <mc:Fallback xmlns="">
          <p:pic>
            <p:nvPicPr>
              <p:cNvPr id="83" name="墨迹 82">
                <a:extLst>
                  <a:ext uri="{FF2B5EF4-FFF2-40B4-BE49-F238E27FC236}">
                    <a16:creationId xmlns:a16="http://schemas.microsoft.com/office/drawing/2014/main" id="{B979C64E-D444-7397-67DB-8380FF57209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341382" y="2991397"/>
                <a:ext cx="752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35881D56-DFE1-1F25-4AD1-EC90502251D4}"/>
                  </a:ext>
                </a:extLst>
              </p14:cNvPr>
              <p14:cNvContentPartPr/>
              <p14:nvPr/>
            </p14:nvContentPartPr>
            <p14:xfrm>
              <a:off x="7474582" y="3091117"/>
              <a:ext cx="98280" cy="7560"/>
            </p14:xfrm>
          </p:contentPart>
        </mc:Choice>
        <mc:Fallback xmlns=""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35881D56-DFE1-1F25-4AD1-EC90502251D4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465942" y="3082117"/>
                <a:ext cx="115920" cy="2520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73F396EE-E617-C2A4-F18B-B2548E8DE449}"/>
              </a:ext>
            </a:extLst>
          </p:cNvPr>
          <p:cNvGrpSpPr/>
          <p:nvPr/>
        </p:nvGrpSpPr>
        <p:grpSpPr>
          <a:xfrm>
            <a:off x="7731982" y="2911477"/>
            <a:ext cx="544320" cy="326520"/>
            <a:chOff x="7731982" y="2911477"/>
            <a:chExt cx="544320" cy="32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24D8773-EB7E-FC76-F44F-F856710A3F70}"/>
                    </a:ext>
                  </a:extLst>
                </p14:cNvPr>
                <p14:cNvContentPartPr/>
                <p14:nvPr/>
              </p14:nvContentPartPr>
              <p14:xfrm>
                <a:off x="7731982" y="3020917"/>
                <a:ext cx="115200" cy="241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24D8773-EB7E-FC76-F44F-F856710A3F7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723342" y="3012277"/>
                  <a:ext cx="1328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79A3EAEC-E372-8248-B80E-5B3F830647DE}"/>
                    </a:ext>
                  </a:extLst>
                </p14:cNvPr>
                <p14:cNvContentPartPr/>
                <p14:nvPr/>
              </p14:nvContentPartPr>
              <p14:xfrm>
                <a:off x="7777342" y="2920117"/>
                <a:ext cx="57600" cy="31788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79A3EAEC-E372-8248-B80E-5B3F830647D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768702" y="2911477"/>
                  <a:ext cx="7524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903A82F-066B-9956-0740-BF84741B359C}"/>
                    </a:ext>
                  </a:extLst>
                </p14:cNvPr>
                <p14:cNvContentPartPr/>
                <p14:nvPr/>
              </p14:nvContentPartPr>
              <p14:xfrm>
                <a:off x="7942222" y="2911477"/>
                <a:ext cx="56520" cy="1875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903A82F-066B-9956-0740-BF84741B359C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933222" y="2902837"/>
                  <a:ext cx="7416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5397E4CD-DF7F-29D1-F354-7AC1EF256DCF}"/>
                    </a:ext>
                  </a:extLst>
                </p14:cNvPr>
                <p14:cNvContentPartPr/>
                <p14:nvPr/>
              </p14:nvContentPartPr>
              <p14:xfrm>
                <a:off x="8078302" y="2994277"/>
                <a:ext cx="57600" cy="19440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5397E4CD-DF7F-29D1-F354-7AC1EF256DCF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69662" y="2985637"/>
                  <a:ext cx="7524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48C4D900-DB27-93EF-774C-A6F623F42AA5}"/>
                    </a:ext>
                  </a:extLst>
                </p14:cNvPr>
                <p14:cNvContentPartPr/>
                <p14:nvPr/>
              </p14:nvContentPartPr>
              <p14:xfrm>
                <a:off x="8048062" y="3018037"/>
                <a:ext cx="128160" cy="1663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48C4D900-DB27-93EF-774C-A6F623F42AA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039422" y="3009037"/>
                  <a:ext cx="145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CB0A1958-3C04-49D4-EA46-A47DDE5FE2D1}"/>
                    </a:ext>
                  </a:extLst>
                </p14:cNvPr>
                <p14:cNvContentPartPr/>
                <p14:nvPr/>
              </p14:nvContentPartPr>
              <p14:xfrm>
                <a:off x="8233462" y="2973757"/>
                <a:ext cx="42840" cy="2026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CB0A1958-3C04-49D4-EA46-A47DDE5FE2D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224822" y="2964757"/>
                  <a:ext cx="6048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0201890C-D3F1-1C40-5B4E-F727024D0B37}"/>
                    </a:ext>
                  </a:extLst>
                </p14:cNvPr>
                <p14:cNvContentPartPr/>
                <p14:nvPr/>
              </p14:nvContentPartPr>
              <p14:xfrm>
                <a:off x="7954102" y="3062677"/>
                <a:ext cx="3960" cy="1177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0201890C-D3F1-1C40-5B4E-F727024D0B3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945462" y="3053677"/>
                  <a:ext cx="21600" cy="135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70B296FA-DCC7-51D2-08AD-64FA570DFAFE}"/>
                  </a:ext>
                </a:extLst>
              </p14:cNvPr>
              <p14:cNvContentPartPr/>
              <p14:nvPr/>
            </p14:nvContentPartPr>
            <p14:xfrm>
              <a:off x="1695142" y="4658557"/>
              <a:ext cx="4175640" cy="117720"/>
            </p14:xfrm>
          </p:contentPart>
        </mc:Choice>
        <mc:Fallback xmlns=""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70B296FA-DCC7-51D2-08AD-64FA570DFAFE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686502" y="4649557"/>
                <a:ext cx="4193280" cy="13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445FB8B0-4D0B-1F72-C7B6-2262FF786A0F}"/>
                  </a:ext>
                </a:extLst>
              </p14:cNvPr>
              <p14:cNvContentPartPr/>
              <p14:nvPr/>
            </p14:nvContentPartPr>
            <p14:xfrm>
              <a:off x="5956462" y="4727677"/>
              <a:ext cx="307800" cy="12960"/>
            </p14:xfrm>
          </p:contentPart>
        </mc:Choice>
        <mc:Fallback xmlns=""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445FB8B0-4D0B-1F72-C7B6-2262FF786A0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47462" y="4719037"/>
                <a:ext cx="325440" cy="30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071876BB-0847-A210-2D6B-9D13B0AE3BB5}"/>
              </a:ext>
            </a:extLst>
          </p:cNvPr>
          <p:cNvGrpSpPr/>
          <p:nvPr/>
        </p:nvGrpSpPr>
        <p:grpSpPr>
          <a:xfrm>
            <a:off x="1061182" y="5086597"/>
            <a:ext cx="613080" cy="411840"/>
            <a:chOff x="1061182" y="5086597"/>
            <a:chExt cx="613080" cy="41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F4A456C-EDE9-049B-C760-55A9ACFD0396}"/>
                    </a:ext>
                  </a:extLst>
                </p14:cNvPr>
                <p14:cNvContentPartPr/>
                <p14:nvPr/>
              </p14:nvContentPartPr>
              <p14:xfrm>
                <a:off x="1061182" y="5228797"/>
                <a:ext cx="156240" cy="172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F4A456C-EDE9-049B-C760-55A9ACFD0396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052182" y="5219797"/>
                  <a:ext cx="173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0D6F019-4CD6-09B5-6F3B-AF4A654B899A}"/>
                    </a:ext>
                  </a:extLst>
                </p14:cNvPr>
                <p14:cNvContentPartPr/>
                <p14:nvPr/>
              </p14:nvContentPartPr>
              <p14:xfrm>
                <a:off x="1126702" y="5139877"/>
                <a:ext cx="47880" cy="3585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0D6F019-4CD6-09B5-6F3B-AF4A654B899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17702" y="5130877"/>
                  <a:ext cx="655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B5854DE2-D7C8-EB63-512E-03264648E3B8}"/>
                    </a:ext>
                  </a:extLst>
                </p14:cNvPr>
                <p14:cNvContentPartPr/>
                <p14:nvPr/>
              </p14:nvContentPartPr>
              <p14:xfrm>
                <a:off x="1337662" y="5208637"/>
                <a:ext cx="56520" cy="2332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B5854DE2-D7C8-EB63-512E-03264648E3B8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328662" y="5199997"/>
                  <a:ext cx="741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FA9E2175-2BAE-FB48-CF47-1BE92020C844}"/>
                    </a:ext>
                  </a:extLst>
                </p14:cNvPr>
                <p14:cNvContentPartPr/>
                <p14:nvPr/>
              </p14:nvContentPartPr>
              <p14:xfrm>
                <a:off x="1420102" y="5223037"/>
                <a:ext cx="158400" cy="2426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FA9E2175-2BAE-FB48-CF47-1BE92020C8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411102" y="5214397"/>
                  <a:ext cx="17604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FC53C4C-32CC-8E42-31F1-2976BE1C3782}"/>
                    </a:ext>
                  </a:extLst>
                </p14:cNvPr>
                <p14:cNvContentPartPr/>
                <p14:nvPr/>
              </p14:nvContentPartPr>
              <p14:xfrm>
                <a:off x="1443142" y="5228797"/>
                <a:ext cx="92520" cy="2178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FC53C4C-32CC-8E42-31F1-2976BE1C378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434142" y="5219797"/>
                  <a:ext cx="110160" cy="23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9F10A8BD-D579-AE79-3D02-234A41EBFBA1}"/>
                    </a:ext>
                  </a:extLst>
                </p14:cNvPr>
                <p14:cNvContentPartPr/>
                <p14:nvPr/>
              </p14:nvContentPartPr>
              <p14:xfrm>
                <a:off x="1650862" y="5237437"/>
                <a:ext cx="23400" cy="20916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9F10A8BD-D579-AE79-3D02-234A41EBFBA1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642222" y="5228797"/>
                  <a:ext cx="41040" cy="22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8F36240-47CF-C16B-73B9-2C72F9CF7786}"/>
                    </a:ext>
                  </a:extLst>
                </p14:cNvPr>
                <p14:cNvContentPartPr/>
                <p14:nvPr/>
              </p14:nvContentPartPr>
              <p14:xfrm>
                <a:off x="1260262" y="5086597"/>
                <a:ext cx="360" cy="3132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8F36240-47CF-C16B-73B9-2C72F9CF778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251622" y="5077597"/>
                  <a:ext cx="18000" cy="48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5531859C-9319-F2D1-01CF-C96C7C070AEB}"/>
                  </a:ext>
                </a:extLst>
              </p14:cNvPr>
              <p14:cNvContentPartPr/>
              <p14:nvPr/>
            </p14:nvContentPartPr>
            <p14:xfrm>
              <a:off x="788302" y="5161837"/>
              <a:ext cx="135000" cy="487800"/>
            </p14:xfrm>
          </p:contentPart>
        </mc:Choice>
        <mc:Fallback xmlns=""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5531859C-9319-F2D1-01CF-C96C7C070AE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779662" y="5152837"/>
                <a:ext cx="152640" cy="505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0E38C3A9-B1AD-D169-06C2-47406DB9C571}"/>
              </a:ext>
            </a:extLst>
          </p:cNvPr>
          <p:cNvGrpSpPr/>
          <p:nvPr/>
        </p:nvGrpSpPr>
        <p:grpSpPr>
          <a:xfrm>
            <a:off x="1722142" y="5122237"/>
            <a:ext cx="86760" cy="501480"/>
            <a:chOff x="1722142" y="5122237"/>
            <a:chExt cx="86760" cy="501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F516C6BF-7B43-D877-064C-40EBC20EDE88}"/>
                    </a:ext>
                  </a:extLst>
                </p14:cNvPr>
                <p14:cNvContentPartPr/>
                <p14:nvPr/>
              </p14:nvContentPartPr>
              <p14:xfrm>
                <a:off x="1722142" y="5148517"/>
                <a:ext cx="37080" cy="4752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F516C6BF-7B43-D877-064C-40EBC20EDE88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13142" y="5139877"/>
                  <a:ext cx="54720" cy="49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471F05F2-D3D2-BA17-6DCB-1BBED1B5454B}"/>
                    </a:ext>
                  </a:extLst>
                </p14:cNvPr>
                <p14:cNvContentPartPr/>
                <p14:nvPr/>
              </p14:nvContentPartPr>
              <p14:xfrm>
                <a:off x="1794862" y="5122237"/>
                <a:ext cx="14040" cy="1040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471F05F2-D3D2-BA17-6DCB-1BBED1B5454B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1786222" y="5113237"/>
                  <a:ext cx="31680" cy="12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7EDAF47F-E3B4-439F-DB43-0FBE5518FFDA}"/>
              </a:ext>
            </a:extLst>
          </p:cNvPr>
          <p:cNvGrpSpPr/>
          <p:nvPr/>
        </p:nvGrpSpPr>
        <p:grpSpPr>
          <a:xfrm>
            <a:off x="2192302" y="5354077"/>
            <a:ext cx="126360" cy="114480"/>
            <a:chOff x="2192302" y="5354077"/>
            <a:chExt cx="126360" cy="11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5078C7DC-B9F4-D6C6-7CE9-F7A015438299}"/>
                    </a:ext>
                  </a:extLst>
                </p14:cNvPr>
                <p14:cNvContentPartPr/>
                <p14:nvPr/>
              </p14:nvContentPartPr>
              <p14:xfrm>
                <a:off x="2201662" y="5354077"/>
                <a:ext cx="117000" cy="435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5078C7DC-B9F4-D6C6-7CE9-F7A015438299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192662" y="5345437"/>
                  <a:ext cx="134640" cy="6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DC01A3C8-8BFF-F445-8670-418ECD217D4C}"/>
                    </a:ext>
                  </a:extLst>
                </p14:cNvPr>
                <p14:cNvContentPartPr/>
                <p14:nvPr/>
              </p14:nvContentPartPr>
              <p14:xfrm>
                <a:off x="2192302" y="5464597"/>
                <a:ext cx="98280" cy="3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DC01A3C8-8BFF-F445-8670-418ECD217D4C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183662" y="5455957"/>
                  <a:ext cx="115920" cy="21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00C931CD-1E7D-802A-4E3D-3853CCA1AA66}"/>
              </a:ext>
            </a:extLst>
          </p:cNvPr>
          <p:cNvGrpSpPr/>
          <p:nvPr/>
        </p:nvGrpSpPr>
        <p:grpSpPr>
          <a:xfrm>
            <a:off x="2652382" y="5139877"/>
            <a:ext cx="1857600" cy="556560"/>
            <a:chOff x="2652382" y="5139877"/>
            <a:chExt cx="1857600" cy="55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01FD1EB6-2777-1C0E-9967-5D57B4464FAC}"/>
                    </a:ext>
                  </a:extLst>
                </p14:cNvPr>
                <p14:cNvContentPartPr/>
                <p14:nvPr/>
              </p14:nvContentPartPr>
              <p14:xfrm>
                <a:off x="2652382" y="5237437"/>
                <a:ext cx="82080" cy="4590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01FD1EB6-2777-1C0E-9967-5D57B4464FAC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43742" y="5228797"/>
                  <a:ext cx="99720" cy="47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EF94C7FF-8AC7-AF74-947E-57C72574FCE2}"/>
                    </a:ext>
                  </a:extLst>
                </p14:cNvPr>
                <p14:cNvContentPartPr/>
                <p14:nvPr/>
              </p14:nvContentPartPr>
              <p14:xfrm>
                <a:off x="2805022" y="5383237"/>
                <a:ext cx="127800" cy="216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EF94C7FF-8AC7-AF74-947E-57C72574FCE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796382" y="5374597"/>
                  <a:ext cx="1454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4CC570C1-CBC3-8E72-4F53-6CB449BF878A}"/>
                    </a:ext>
                  </a:extLst>
                </p14:cNvPr>
                <p14:cNvContentPartPr/>
                <p14:nvPr/>
              </p14:nvContentPartPr>
              <p14:xfrm>
                <a:off x="2857582" y="5290717"/>
                <a:ext cx="24840" cy="3448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4CC570C1-CBC3-8E72-4F53-6CB449BF878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848582" y="5282077"/>
                  <a:ext cx="4248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426BB861-8C06-72CC-86D8-D7A36DA54A4B}"/>
                    </a:ext>
                  </a:extLst>
                </p14:cNvPr>
                <p14:cNvContentPartPr/>
                <p14:nvPr/>
              </p14:nvContentPartPr>
              <p14:xfrm>
                <a:off x="2954422" y="5379277"/>
                <a:ext cx="55080" cy="26244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426BB861-8C06-72CC-86D8-D7A36DA54A4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945422" y="5370637"/>
                  <a:ext cx="7272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D7F13901-16BF-6B4B-B54C-52E5E92C615B}"/>
                    </a:ext>
                  </a:extLst>
                </p14:cNvPr>
                <p14:cNvContentPartPr/>
                <p14:nvPr/>
              </p14:nvContentPartPr>
              <p14:xfrm>
                <a:off x="3089062" y="5397997"/>
                <a:ext cx="117000" cy="2228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D7F13901-16BF-6B4B-B54C-52E5E92C615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3080062" y="5389357"/>
                  <a:ext cx="13464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2F3C5091-E9A9-873A-1DE3-6ABEEA39F590}"/>
                    </a:ext>
                  </a:extLst>
                </p14:cNvPr>
                <p14:cNvContentPartPr/>
                <p14:nvPr/>
              </p14:nvContentPartPr>
              <p14:xfrm>
                <a:off x="3112462" y="5388637"/>
                <a:ext cx="92160" cy="2084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2F3C5091-E9A9-873A-1DE3-6ABEEA39F59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3103462" y="5379637"/>
                  <a:ext cx="1098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06635ED1-E8B2-083F-1BB8-2B73F575C1BC}"/>
                    </a:ext>
                  </a:extLst>
                </p14:cNvPr>
                <p14:cNvContentPartPr/>
                <p14:nvPr/>
              </p14:nvContentPartPr>
              <p14:xfrm>
                <a:off x="3257902" y="5441917"/>
                <a:ext cx="77040" cy="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06635ED1-E8B2-083F-1BB8-2B73F575C1B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3248902" y="5432917"/>
                  <a:ext cx="94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684DC375-037A-67EC-1A70-AF4723A71610}"/>
                    </a:ext>
                  </a:extLst>
                </p14:cNvPr>
                <p14:cNvContentPartPr/>
                <p14:nvPr/>
              </p14:nvContentPartPr>
              <p14:xfrm>
                <a:off x="3292462" y="5370637"/>
                <a:ext cx="18720" cy="16308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684DC375-037A-67EC-1A70-AF4723A71610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3283822" y="5361997"/>
                  <a:ext cx="3636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A3672D1-D9E1-E72B-AAA0-9A5E539737BF}"/>
                    </a:ext>
                  </a:extLst>
                </p14:cNvPr>
                <p14:cNvContentPartPr/>
                <p14:nvPr/>
              </p14:nvContentPartPr>
              <p14:xfrm>
                <a:off x="3381742" y="5343997"/>
                <a:ext cx="34920" cy="14508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A3672D1-D9E1-E72B-AAA0-9A5E539737B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373102" y="5334997"/>
                  <a:ext cx="5256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27E5D42-5E99-1AE1-23C3-618C172B6E96}"/>
                    </a:ext>
                  </a:extLst>
                </p14:cNvPr>
                <p14:cNvContentPartPr/>
                <p14:nvPr/>
              </p14:nvContentPartPr>
              <p14:xfrm>
                <a:off x="3497302" y="5317357"/>
                <a:ext cx="46800" cy="2620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27E5D42-5E99-1AE1-23C3-618C172B6E9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488662" y="5308357"/>
                  <a:ext cx="64440" cy="27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6A9ADC04-2FDD-494B-7C61-C1C64AA39B1B}"/>
                    </a:ext>
                  </a:extLst>
                </p14:cNvPr>
                <p14:cNvContentPartPr/>
                <p14:nvPr/>
              </p14:nvContentPartPr>
              <p14:xfrm>
                <a:off x="3655702" y="5438317"/>
                <a:ext cx="66600" cy="39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6A9ADC04-2FDD-494B-7C61-C1C64AA39B1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3647062" y="5429317"/>
                  <a:ext cx="842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0A5F81FF-114B-C72C-4215-EC6E62461325}"/>
                    </a:ext>
                  </a:extLst>
                </p14:cNvPr>
                <p14:cNvContentPartPr/>
                <p14:nvPr/>
              </p14:nvContentPartPr>
              <p14:xfrm>
                <a:off x="3870262" y="5374237"/>
                <a:ext cx="143280" cy="147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0A5F81FF-114B-C72C-4215-EC6E6246132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861622" y="5365237"/>
                  <a:ext cx="1609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B4B9B805-B465-D830-92AB-24AB6D234E1C}"/>
                    </a:ext>
                  </a:extLst>
                </p14:cNvPr>
                <p14:cNvContentPartPr/>
                <p14:nvPr/>
              </p14:nvContentPartPr>
              <p14:xfrm>
                <a:off x="3940822" y="5290717"/>
                <a:ext cx="36000" cy="31428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B4B9B805-B465-D830-92AB-24AB6D234E1C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931822" y="5282077"/>
                  <a:ext cx="536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8D678ECD-9D32-367B-4134-B7C37E5CDBB7}"/>
                    </a:ext>
                  </a:extLst>
                </p14:cNvPr>
                <p14:cNvContentPartPr/>
                <p14:nvPr/>
              </p14:nvContentPartPr>
              <p14:xfrm>
                <a:off x="4057462" y="5308717"/>
                <a:ext cx="44280" cy="24120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8D678ECD-9D32-367B-4134-B7C37E5CDBB7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4048462" y="5299717"/>
                  <a:ext cx="6192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CAE9F218-8882-F06C-22F2-F3B966899A26}"/>
                    </a:ext>
                  </a:extLst>
                </p14:cNvPr>
                <p14:cNvContentPartPr/>
                <p14:nvPr/>
              </p14:nvContentPartPr>
              <p14:xfrm>
                <a:off x="4145662" y="5376037"/>
                <a:ext cx="103680" cy="2059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CAE9F218-8882-F06C-22F2-F3B966899A26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4136662" y="5367037"/>
                  <a:ext cx="12132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8293B60F-D063-8A1B-F5E7-D3AA6A48AABF}"/>
                    </a:ext>
                  </a:extLst>
                </p14:cNvPr>
                <p14:cNvContentPartPr/>
                <p14:nvPr/>
              </p14:nvContentPartPr>
              <p14:xfrm>
                <a:off x="4106422" y="5361637"/>
                <a:ext cx="154800" cy="22392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8293B60F-D063-8A1B-F5E7-D3AA6A48AABF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097782" y="5352997"/>
                  <a:ext cx="172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380A2B47-A214-5DDE-DE90-6CF52A640298}"/>
                    </a:ext>
                  </a:extLst>
                </p14:cNvPr>
                <p14:cNvContentPartPr/>
                <p14:nvPr/>
              </p14:nvContentPartPr>
              <p14:xfrm>
                <a:off x="4287502" y="5264077"/>
                <a:ext cx="44280" cy="29016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380A2B47-A214-5DDE-DE90-6CF52A64029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278502" y="5255077"/>
                  <a:ext cx="6192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8F86CF5C-70E3-EF81-9DAD-F20C092EA7F5}"/>
                    </a:ext>
                  </a:extLst>
                </p14:cNvPr>
                <p14:cNvContentPartPr/>
                <p14:nvPr/>
              </p14:nvContentPartPr>
              <p14:xfrm>
                <a:off x="4358782" y="5237437"/>
                <a:ext cx="55800" cy="45756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8F86CF5C-70E3-EF81-9DAD-F20C092EA7F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349782" y="5228797"/>
                  <a:ext cx="73440" cy="47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DDDD0C0-23A3-62FA-EAB2-5233CE009050}"/>
                    </a:ext>
                  </a:extLst>
                </p14:cNvPr>
                <p14:cNvContentPartPr/>
                <p14:nvPr/>
              </p14:nvContentPartPr>
              <p14:xfrm>
                <a:off x="4488022" y="5139877"/>
                <a:ext cx="21960" cy="11988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DDDD0C0-23A3-62FA-EAB2-5233CE00905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479382" y="5130877"/>
                  <a:ext cx="3960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35" name="墨迹 134">
                <a:extLst>
                  <a:ext uri="{FF2B5EF4-FFF2-40B4-BE49-F238E27FC236}">
                    <a16:creationId xmlns:a16="http://schemas.microsoft.com/office/drawing/2014/main" id="{28EB75BB-1A03-F66A-B7B3-D6936D3BCAA6}"/>
                  </a:ext>
                </a:extLst>
              </p14:cNvPr>
              <p14:cNvContentPartPr/>
              <p14:nvPr/>
            </p14:nvContentPartPr>
            <p14:xfrm>
              <a:off x="4737502" y="5343997"/>
              <a:ext cx="125640" cy="45000"/>
            </p14:xfrm>
          </p:contentPart>
        </mc:Choice>
        <mc:Fallback xmlns="">
          <p:pic>
            <p:nvPicPr>
              <p:cNvPr id="135" name="墨迹 134">
                <a:extLst>
                  <a:ext uri="{FF2B5EF4-FFF2-40B4-BE49-F238E27FC236}">
                    <a16:creationId xmlns:a16="http://schemas.microsoft.com/office/drawing/2014/main" id="{28EB75BB-1A03-F66A-B7B3-D6936D3BCAA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728502" y="5334997"/>
                <a:ext cx="14328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4A731D58-7D48-71FC-C16E-FBC251ED86D1}"/>
                  </a:ext>
                </a:extLst>
              </p14:cNvPr>
              <p14:cNvContentPartPr/>
              <p14:nvPr/>
            </p14:nvContentPartPr>
            <p14:xfrm>
              <a:off x="4704742" y="5503837"/>
              <a:ext cx="105480" cy="18360"/>
            </p14:xfrm>
          </p:contentPart>
        </mc:Choice>
        <mc:Fallback xmlns=""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4A731D58-7D48-71FC-C16E-FBC251ED86D1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696102" y="5494837"/>
                <a:ext cx="12312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9" name="组合 148">
            <a:extLst>
              <a:ext uri="{FF2B5EF4-FFF2-40B4-BE49-F238E27FC236}">
                <a16:creationId xmlns:a16="http://schemas.microsoft.com/office/drawing/2014/main" id="{EE6DEF44-B2F7-46A2-2489-7042E18E612B}"/>
              </a:ext>
            </a:extLst>
          </p:cNvPr>
          <p:cNvGrpSpPr/>
          <p:nvPr/>
        </p:nvGrpSpPr>
        <p:grpSpPr>
          <a:xfrm>
            <a:off x="5058262" y="5246077"/>
            <a:ext cx="774000" cy="427320"/>
            <a:chOff x="5058262" y="5246077"/>
            <a:chExt cx="774000" cy="42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F2549440-2FCD-4C59-2D6D-565411C8A54F}"/>
                    </a:ext>
                  </a:extLst>
                </p14:cNvPr>
                <p14:cNvContentPartPr/>
                <p14:nvPr/>
              </p14:nvContentPartPr>
              <p14:xfrm>
                <a:off x="5058262" y="5326717"/>
                <a:ext cx="134280" cy="176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F2549440-2FCD-4C59-2D6D-565411C8A54F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049622" y="5317717"/>
                  <a:ext cx="15192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73A640F-CBAA-DD2B-DCB8-E0724139F775}"/>
                    </a:ext>
                  </a:extLst>
                </p14:cNvPr>
                <p14:cNvContentPartPr/>
                <p14:nvPr/>
              </p14:nvContentPartPr>
              <p14:xfrm>
                <a:off x="5112982" y="5246077"/>
                <a:ext cx="37080" cy="4273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73A640F-CBAA-DD2B-DCB8-E0724139F77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104342" y="5237437"/>
                  <a:ext cx="54720" cy="44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5826FC1A-28F9-EF5E-FC9F-02A5FB0FDF10}"/>
                    </a:ext>
                  </a:extLst>
                </p14:cNvPr>
                <p14:cNvContentPartPr/>
                <p14:nvPr/>
              </p14:nvContentPartPr>
              <p14:xfrm>
                <a:off x="5188582" y="5255437"/>
                <a:ext cx="31680" cy="784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5826FC1A-28F9-EF5E-FC9F-02A5FB0FDF1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179582" y="5246437"/>
                  <a:ext cx="4932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3C3EFE5-4E00-957F-4CB5-562FF3A03B78}"/>
                    </a:ext>
                  </a:extLst>
                </p14:cNvPr>
                <p14:cNvContentPartPr/>
                <p14:nvPr/>
              </p14:nvContentPartPr>
              <p14:xfrm>
                <a:off x="5307022" y="5290717"/>
                <a:ext cx="55080" cy="27216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3C3EFE5-4E00-957F-4CB5-562FF3A03B7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298382" y="5282077"/>
                  <a:ext cx="7272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CC903CC3-41D7-51D1-25D0-0784D5AAD84F}"/>
                    </a:ext>
                  </a:extLst>
                </p14:cNvPr>
                <p14:cNvContentPartPr/>
                <p14:nvPr/>
              </p14:nvContentPartPr>
              <p14:xfrm>
                <a:off x="5397022" y="5366677"/>
                <a:ext cx="67320" cy="22140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CC903CC3-41D7-51D1-25D0-0784D5AAD84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5388022" y="5357677"/>
                  <a:ext cx="8496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59B3D45F-ADDB-B9B1-B2F4-8DDE74EE1C84}"/>
                    </a:ext>
                  </a:extLst>
                </p14:cNvPr>
                <p14:cNvContentPartPr/>
                <p14:nvPr/>
              </p14:nvContentPartPr>
              <p14:xfrm>
                <a:off x="5389102" y="5397277"/>
                <a:ext cx="106560" cy="2156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59B3D45F-ADDB-B9B1-B2F4-8DDE74EE1C8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5380102" y="5388277"/>
                  <a:ext cx="12420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8FE417AA-CA19-6B88-85CD-FD48B59872A7}"/>
                    </a:ext>
                  </a:extLst>
                </p14:cNvPr>
                <p14:cNvContentPartPr/>
                <p14:nvPr/>
              </p14:nvContentPartPr>
              <p14:xfrm>
                <a:off x="5530222" y="5448397"/>
                <a:ext cx="119880" cy="201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8FE417AA-CA19-6B88-85CD-FD48B59872A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521582" y="5439397"/>
                  <a:ext cx="13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DA3C11B-4B10-1E91-4F31-9B721A15FCFA}"/>
                    </a:ext>
                  </a:extLst>
                </p14:cNvPr>
                <p14:cNvContentPartPr/>
                <p14:nvPr/>
              </p14:nvContentPartPr>
              <p14:xfrm>
                <a:off x="5583502" y="5397277"/>
                <a:ext cx="360" cy="18432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DA3C11B-4B10-1E91-4F31-9B721A15FCFA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574862" y="5388277"/>
                  <a:ext cx="180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93816B3-AFA8-FACF-6383-DB5AAF2331AB}"/>
                    </a:ext>
                  </a:extLst>
                </p14:cNvPr>
                <p14:cNvContentPartPr/>
                <p14:nvPr/>
              </p14:nvContentPartPr>
              <p14:xfrm>
                <a:off x="5690422" y="5361637"/>
                <a:ext cx="36720" cy="1328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93816B3-AFA8-FACF-6383-DB5AAF2331AB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5681422" y="5352997"/>
                  <a:ext cx="543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D0FC4150-2D9E-ED56-E6F4-A58C3452085C}"/>
                    </a:ext>
                  </a:extLst>
                </p14:cNvPr>
                <p14:cNvContentPartPr/>
                <p14:nvPr/>
              </p14:nvContentPartPr>
              <p14:xfrm>
                <a:off x="5778982" y="5308717"/>
                <a:ext cx="53280" cy="23220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D0FC4150-2D9E-ED56-E6F4-A58C3452085C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769982" y="5299717"/>
                  <a:ext cx="70920" cy="24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0" name="墨迹 149">
                <a:extLst>
                  <a:ext uri="{FF2B5EF4-FFF2-40B4-BE49-F238E27FC236}">
                    <a16:creationId xmlns:a16="http://schemas.microsoft.com/office/drawing/2014/main" id="{A5130D2E-8E3A-4EA0-05B8-6223FF5FB076}"/>
                  </a:ext>
                </a:extLst>
              </p14:cNvPr>
              <p14:cNvContentPartPr/>
              <p14:nvPr/>
            </p14:nvContentPartPr>
            <p14:xfrm>
              <a:off x="6218902" y="5432917"/>
              <a:ext cx="172440" cy="19080"/>
            </p14:xfrm>
          </p:contentPart>
        </mc:Choice>
        <mc:Fallback xmlns="">
          <p:pic>
            <p:nvPicPr>
              <p:cNvPr id="150" name="墨迹 149">
                <a:extLst>
                  <a:ext uri="{FF2B5EF4-FFF2-40B4-BE49-F238E27FC236}">
                    <a16:creationId xmlns:a16="http://schemas.microsoft.com/office/drawing/2014/main" id="{A5130D2E-8E3A-4EA0-05B8-6223FF5FB07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210262" y="5423917"/>
                <a:ext cx="19008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4EF5C23A-3066-6FB5-8CE2-E83E59561384}"/>
              </a:ext>
            </a:extLst>
          </p:cNvPr>
          <p:cNvGrpSpPr/>
          <p:nvPr/>
        </p:nvGrpSpPr>
        <p:grpSpPr>
          <a:xfrm>
            <a:off x="6613462" y="5086597"/>
            <a:ext cx="522360" cy="451080"/>
            <a:chOff x="6613462" y="5086597"/>
            <a:chExt cx="522360" cy="45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6FE3BE1-7DE7-E49C-4AA4-0F8A8D4648B6}"/>
                    </a:ext>
                  </a:extLst>
                </p14:cNvPr>
                <p14:cNvContentPartPr/>
                <p14:nvPr/>
              </p14:nvContentPartPr>
              <p14:xfrm>
                <a:off x="6613462" y="5238877"/>
                <a:ext cx="164520" cy="525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6FE3BE1-7DE7-E49C-4AA4-0F8A8D4648B6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6604462" y="5229877"/>
                  <a:ext cx="182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957E90E-674C-F2CE-98CD-25DB78E4230B}"/>
                    </a:ext>
                  </a:extLst>
                </p14:cNvPr>
                <p14:cNvContentPartPr/>
                <p14:nvPr/>
              </p14:nvContentPartPr>
              <p14:xfrm>
                <a:off x="6685462" y="5166517"/>
                <a:ext cx="44280" cy="3600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957E90E-674C-F2CE-98CD-25DB78E4230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6676822" y="5157517"/>
                  <a:ext cx="6192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BF19875A-B925-1B5D-9CC6-083C3B6075AC}"/>
                    </a:ext>
                  </a:extLst>
                </p14:cNvPr>
                <p14:cNvContentPartPr/>
                <p14:nvPr/>
              </p14:nvContentPartPr>
              <p14:xfrm>
                <a:off x="6830902" y="5237437"/>
                <a:ext cx="58320" cy="27684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BF19875A-B925-1B5D-9CC6-083C3B6075AC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6821902" y="5228797"/>
                  <a:ext cx="7596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6135C042-8EDB-F45F-136B-F208705F240C}"/>
                    </a:ext>
                  </a:extLst>
                </p14:cNvPr>
                <p14:cNvContentPartPr/>
                <p14:nvPr/>
              </p14:nvContentPartPr>
              <p14:xfrm>
                <a:off x="6924142" y="5288917"/>
                <a:ext cx="127440" cy="20052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6135C042-8EDB-F45F-136B-F208705F240C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915142" y="5279917"/>
                  <a:ext cx="14508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DEF64B0B-F313-4CA5-87C0-EBADD0B04361}"/>
                    </a:ext>
                  </a:extLst>
                </p14:cNvPr>
                <p14:cNvContentPartPr/>
                <p14:nvPr/>
              </p14:nvContentPartPr>
              <p14:xfrm>
                <a:off x="6912622" y="5281717"/>
                <a:ext cx="127440" cy="2559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DEF64B0B-F313-4CA5-87C0-EBADD0B0436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903622" y="5273077"/>
                  <a:ext cx="145080" cy="27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4CD42E2E-5226-1E34-3D73-FA515CE91673}"/>
                    </a:ext>
                  </a:extLst>
                </p14:cNvPr>
                <p14:cNvContentPartPr/>
                <p14:nvPr/>
              </p14:nvContentPartPr>
              <p14:xfrm>
                <a:off x="7110622" y="5290717"/>
                <a:ext cx="25200" cy="2412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4CD42E2E-5226-1E34-3D73-FA515CE91673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7101982" y="5282077"/>
                  <a:ext cx="42840" cy="25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C9AC1417-7C9E-C5CC-522E-519562D92378}"/>
                    </a:ext>
                  </a:extLst>
                </p14:cNvPr>
                <p14:cNvContentPartPr/>
                <p14:nvPr/>
              </p14:nvContentPartPr>
              <p14:xfrm>
                <a:off x="6837742" y="5086597"/>
                <a:ext cx="33840" cy="85680"/>
              </p14:xfrm>
            </p:contentPart>
          </mc:Choice>
          <mc:Fallback xmlns=""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C9AC1417-7C9E-C5CC-522E-519562D92378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828742" y="5077597"/>
                  <a:ext cx="51480" cy="103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25D18FF0-877B-9DF0-84A7-78D12642D4B7}"/>
              </a:ext>
            </a:extLst>
          </p:cNvPr>
          <p:cNvGrpSpPr/>
          <p:nvPr/>
        </p:nvGrpSpPr>
        <p:grpSpPr>
          <a:xfrm>
            <a:off x="1613782" y="6102157"/>
            <a:ext cx="116640" cy="120240"/>
            <a:chOff x="1613782" y="6102157"/>
            <a:chExt cx="116640" cy="12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5322ABF8-C916-7CB0-1E33-2468998F7901}"/>
                    </a:ext>
                  </a:extLst>
                </p14:cNvPr>
                <p14:cNvContentPartPr/>
                <p14:nvPr/>
              </p14:nvContentPartPr>
              <p14:xfrm>
                <a:off x="1624222" y="6102157"/>
                <a:ext cx="104400" cy="576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5322ABF8-C916-7CB0-1E33-2468998F7901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615582" y="6093157"/>
                  <a:ext cx="12204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1587D78B-B6E4-C34B-06ED-52826BB57371}"/>
                    </a:ext>
                  </a:extLst>
                </p14:cNvPr>
                <p14:cNvContentPartPr/>
                <p14:nvPr/>
              </p14:nvContentPartPr>
              <p14:xfrm>
                <a:off x="1613782" y="6213757"/>
                <a:ext cx="116640" cy="864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1587D78B-B6E4-C34B-06ED-52826BB5737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605142" y="6205117"/>
                  <a:ext cx="13428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6" name="组合 185">
            <a:extLst>
              <a:ext uri="{FF2B5EF4-FFF2-40B4-BE49-F238E27FC236}">
                <a16:creationId xmlns:a16="http://schemas.microsoft.com/office/drawing/2014/main" id="{AF6045AC-57B4-29C2-0951-545885660D65}"/>
              </a:ext>
            </a:extLst>
          </p:cNvPr>
          <p:cNvGrpSpPr/>
          <p:nvPr/>
        </p:nvGrpSpPr>
        <p:grpSpPr>
          <a:xfrm>
            <a:off x="3770902" y="6045637"/>
            <a:ext cx="1700280" cy="456480"/>
            <a:chOff x="3770902" y="6045637"/>
            <a:chExt cx="1700280" cy="45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815DFACF-2EA9-827C-F671-27CADDF092A9}"/>
                    </a:ext>
                  </a:extLst>
                </p14:cNvPr>
                <p14:cNvContentPartPr/>
                <p14:nvPr/>
              </p14:nvContentPartPr>
              <p14:xfrm>
                <a:off x="3770902" y="6205117"/>
                <a:ext cx="117360" cy="3852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815DFACF-2EA9-827C-F671-27CADDF092A9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3761902" y="6196477"/>
                  <a:ext cx="13500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0124FD43-A8EA-783A-57BE-C5EED1AB4CB3}"/>
                    </a:ext>
                  </a:extLst>
                </p14:cNvPr>
                <p14:cNvContentPartPr/>
                <p14:nvPr/>
              </p14:nvContentPartPr>
              <p14:xfrm>
                <a:off x="3955222" y="6045637"/>
                <a:ext cx="92880" cy="40500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0124FD43-A8EA-783A-57BE-C5EED1AB4CB3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3946582" y="6036637"/>
                  <a:ext cx="1105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EA849D6-9E62-11AC-588B-DF13E6930357}"/>
                    </a:ext>
                  </a:extLst>
                </p14:cNvPr>
                <p14:cNvContentPartPr/>
                <p14:nvPr/>
              </p14:nvContentPartPr>
              <p14:xfrm>
                <a:off x="4074382" y="6175597"/>
                <a:ext cx="143280" cy="385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EA849D6-9E62-11AC-588B-DF13E693035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065742" y="6166957"/>
                  <a:ext cx="16092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BC216624-0357-3A57-4E79-87EF2761462F}"/>
                    </a:ext>
                  </a:extLst>
                </p14:cNvPr>
                <p14:cNvContentPartPr/>
                <p14:nvPr/>
              </p14:nvContentPartPr>
              <p14:xfrm>
                <a:off x="4135582" y="6089917"/>
                <a:ext cx="48240" cy="32436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BC216624-0357-3A57-4E79-87EF2761462F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126942" y="6080917"/>
                  <a:ext cx="6588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538B4B53-D936-8354-F1AA-236DEC1EDD38}"/>
                    </a:ext>
                  </a:extLst>
                </p14:cNvPr>
                <p14:cNvContentPartPr/>
                <p14:nvPr/>
              </p14:nvContentPartPr>
              <p14:xfrm>
                <a:off x="4252942" y="6178837"/>
                <a:ext cx="25920" cy="187920"/>
              </p14:xfrm>
            </p:contentPart>
          </mc:Choice>
          <mc:Fallback xmlns=""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538B4B53-D936-8354-F1AA-236DEC1EDD38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244302" y="6169837"/>
                  <a:ext cx="435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5788BF4F-4B5A-E1D0-C43F-1AE7E91963A1}"/>
                    </a:ext>
                  </a:extLst>
                </p14:cNvPr>
                <p14:cNvContentPartPr/>
                <p14:nvPr/>
              </p14:nvContentPartPr>
              <p14:xfrm>
                <a:off x="4405222" y="6141757"/>
                <a:ext cx="75240" cy="24588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5788BF4F-4B5A-E1D0-C43F-1AE7E91963A1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4396222" y="6132757"/>
                  <a:ext cx="9288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B3FC22F4-19FD-E5E3-3ED2-66773805435F}"/>
                    </a:ext>
                  </a:extLst>
                </p14:cNvPr>
                <p14:cNvContentPartPr/>
                <p14:nvPr/>
              </p14:nvContentPartPr>
              <p14:xfrm>
                <a:off x="4384342" y="6160837"/>
                <a:ext cx="108000" cy="23112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B3FC22F4-19FD-E5E3-3ED2-66773805435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375342" y="6152197"/>
                  <a:ext cx="12564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A2F13E0-24D3-F5A4-9B84-A3E8DC1B2034}"/>
                    </a:ext>
                  </a:extLst>
                </p14:cNvPr>
                <p14:cNvContentPartPr/>
                <p14:nvPr/>
              </p14:nvContentPartPr>
              <p14:xfrm>
                <a:off x="4536262" y="6288637"/>
                <a:ext cx="65520" cy="576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A2F13E0-24D3-F5A4-9B84-A3E8DC1B2034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27262" y="6279637"/>
                  <a:ext cx="8316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CA52829A-5605-BE80-338F-F6C6E2723203}"/>
                    </a:ext>
                  </a:extLst>
                </p14:cNvPr>
                <p14:cNvContentPartPr/>
                <p14:nvPr/>
              </p14:nvContentPartPr>
              <p14:xfrm>
                <a:off x="4571542" y="6213757"/>
                <a:ext cx="11160" cy="1677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CA52829A-5605-BE80-338F-F6C6E2723203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4562902" y="6205117"/>
                  <a:ext cx="2880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489EB61-39D7-94E5-A9A6-29240D7047A6}"/>
                    </a:ext>
                  </a:extLst>
                </p14:cNvPr>
                <p14:cNvContentPartPr/>
                <p14:nvPr/>
              </p14:nvContentPartPr>
              <p14:xfrm>
                <a:off x="4660102" y="6205117"/>
                <a:ext cx="360" cy="1706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489EB61-39D7-94E5-A9A6-29240D7047A6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4651462" y="6196477"/>
                  <a:ext cx="1800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6154FAA-6803-1C10-7802-6BA7101D5744}"/>
                    </a:ext>
                  </a:extLst>
                </p14:cNvPr>
                <p14:cNvContentPartPr/>
                <p14:nvPr/>
              </p14:nvContentPartPr>
              <p14:xfrm>
                <a:off x="4740382" y="6125197"/>
                <a:ext cx="58320" cy="347040"/>
              </p14:xfrm>
            </p:contentPart>
          </mc:Choice>
          <mc:Fallback xmlns=""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6154FAA-6803-1C10-7802-6BA7101D5744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4731742" y="6116557"/>
                  <a:ext cx="75960" cy="36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CA575AED-C83F-C8FE-6B3B-7E56E2F5345A}"/>
                    </a:ext>
                  </a:extLst>
                </p14:cNvPr>
                <p14:cNvContentPartPr/>
                <p14:nvPr/>
              </p14:nvContentPartPr>
              <p14:xfrm>
                <a:off x="4891222" y="6249397"/>
                <a:ext cx="95760" cy="360"/>
              </p14:xfrm>
            </p:contentPart>
          </mc:Choice>
          <mc:Fallback xmlns=""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CA575AED-C83F-C8FE-6B3B-7E56E2F5345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4882222" y="6240757"/>
                  <a:ext cx="113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151FA6E-DC65-36D1-5C70-03E5CBB77C3A}"/>
                    </a:ext>
                  </a:extLst>
                </p14:cNvPr>
                <p14:cNvContentPartPr/>
                <p14:nvPr/>
              </p14:nvContentPartPr>
              <p14:xfrm>
                <a:off x="5006422" y="6169477"/>
                <a:ext cx="125280" cy="36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151FA6E-DC65-36D1-5C70-03E5CBB77C3A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4997782" y="6160837"/>
                  <a:ext cx="142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ABD82751-7455-7679-D2A8-6EE2BEC8999F}"/>
                    </a:ext>
                  </a:extLst>
                </p14:cNvPr>
                <p14:cNvContentPartPr/>
                <p14:nvPr/>
              </p14:nvContentPartPr>
              <p14:xfrm>
                <a:off x="5047462" y="6107557"/>
                <a:ext cx="24480" cy="308520"/>
              </p14:xfrm>
            </p:contentPart>
          </mc:Choice>
          <mc:Fallback xmlns=""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ABD82751-7455-7679-D2A8-6EE2BEC8999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5038822" y="6098557"/>
                  <a:ext cx="4212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A399958D-9901-FA79-80AD-E070D049A618}"/>
                    </a:ext>
                  </a:extLst>
                </p14:cNvPr>
                <p14:cNvContentPartPr/>
                <p14:nvPr/>
              </p14:nvContentPartPr>
              <p14:xfrm>
                <a:off x="5156902" y="6178837"/>
                <a:ext cx="18720" cy="18504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A399958D-9901-FA79-80AD-E070D049A618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5147902" y="6169837"/>
                  <a:ext cx="3636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9B0A8DF-153A-359C-982D-ED31D9839369}"/>
                    </a:ext>
                  </a:extLst>
                </p14:cNvPr>
                <p14:cNvContentPartPr/>
                <p14:nvPr/>
              </p14:nvContentPartPr>
              <p14:xfrm>
                <a:off x="5219542" y="6219157"/>
                <a:ext cx="77760" cy="22032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9B0A8DF-153A-359C-982D-ED31D9839369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5210902" y="6210157"/>
                  <a:ext cx="95400" cy="23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D5975242-3695-316A-82A2-69D6A97DF6D8}"/>
                    </a:ext>
                  </a:extLst>
                </p14:cNvPr>
                <p14:cNvContentPartPr/>
                <p14:nvPr/>
              </p14:nvContentPartPr>
              <p14:xfrm>
                <a:off x="5224582" y="6213757"/>
                <a:ext cx="92880" cy="190080"/>
              </p14:xfrm>
            </p:contentPart>
          </mc:Choice>
          <mc:Fallback xmlns=""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D5975242-3695-316A-82A2-69D6A97DF6D8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5215942" y="6205117"/>
                  <a:ext cx="110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DE01737-6B59-2942-CB49-173DCF9D12BC}"/>
                    </a:ext>
                  </a:extLst>
                </p14:cNvPr>
                <p14:cNvContentPartPr/>
                <p14:nvPr/>
              </p14:nvContentPartPr>
              <p14:xfrm>
                <a:off x="5331142" y="6187477"/>
                <a:ext cx="37800" cy="26244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DE01737-6B59-2942-CB49-173DCF9D12BC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5322502" y="6178477"/>
                  <a:ext cx="55440" cy="28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C4091A7A-E0D3-0349-DCFB-384A47672208}"/>
                    </a:ext>
                  </a:extLst>
                </p14:cNvPr>
                <p14:cNvContentPartPr/>
                <p14:nvPr/>
              </p14:nvContentPartPr>
              <p14:xfrm>
                <a:off x="5396302" y="6125197"/>
                <a:ext cx="74880" cy="376920"/>
              </p14:xfrm>
            </p:contentPart>
          </mc:Choice>
          <mc:Fallback xmlns=""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C4091A7A-E0D3-0349-DCFB-384A47672208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387302" y="6116557"/>
                  <a:ext cx="92520" cy="39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组合 209">
            <a:extLst>
              <a:ext uri="{FF2B5EF4-FFF2-40B4-BE49-F238E27FC236}">
                <a16:creationId xmlns:a16="http://schemas.microsoft.com/office/drawing/2014/main" id="{AC4A3375-8C7A-ED67-CCEA-4DFC4F557B86}"/>
              </a:ext>
            </a:extLst>
          </p:cNvPr>
          <p:cNvGrpSpPr/>
          <p:nvPr/>
        </p:nvGrpSpPr>
        <p:grpSpPr>
          <a:xfrm>
            <a:off x="1925902" y="5982997"/>
            <a:ext cx="1360440" cy="393480"/>
            <a:chOff x="1925902" y="5982997"/>
            <a:chExt cx="1360440" cy="393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FAA0CFDB-61A8-4FDE-BFAF-6797B1783BDA}"/>
                    </a:ext>
                  </a:extLst>
                </p14:cNvPr>
                <p14:cNvContentPartPr/>
                <p14:nvPr/>
              </p14:nvContentPartPr>
              <p14:xfrm>
                <a:off x="1925902" y="6071917"/>
                <a:ext cx="82440" cy="36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FAA0CFDB-61A8-4FDE-BFAF-6797B1783BDA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1917262" y="6063277"/>
                  <a:ext cx="100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88" name="墨迹 187">
                  <a:extLst>
                    <a:ext uri="{FF2B5EF4-FFF2-40B4-BE49-F238E27FC236}">
                      <a16:creationId xmlns:a16="http://schemas.microsoft.com/office/drawing/2014/main" id="{9354490E-7DCE-B73E-F3B2-A4BF2C8C19B1}"/>
                    </a:ext>
                  </a:extLst>
                </p14:cNvPr>
                <p14:cNvContentPartPr/>
                <p14:nvPr/>
              </p14:nvContentPartPr>
              <p14:xfrm>
                <a:off x="1960102" y="5982997"/>
                <a:ext cx="30600" cy="388440"/>
              </p14:xfrm>
            </p:contentPart>
          </mc:Choice>
          <mc:Fallback xmlns="">
            <p:pic>
              <p:nvPicPr>
                <p:cNvPr id="188" name="墨迹 187">
                  <a:extLst>
                    <a:ext uri="{FF2B5EF4-FFF2-40B4-BE49-F238E27FC236}">
                      <a16:creationId xmlns:a16="http://schemas.microsoft.com/office/drawing/2014/main" id="{9354490E-7DCE-B73E-F3B2-A4BF2C8C19B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1951102" y="5974357"/>
                  <a:ext cx="48240" cy="40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295D8435-BF8C-7D00-3A04-4B376FFD2E91}"/>
                    </a:ext>
                  </a:extLst>
                </p14:cNvPr>
                <p14:cNvContentPartPr/>
                <p14:nvPr/>
              </p14:nvContentPartPr>
              <p14:xfrm>
                <a:off x="2040742" y="6071917"/>
                <a:ext cx="36720" cy="19908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295D8435-BF8C-7D00-3A04-4B376FFD2E91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031742" y="6063277"/>
                  <a:ext cx="543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71BDCF8E-DFF1-84E5-6D02-502078669BCD}"/>
                    </a:ext>
                  </a:extLst>
                </p14:cNvPr>
                <p14:cNvContentPartPr/>
                <p14:nvPr/>
              </p14:nvContentPartPr>
              <p14:xfrm>
                <a:off x="2123902" y="6107917"/>
                <a:ext cx="87120" cy="17316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71BDCF8E-DFF1-84E5-6D02-502078669BCD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2115262" y="6098917"/>
                  <a:ext cx="10476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57F8CBC8-7FAC-2911-3AF4-AF7075C62CAA}"/>
                    </a:ext>
                  </a:extLst>
                </p14:cNvPr>
                <p14:cNvContentPartPr/>
                <p14:nvPr/>
              </p14:nvContentPartPr>
              <p14:xfrm>
                <a:off x="2131462" y="6098557"/>
                <a:ext cx="70560" cy="17136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57F8CBC8-7FAC-2911-3AF4-AF7075C62CAA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2122462" y="6089557"/>
                  <a:ext cx="8820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8A619916-826B-A20F-55DE-44F13ADDC305}"/>
                    </a:ext>
                  </a:extLst>
                </p14:cNvPr>
                <p14:cNvContentPartPr/>
                <p14:nvPr/>
              </p14:nvContentPartPr>
              <p14:xfrm>
                <a:off x="2192302" y="6156877"/>
                <a:ext cx="90720" cy="1296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8A619916-826B-A20F-55DE-44F13ADDC305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2183662" y="6148237"/>
                  <a:ext cx="1083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7405C4DD-7B57-F6FC-3250-FDC96F7F5404}"/>
                    </a:ext>
                  </a:extLst>
                </p14:cNvPr>
                <p14:cNvContentPartPr/>
                <p14:nvPr/>
              </p14:nvContentPartPr>
              <p14:xfrm>
                <a:off x="2227582" y="6045637"/>
                <a:ext cx="9360" cy="21672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7405C4DD-7B57-F6FC-3250-FDC96F7F5404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2218942" y="6036637"/>
                  <a:ext cx="2700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91C33C9B-5066-86BC-A826-77823D95DDCF}"/>
                    </a:ext>
                  </a:extLst>
                </p14:cNvPr>
                <p14:cNvContentPartPr/>
                <p14:nvPr/>
              </p14:nvContentPartPr>
              <p14:xfrm>
                <a:off x="2325502" y="6071917"/>
                <a:ext cx="52560" cy="17712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91C33C9B-5066-86BC-A826-77823D95DDCF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2316862" y="6063277"/>
                  <a:ext cx="70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E1769D21-6CB6-AAFE-8B74-9B61DDC1C887}"/>
                    </a:ext>
                  </a:extLst>
                </p14:cNvPr>
                <p14:cNvContentPartPr/>
                <p14:nvPr/>
              </p14:nvContentPartPr>
              <p14:xfrm>
                <a:off x="2432062" y="6036277"/>
                <a:ext cx="36360" cy="3265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E1769D21-6CB6-AAFE-8B74-9B61DDC1C887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423062" y="6027637"/>
                  <a:ext cx="54000" cy="34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6338CF11-84C4-37C3-43CE-868B140160BF}"/>
                    </a:ext>
                  </a:extLst>
                </p14:cNvPr>
                <p14:cNvContentPartPr/>
                <p14:nvPr/>
              </p14:nvContentPartPr>
              <p14:xfrm>
                <a:off x="2574262" y="6162637"/>
                <a:ext cx="98640" cy="756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6338CF11-84C4-37C3-43CE-868B140160BF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2565262" y="6153637"/>
                  <a:ext cx="116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8A752A52-204C-842C-A583-EF4322FD97FD}"/>
                    </a:ext>
                  </a:extLst>
                </p14:cNvPr>
                <p14:cNvContentPartPr/>
                <p14:nvPr/>
              </p14:nvContentPartPr>
              <p14:xfrm>
                <a:off x="2725102" y="6100357"/>
                <a:ext cx="106920" cy="7560"/>
              </p14:xfrm>
            </p:contentPart>
          </mc:Choice>
          <mc:Fallback xmlns=""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8A752A52-204C-842C-A583-EF4322FD97F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2716462" y="6091717"/>
                  <a:ext cx="12456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8A3DF1BB-A038-58D5-E2F1-88FD7F1645B2}"/>
                    </a:ext>
                  </a:extLst>
                </p14:cNvPr>
                <p14:cNvContentPartPr/>
                <p14:nvPr/>
              </p14:nvContentPartPr>
              <p14:xfrm>
                <a:off x="2755342" y="6009997"/>
                <a:ext cx="42840" cy="36648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8A3DF1BB-A038-58D5-E2F1-88FD7F1645B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2746342" y="6000997"/>
                  <a:ext cx="60480" cy="38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51832B46-AB2A-9F2D-DC8C-B9184E7B1C51}"/>
                    </a:ext>
                  </a:extLst>
                </p14:cNvPr>
                <p14:cNvContentPartPr/>
                <p14:nvPr/>
              </p14:nvContentPartPr>
              <p14:xfrm>
                <a:off x="2883142" y="6125197"/>
                <a:ext cx="55440" cy="213840"/>
              </p14:xfrm>
            </p:contentPart>
          </mc:Choice>
          <mc:Fallback xmlns=""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51832B46-AB2A-9F2D-DC8C-B9184E7B1C51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2874502" y="6116557"/>
                  <a:ext cx="7308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8BC341B-07C9-9C5F-B0D9-6897192FADBB}"/>
                    </a:ext>
                  </a:extLst>
                </p14:cNvPr>
                <p14:cNvContentPartPr/>
                <p14:nvPr/>
              </p14:nvContentPartPr>
              <p14:xfrm>
                <a:off x="2928862" y="6170557"/>
                <a:ext cx="88560" cy="14616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8BC341B-07C9-9C5F-B0D9-6897192FADBB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2920222" y="6161917"/>
                  <a:ext cx="1062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4458625F-ED43-1852-468B-BD03A46E8017}"/>
                    </a:ext>
                  </a:extLst>
                </p14:cNvPr>
                <p14:cNvContentPartPr/>
                <p14:nvPr/>
              </p14:nvContentPartPr>
              <p14:xfrm>
                <a:off x="2925262" y="6160837"/>
                <a:ext cx="75240" cy="17208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4458625F-ED43-1852-468B-BD03A46E801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2916622" y="6152197"/>
                  <a:ext cx="9288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58E0C028-4D7E-B6A2-19B5-AFE78967423B}"/>
                    </a:ext>
                  </a:extLst>
                </p14:cNvPr>
                <p14:cNvContentPartPr/>
                <p14:nvPr/>
              </p14:nvContentPartPr>
              <p14:xfrm>
                <a:off x="3035782" y="6223117"/>
                <a:ext cx="82800" cy="360"/>
              </p14:xfrm>
            </p:contentPart>
          </mc:Choice>
          <mc:Fallback xmlns=""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58E0C028-4D7E-B6A2-19B5-AFE78967423B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3027142" y="6214117"/>
                  <a:ext cx="100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06" name="墨迹 205">
                  <a:extLst>
                    <a:ext uri="{FF2B5EF4-FFF2-40B4-BE49-F238E27FC236}">
                      <a16:creationId xmlns:a16="http://schemas.microsoft.com/office/drawing/2014/main" id="{5FCEBAF5-74AC-E17E-AC40-668066AD340B}"/>
                    </a:ext>
                  </a:extLst>
                </p14:cNvPr>
                <p14:cNvContentPartPr/>
                <p14:nvPr/>
              </p14:nvContentPartPr>
              <p14:xfrm>
                <a:off x="3071062" y="6169477"/>
                <a:ext cx="9720" cy="142920"/>
              </p14:xfrm>
            </p:contentPart>
          </mc:Choice>
          <mc:Fallback xmlns="">
            <p:pic>
              <p:nvPicPr>
                <p:cNvPr id="206" name="墨迹 205">
                  <a:extLst>
                    <a:ext uri="{FF2B5EF4-FFF2-40B4-BE49-F238E27FC236}">
                      <a16:creationId xmlns:a16="http://schemas.microsoft.com/office/drawing/2014/main" id="{5FCEBAF5-74AC-E17E-AC40-668066AD340B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3062422" y="6160837"/>
                  <a:ext cx="2736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07" name="墨迹 206">
                  <a:extLst>
                    <a:ext uri="{FF2B5EF4-FFF2-40B4-BE49-F238E27FC236}">
                      <a16:creationId xmlns:a16="http://schemas.microsoft.com/office/drawing/2014/main" id="{1922189D-8830-42C5-BD64-B80A92C6FBBA}"/>
                    </a:ext>
                  </a:extLst>
                </p14:cNvPr>
                <p14:cNvContentPartPr/>
                <p14:nvPr/>
              </p14:nvContentPartPr>
              <p14:xfrm>
                <a:off x="3159982" y="6125197"/>
                <a:ext cx="360" cy="187920"/>
              </p14:xfrm>
            </p:contentPart>
          </mc:Choice>
          <mc:Fallback xmlns="">
            <p:pic>
              <p:nvPicPr>
                <p:cNvPr id="207" name="墨迹 206">
                  <a:extLst>
                    <a:ext uri="{FF2B5EF4-FFF2-40B4-BE49-F238E27FC236}">
                      <a16:creationId xmlns:a16="http://schemas.microsoft.com/office/drawing/2014/main" id="{1922189D-8830-42C5-BD64-B80A92C6FBBA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3151342" y="6116557"/>
                  <a:ext cx="1800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09" name="墨迹 208">
                  <a:extLst>
                    <a:ext uri="{FF2B5EF4-FFF2-40B4-BE49-F238E27FC236}">
                      <a16:creationId xmlns:a16="http://schemas.microsoft.com/office/drawing/2014/main" id="{A28F1648-11D2-0C94-EFFC-A0D7D796C3E6}"/>
                    </a:ext>
                  </a:extLst>
                </p14:cNvPr>
                <p14:cNvContentPartPr/>
                <p14:nvPr/>
              </p14:nvContentPartPr>
              <p14:xfrm>
                <a:off x="3213622" y="6071917"/>
                <a:ext cx="72720" cy="249840"/>
              </p14:xfrm>
            </p:contentPart>
          </mc:Choice>
          <mc:Fallback xmlns="">
            <p:pic>
              <p:nvPicPr>
                <p:cNvPr id="209" name="墨迹 208">
                  <a:extLst>
                    <a:ext uri="{FF2B5EF4-FFF2-40B4-BE49-F238E27FC236}">
                      <a16:creationId xmlns:a16="http://schemas.microsoft.com/office/drawing/2014/main" id="{A28F1648-11D2-0C94-EFFC-A0D7D796C3E6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3204622" y="6063277"/>
                  <a:ext cx="9036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7034529B-D52B-AC50-E600-463BBD2EBEE7}"/>
              </a:ext>
            </a:extLst>
          </p:cNvPr>
          <p:cNvGrpSpPr/>
          <p:nvPr/>
        </p:nvGrpSpPr>
        <p:grpSpPr>
          <a:xfrm>
            <a:off x="5619142" y="5885437"/>
            <a:ext cx="1641240" cy="412920"/>
            <a:chOff x="5619142" y="5885437"/>
            <a:chExt cx="1641240" cy="41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1" name="墨迹 210">
                  <a:extLst>
                    <a:ext uri="{FF2B5EF4-FFF2-40B4-BE49-F238E27FC236}">
                      <a16:creationId xmlns:a16="http://schemas.microsoft.com/office/drawing/2014/main" id="{693153B3-7CB6-FCDB-4756-82E475CF2E24}"/>
                    </a:ext>
                  </a:extLst>
                </p14:cNvPr>
                <p14:cNvContentPartPr/>
                <p14:nvPr/>
              </p14:nvContentPartPr>
              <p14:xfrm>
                <a:off x="5619142" y="6160837"/>
                <a:ext cx="109440" cy="7560"/>
              </p14:xfrm>
            </p:contentPart>
          </mc:Choice>
          <mc:Fallback xmlns="">
            <p:pic>
              <p:nvPicPr>
                <p:cNvPr id="211" name="墨迹 210">
                  <a:extLst>
                    <a:ext uri="{FF2B5EF4-FFF2-40B4-BE49-F238E27FC236}">
                      <a16:creationId xmlns:a16="http://schemas.microsoft.com/office/drawing/2014/main" id="{693153B3-7CB6-FCDB-4756-82E475CF2E2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610502" y="6152197"/>
                  <a:ext cx="1270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2" name="墨迹 211">
                  <a:extLst>
                    <a:ext uri="{FF2B5EF4-FFF2-40B4-BE49-F238E27FC236}">
                      <a16:creationId xmlns:a16="http://schemas.microsoft.com/office/drawing/2014/main" id="{B39530B8-5274-379F-A726-FB5169695520}"/>
                    </a:ext>
                  </a:extLst>
                </p14:cNvPr>
                <p14:cNvContentPartPr/>
                <p14:nvPr/>
              </p14:nvContentPartPr>
              <p14:xfrm>
                <a:off x="5654782" y="6276397"/>
                <a:ext cx="80280" cy="360"/>
              </p14:xfrm>
            </p:contentPart>
          </mc:Choice>
          <mc:Fallback xmlns="">
            <p:pic>
              <p:nvPicPr>
                <p:cNvPr id="212" name="墨迹 211">
                  <a:extLst>
                    <a:ext uri="{FF2B5EF4-FFF2-40B4-BE49-F238E27FC236}">
                      <a16:creationId xmlns:a16="http://schemas.microsoft.com/office/drawing/2014/main" id="{B39530B8-5274-379F-A726-FB516969552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5646142" y="6267397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3" name="墨迹 212">
                  <a:extLst>
                    <a:ext uri="{FF2B5EF4-FFF2-40B4-BE49-F238E27FC236}">
                      <a16:creationId xmlns:a16="http://schemas.microsoft.com/office/drawing/2014/main" id="{E973492F-C796-5D60-6674-3F4C613AD0CC}"/>
                    </a:ext>
                  </a:extLst>
                </p14:cNvPr>
                <p14:cNvContentPartPr/>
                <p14:nvPr/>
              </p14:nvContentPartPr>
              <p14:xfrm>
                <a:off x="5796622" y="6051757"/>
                <a:ext cx="170640" cy="64800"/>
              </p14:xfrm>
            </p:contentPart>
          </mc:Choice>
          <mc:Fallback xmlns="">
            <p:pic>
              <p:nvPicPr>
                <p:cNvPr id="213" name="墨迹 212">
                  <a:extLst>
                    <a:ext uri="{FF2B5EF4-FFF2-40B4-BE49-F238E27FC236}">
                      <a16:creationId xmlns:a16="http://schemas.microsoft.com/office/drawing/2014/main" id="{E973492F-C796-5D60-6674-3F4C613AD0CC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5787982" y="6043117"/>
                  <a:ext cx="1882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4" name="墨迹 213">
                  <a:extLst>
                    <a:ext uri="{FF2B5EF4-FFF2-40B4-BE49-F238E27FC236}">
                      <a16:creationId xmlns:a16="http://schemas.microsoft.com/office/drawing/2014/main" id="{4C0FE0DE-D296-BA5C-AE4F-F745724C7532}"/>
                    </a:ext>
                  </a:extLst>
                </p14:cNvPr>
                <p14:cNvContentPartPr/>
                <p14:nvPr/>
              </p14:nvContentPartPr>
              <p14:xfrm>
                <a:off x="5929102" y="5974357"/>
                <a:ext cx="38160" cy="324000"/>
              </p14:xfrm>
            </p:contentPart>
          </mc:Choice>
          <mc:Fallback xmlns="">
            <p:pic>
              <p:nvPicPr>
                <p:cNvPr id="214" name="墨迹 213">
                  <a:extLst>
                    <a:ext uri="{FF2B5EF4-FFF2-40B4-BE49-F238E27FC236}">
                      <a16:creationId xmlns:a16="http://schemas.microsoft.com/office/drawing/2014/main" id="{4C0FE0DE-D296-BA5C-AE4F-F745724C7532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5920102" y="5965357"/>
                  <a:ext cx="5580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6" name="墨迹 215">
                  <a:extLst>
                    <a:ext uri="{FF2B5EF4-FFF2-40B4-BE49-F238E27FC236}">
                      <a16:creationId xmlns:a16="http://schemas.microsoft.com/office/drawing/2014/main" id="{E172A5A0-6C6E-91C6-B230-E2D50BCF86FB}"/>
                    </a:ext>
                  </a:extLst>
                </p14:cNvPr>
                <p14:cNvContentPartPr/>
                <p14:nvPr/>
              </p14:nvContentPartPr>
              <p14:xfrm>
                <a:off x="6036382" y="6036277"/>
                <a:ext cx="9360" cy="174240"/>
              </p14:xfrm>
            </p:contentPart>
          </mc:Choice>
          <mc:Fallback xmlns="">
            <p:pic>
              <p:nvPicPr>
                <p:cNvPr id="216" name="墨迹 215">
                  <a:extLst>
                    <a:ext uri="{FF2B5EF4-FFF2-40B4-BE49-F238E27FC236}">
                      <a16:creationId xmlns:a16="http://schemas.microsoft.com/office/drawing/2014/main" id="{E172A5A0-6C6E-91C6-B230-E2D50BCF86FB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6027382" y="6027637"/>
                  <a:ext cx="27000" cy="19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7" name="墨迹 216">
                  <a:extLst>
                    <a:ext uri="{FF2B5EF4-FFF2-40B4-BE49-F238E27FC236}">
                      <a16:creationId xmlns:a16="http://schemas.microsoft.com/office/drawing/2014/main" id="{5702C852-9AD1-ABE0-F511-7EA87EE6B981}"/>
                    </a:ext>
                  </a:extLst>
                </p14:cNvPr>
                <p14:cNvContentPartPr/>
                <p14:nvPr/>
              </p14:nvContentPartPr>
              <p14:xfrm>
                <a:off x="6108382" y="6048517"/>
                <a:ext cx="109440" cy="142200"/>
              </p14:xfrm>
            </p:contentPart>
          </mc:Choice>
          <mc:Fallback xmlns="">
            <p:pic>
              <p:nvPicPr>
                <p:cNvPr id="217" name="墨迹 216">
                  <a:extLst>
                    <a:ext uri="{FF2B5EF4-FFF2-40B4-BE49-F238E27FC236}">
                      <a16:creationId xmlns:a16="http://schemas.microsoft.com/office/drawing/2014/main" id="{5702C852-9AD1-ABE0-F511-7EA87EE6B981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6099382" y="6039877"/>
                  <a:ext cx="12708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墨迹 217">
                  <a:extLst>
                    <a:ext uri="{FF2B5EF4-FFF2-40B4-BE49-F238E27FC236}">
                      <a16:creationId xmlns:a16="http://schemas.microsoft.com/office/drawing/2014/main" id="{803AE471-A4A1-39B4-D8F1-5A7582473606}"/>
                    </a:ext>
                  </a:extLst>
                </p14:cNvPr>
                <p14:cNvContentPartPr/>
                <p14:nvPr/>
              </p14:nvContentPartPr>
              <p14:xfrm>
                <a:off x="6132142" y="6036277"/>
                <a:ext cx="82440" cy="217440"/>
              </p14:xfrm>
            </p:contentPart>
          </mc:Choice>
          <mc:Fallback xmlns="">
            <p:pic>
              <p:nvPicPr>
                <p:cNvPr id="218" name="墨迹 217">
                  <a:extLst>
                    <a:ext uri="{FF2B5EF4-FFF2-40B4-BE49-F238E27FC236}">
                      <a16:creationId xmlns:a16="http://schemas.microsoft.com/office/drawing/2014/main" id="{803AE471-A4A1-39B4-D8F1-5A7582473606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6123142" y="6027637"/>
                  <a:ext cx="10008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墨迹 218">
                  <a:extLst>
                    <a:ext uri="{FF2B5EF4-FFF2-40B4-BE49-F238E27FC236}">
                      <a16:creationId xmlns:a16="http://schemas.microsoft.com/office/drawing/2014/main" id="{2F625221-1A04-4B58-FABA-C4B06871AD1D}"/>
                    </a:ext>
                  </a:extLst>
                </p14:cNvPr>
                <p14:cNvContentPartPr/>
                <p14:nvPr/>
              </p14:nvContentPartPr>
              <p14:xfrm>
                <a:off x="6294142" y="6114397"/>
                <a:ext cx="57600" cy="11160"/>
              </p14:xfrm>
            </p:contentPart>
          </mc:Choice>
          <mc:Fallback xmlns="">
            <p:pic>
              <p:nvPicPr>
                <p:cNvPr id="219" name="墨迹 218">
                  <a:extLst>
                    <a:ext uri="{FF2B5EF4-FFF2-40B4-BE49-F238E27FC236}">
                      <a16:creationId xmlns:a16="http://schemas.microsoft.com/office/drawing/2014/main" id="{2F625221-1A04-4B58-FABA-C4B06871AD1D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6285142" y="6105757"/>
                  <a:ext cx="7524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0" name="墨迹 219">
                  <a:extLst>
                    <a:ext uri="{FF2B5EF4-FFF2-40B4-BE49-F238E27FC236}">
                      <a16:creationId xmlns:a16="http://schemas.microsoft.com/office/drawing/2014/main" id="{61CF620D-CED1-95CE-2E25-5C00EB07711B}"/>
                    </a:ext>
                  </a:extLst>
                </p14:cNvPr>
                <p14:cNvContentPartPr/>
                <p14:nvPr/>
              </p14:nvContentPartPr>
              <p14:xfrm>
                <a:off x="6320422" y="6027637"/>
                <a:ext cx="360" cy="215280"/>
              </p14:xfrm>
            </p:contentPart>
          </mc:Choice>
          <mc:Fallback xmlns="">
            <p:pic>
              <p:nvPicPr>
                <p:cNvPr id="220" name="墨迹 219">
                  <a:extLst>
                    <a:ext uri="{FF2B5EF4-FFF2-40B4-BE49-F238E27FC236}">
                      <a16:creationId xmlns:a16="http://schemas.microsoft.com/office/drawing/2014/main" id="{61CF620D-CED1-95CE-2E25-5C00EB07711B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6311782" y="6018997"/>
                  <a:ext cx="18000" cy="23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1" name="墨迹 220">
                  <a:extLst>
                    <a:ext uri="{FF2B5EF4-FFF2-40B4-BE49-F238E27FC236}">
                      <a16:creationId xmlns:a16="http://schemas.microsoft.com/office/drawing/2014/main" id="{BC717960-8563-A020-B706-7B35F9D53A92}"/>
                    </a:ext>
                  </a:extLst>
                </p14:cNvPr>
                <p14:cNvContentPartPr/>
                <p14:nvPr/>
              </p14:nvContentPartPr>
              <p14:xfrm>
                <a:off x="6409342" y="6017197"/>
                <a:ext cx="68400" cy="162720"/>
              </p14:xfrm>
            </p:contentPart>
          </mc:Choice>
          <mc:Fallback xmlns="">
            <p:pic>
              <p:nvPicPr>
                <p:cNvPr id="221" name="墨迹 220">
                  <a:extLst>
                    <a:ext uri="{FF2B5EF4-FFF2-40B4-BE49-F238E27FC236}">
                      <a16:creationId xmlns:a16="http://schemas.microsoft.com/office/drawing/2014/main" id="{BC717960-8563-A020-B706-7B35F9D53A92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6400702" y="6008557"/>
                  <a:ext cx="8604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2" name="墨迹 221">
                  <a:extLst>
                    <a:ext uri="{FF2B5EF4-FFF2-40B4-BE49-F238E27FC236}">
                      <a16:creationId xmlns:a16="http://schemas.microsoft.com/office/drawing/2014/main" id="{97F9B7FA-1859-F5A1-509C-9E54E9578C13}"/>
                    </a:ext>
                  </a:extLst>
                </p14:cNvPr>
                <p14:cNvContentPartPr/>
                <p14:nvPr/>
              </p14:nvContentPartPr>
              <p14:xfrm>
                <a:off x="6489262" y="6009997"/>
                <a:ext cx="45000" cy="276840"/>
              </p14:xfrm>
            </p:contentPart>
          </mc:Choice>
          <mc:Fallback xmlns="">
            <p:pic>
              <p:nvPicPr>
                <p:cNvPr id="222" name="墨迹 221">
                  <a:extLst>
                    <a:ext uri="{FF2B5EF4-FFF2-40B4-BE49-F238E27FC236}">
                      <a16:creationId xmlns:a16="http://schemas.microsoft.com/office/drawing/2014/main" id="{97F9B7FA-1859-F5A1-509C-9E54E9578C13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6480622" y="6000997"/>
                  <a:ext cx="62640" cy="29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4" name="墨迹 223">
                  <a:extLst>
                    <a:ext uri="{FF2B5EF4-FFF2-40B4-BE49-F238E27FC236}">
                      <a16:creationId xmlns:a16="http://schemas.microsoft.com/office/drawing/2014/main" id="{781D2D52-44E7-0551-2C79-BB1B3D33AEEC}"/>
                    </a:ext>
                  </a:extLst>
                </p14:cNvPr>
                <p14:cNvContentPartPr/>
                <p14:nvPr/>
              </p14:nvContentPartPr>
              <p14:xfrm>
                <a:off x="6636142" y="6072637"/>
                <a:ext cx="162720" cy="43920"/>
              </p14:xfrm>
            </p:contentPart>
          </mc:Choice>
          <mc:Fallback xmlns="">
            <p:pic>
              <p:nvPicPr>
                <p:cNvPr id="224" name="墨迹 223">
                  <a:extLst>
                    <a:ext uri="{FF2B5EF4-FFF2-40B4-BE49-F238E27FC236}">
                      <a16:creationId xmlns:a16="http://schemas.microsoft.com/office/drawing/2014/main" id="{781D2D52-44E7-0551-2C79-BB1B3D33AEEC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6627502" y="6063637"/>
                  <a:ext cx="1803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5" name="墨迹 224">
                  <a:extLst>
                    <a:ext uri="{FF2B5EF4-FFF2-40B4-BE49-F238E27FC236}">
                      <a16:creationId xmlns:a16="http://schemas.microsoft.com/office/drawing/2014/main" id="{CF6EB58D-74DB-AAE8-9311-D26C411BA263}"/>
                    </a:ext>
                  </a:extLst>
                </p14:cNvPr>
                <p14:cNvContentPartPr/>
                <p14:nvPr/>
              </p14:nvContentPartPr>
              <p14:xfrm>
                <a:off x="6728302" y="6018637"/>
                <a:ext cx="9720" cy="202680"/>
              </p14:xfrm>
            </p:contentPart>
          </mc:Choice>
          <mc:Fallback xmlns="">
            <p:pic>
              <p:nvPicPr>
                <p:cNvPr id="225" name="墨迹 224">
                  <a:extLst>
                    <a:ext uri="{FF2B5EF4-FFF2-40B4-BE49-F238E27FC236}">
                      <a16:creationId xmlns:a16="http://schemas.microsoft.com/office/drawing/2014/main" id="{CF6EB58D-74DB-AAE8-9311-D26C411BA263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6719662" y="6009637"/>
                  <a:ext cx="27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27" name="墨迹 226">
                  <a:extLst>
                    <a:ext uri="{FF2B5EF4-FFF2-40B4-BE49-F238E27FC236}">
                      <a16:creationId xmlns:a16="http://schemas.microsoft.com/office/drawing/2014/main" id="{F5B8856C-9DC0-784A-1392-E579663A7641}"/>
                    </a:ext>
                  </a:extLst>
                </p14:cNvPr>
                <p14:cNvContentPartPr/>
                <p14:nvPr/>
              </p14:nvContentPartPr>
              <p14:xfrm>
                <a:off x="6871222" y="5985157"/>
                <a:ext cx="66600" cy="16200"/>
              </p14:xfrm>
            </p:contentPart>
          </mc:Choice>
          <mc:Fallback xmlns="">
            <p:pic>
              <p:nvPicPr>
                <p:cNvPr id="227" name="墨迹 226">
                  <a:extLst>
                    <a:ext uri="{FF2B5EF4-FFF2-40B4-BE49-F238E27FC236}">
                      <a16:creationId xmlns:a16="http://schemas.microsoft.com/office/drawing/2014/main" id="{F5B8856C-9DC0-784A-1392-E579663A7641}"/>
                    </a:ext>
                  </a:extLst>
                </p:cNvPr>
                <p:cNvPicPr/>
                <p:nvPr/>
              </p:nvPicPr>
              <p:blipFill>
                <a:blip r:embed="rId362"/>
                <a:stretch>
                  <a:fillRect/>
                </a:stretch>
              </p:blipFill>
              <p:spPr>
                <a:xfrm>
                  <a:off x="6862222" y="5976157"/>
                  <a:ext cx="84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3">
              <p14:nvContentPartPr>
                <p14:cNvPr id="228" name="墨迹 227">
                  <a:extLst>
                    <a:ext uri="{FF2B5EF4-FFF2-40B4-BE49-F238E27FC236}">
                      <a16:creationId xmlns:a16="http://schemas.microsoft.com/office/drawing/2014/main" id="{1415CE24-C8A3-8803-1F00-B3A322E8C680}"/>
                    </a:ext>
                  </a:extLst>
                </p14:cNvPr>
                <p14:cNvContentPartPr/>
                <p14:nvPr/>
              </p14:nvContentPartPr>
              <p14:xfrm>
                <a:off x="6887782" y="5885437"/>
                <a:ext cx="29160" cy="318240"/>
              </p14:xfrm>
            </p:contentPart>
          </mc:Choice>
          <mc:Fallback xmlns="">
            <p:pic>
              <p:nvPicPr>
                <p:cNvPr id="228" name="墨迹 227">
                  <a:extLst>
                    <a:ext uri="{FF2B5EF4-FFF2-40B4-BE49-F238E27FC236}">
                      <a16:creationId xmlns:a16="http://schemas.microsoft.com/office/drawing/2014/main" id="{1415CE24-C8A3-8803-1F00-B3A322E8C680}"/>
                    </a:ext>
                  </a:extLst>
                </p:cNvPr>
                <p:cNvPicPr/>
                <p:nvPr/>
              </p:nvPicPr>
              <p:blipFill>
                <a:blip r:embed="rId364"/>
                <a:stretch>
                  <a:fillRect/>
                </a:stretch>
              </p:blipFill>
              <p:spPr>
                <a:xfrm>
                  <a:off x="6879142" y="5876437"/>
                  <a:ext cx="4680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5">
              <p14:nvContentPartPr>
                <p14:cNvPr id="230" name="墨迹 229">
                  <a:extLst>
                    <a:ext uri="{FF2B5EF4-FFF2-40B4-BE49-F238E27FC236}">
                      <a16:creationId xmlns:a16="http://schemas.microsoft.com/office/drawing/2014/main" id="{69474942-3A2C-6531-52C0-A380FFE96312}"/>
                    </a:ext>
                  </a:extLst>
                </p14:cNvPr>
                <p14:cNvContentPartPr/>
                <p14:nvPr/>
              </p14:nvContentPartPr>
              <p14:xfrm>
                <a:off x="7002982" y="5974357"/>
                <a:ext cx="37080" cy="177840"/>
              </p14:xfrm>
            </p:contentPart>
          </mc:Choice>
          <mc:Fallback xmlns="">
            <p:pic>
              <p:nvPicPr>
                <p:cNvPr id="230" name="墨迹 229">
                  <a:extLst>
                    <a:ext uri="{FF2B5EF4-FFF2-40B4-BE49-F238E27FC236}">
                      <a16:creationId xmlns:a16="http://schemas.microsoft.com/office/drawing/2014/main" id="{69474942-3A2C-6531-52C0-A380FFE96312}"/>
                    </a:ext>
                  </a:extLst>
                </p:cNvPr>
                <p:cNvPicPr/>
                <p:nvPr/>
              </p:nvPicPr>
              <p:blipFill>
                <a:blip r:embed="rId366"/>
                <a:stretch>
                  <a:fillRect/>
                </a:stretch>
              </p:blipFill>
              <p:spPr>
                <a:xfrm>
                  <a:off x="6993982" y="5965357"/>
                  <a:ext cx="54720" cy="19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7">
              <p14:nvContentPartPr>
                <p14:cNvPr id="232" name="墨迹 231">
                  <a:extLst>
                    <a:ext uri="{FF2B5EF4-FFF2-40B4-BE49-F238E27FC236}">
                      <a16:creationId xmlns:a16="http://schemas.microsoft.com/office/drawing/2014/main" id="{B563D6B7-52CA-4CB4-AB33-7500D2F82E28}"/>
                    </a:ext>
                  </a:extLst>
                </p14:cNvPr>
                <p14:cNvContentPartPr/>
                <p14:nvPr/>
              </p14:nvContentPartPr>
              <p14:xfrm>
                <a:off x="7048702" y="6016477"/>
                <a:ext cx="130320" cy="149040"/>
              </p14:xfrm>
            </p:contentPart>
          </mc:Choice>
          <mc:Fallback xmlns="">
            <p:pic>
              <p:nvPicPr>
                <p:cNvPr id="232" name="墨迹 231">
                  <a:extLst>
                    <a:ext uri="{FF2B5EF4-FFF2-40B4-BE49-F238E27FC236}">
                      <a16:creationId xmlns:a16="http://schemas.microsoft.com/office/drawing/2014/main" id="{B563D6B7-52CA-4CB4-AB33-7500D2F82E28}"/>
                    </a:ext>
                  </a:extLst>
                </p:cNvPr>
                <p:cNvPicPr/>
                <p:nvPr/>
              </p:nvPicPr>
              <p:blipFill>
                <a:blip r:embed="rId368"/>
                <a:stretch>
                  <a:fillRect/>
                </a:stretch>
              </p:blipFill>
              <p:spPr>
                <a:xfrm>
                  <a:off x="7039702" y="6007477"/>
                  <a:ext cx="147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9">
              <p14:nvContentPartPr>
                <p14:cNvPr id="233" name="墨迹 232">
                  <a:extLst>
                    <a:ext uri="{FF2B5EF4-FFF2-40B4-BE49-F238E27FC236}">
                      <a16:creationId xmlns:a16="http://schemas.microsoft.com/office/drawing/2014/main" id="{B86F0A9D-2E18-220A-30E8-30F4084B5944}"/>
                    </a:ext>
                  </a:extLst>
                </p14:cNvPr>
                <p14:cNvContentPartPr/>
                <p14:nvPr/>
              </p14:nvContentPartPr>
              <p14:xfrm>
                <a:off x="7068862" y="6000997"/>
                <a:ext cx="104400" cy="206280"/>
              </p14:xfrm>
            </p:contentPart>
          </mc:Choice>
          <mc:Fallback xmlns="">
            <p:pic>
              <p:nvPicPr>
                <p:cNvPr id="233" name="墨迹 232">
                  <a:extLst>
                    <a:ext uri="{FF2B5EF4-FFF2-40B4-BE49-F238E27FC236}">
                      <a16:creationId xmlns:a16="http://schemas.microsoft.com/office/drawing/2014/main" id="{B86F0A9D-2E18-220A-30E8-30F4084B5944}"/>
                    </a:ext>
                  </a:extLst>
                </p:cNvPr>
                <p:cNvPicPr/>
                <p:nvPr/>
              </p:nvPicPr>
              <p:blipFill>
                <a:blip r:embed="rId370"/>
                <a:stretch>
                  <a:fillRect/>
                </a:stretch>
              </p:blipFill>
              <p:spPr>
                <a:xfrm>
                  <a:off x="7059862" y="5991997"/>
                  <a:ext cx="1220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1">
              <p14:nvContentPartPr>
                <p14:cNvPr id="234" name="墨迹 233">
                  <a:extLst>
                    <a:ext uri="{FF2B5EF4-FFF2-40B4-BE49-F238E27FC236}">
                      <a16:creationId xmlns:a16="http://schemas.microsoft.com/office/drawing/2014/main" id="{5FA355DF-87CF-2090-235D-8709B7F9096A}"/>
                    </a:ext>
                  </a:extLst>
                </p14:cNvPr>
                <p14:cNvContentPartPr/>
                <p14:nvPr/>
              </p14:nvContentPartPr>
              <p14:xfrm>
                <a:off x="7225102" y="5894437"/>
                <a:ext cx="35280" cy="237960"/>
              </p14:xfrm>
            </p:contentPart>
          </mc:Choice>
          <mc:Fallback xmlns="">
            <p:pic>
              <p:nvPicPr>
                <p:cNvPr id="234" name="墨迹 233">
                  <a:extLst>
                    <a:ext uri="{FF2B5EF4-FFF2-40B4-BE49-F238E27FC236}">
                      <a16:creationId xmlns:a16="http://schemas.microsoft.com/office/drawing/2014/main" id="{5FA355DF-87CF-2090-235D-8709B7F9096A}"/>
                    </a:ext>
                  </a:extLst>
                </p:cNvPr>
                <p:cNvPicPr/>
                <p:nvPr/>
              </p:nvPicPr>
              <p:blipFill>
                <a:blip r:embed="rId372"/>
                <a:stretch>
                  <a:fillRect/>
                </a:stretch>
              </p:blipFill>
              <p:spPr>
                <a:xfrm>
                  <a:off x="7216462" y="5885797"/>
                  <a:ext cx="52920" cy="25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9" name="组合 248">
            <a:extLst>
              <a:ext uri="{FF2B5EF4-FFF2-40B4-BE49-F238E27FC236}">
                <a16:creationId xmlns:a16="http://schemas.microsoft.com/office/drawing/2014/main" id="{37ECB88F-101F-FCE8-6AF8-FD3530E9BCEF}"/>
              </a:ext>
            </a:extLst>
          </p:cNvPr>
          <p:cNvGrpSpPr/>
          <p:nvPr/>
        </p:nvGrpSpPr>
        <p:grpSpPr>
          <a:xfrm>
            <a:off x="7437142" y="5778877"/>
            <a:ext cx="978840" cy="407520"/>
            <a:chOff x="7437142" y="5778877"/>
            <a:chExt cx="97884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3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F1452A8A-7798-1579-41C8-E942AAFA9A59}"/>
                    </a:ext>
                  </a:extLst>
                </p14:cNvPr>
                <p14:cNvContentPartPr/>
                <p14:nvPr/>
              </p14:nvContentPartPr>
              <p14:xfrm>
                <a:off x="7437142" y="6000637"/>
                <a:ext cx="82440" cy="9000"/>
              </p14:xfrm>
            </p:contentPart>
          </mc:Choice>
          <mc:Fallback xmlns=""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F1452A8A-7798-1579-41C8-E942AAFA9A59}"/>
                    </a:ext>
                  </a:extLst>
                </p:cNvPr>
                <p:cNvPicPr/>
                <p:nvPr/>
              </p:nvPicPr>
              <p:blipFill>
                <a:blip r:embed="rId374"/>
                <a:stretch>
                  <a:fillRect/>
                </a:stretch>
              </p:blipFill>
              <p:spPr>
                <a:xfrm>
                  <a:off x="7428142" y="5991997"/>
                  <a:ext cx="10008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5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7CD23AED-2432-4818-10AA-C2B3B8731C20}"/>
                    </a:ext>
                  </a:extLst>
                </p14:cNvPr>
                <p14:cNvContentPartPr/>
                <p14:nvPr/>
              </p14:nvContentPartPr>
              <p14:xfrm>
                <a:off x="7513822" y="5859517"/>
                <a:ext cx="88560" cy="300960"/>
              </p14:xfrm>
            </p:contentPart>
          </mc:Choice>
          <mc:Fallback xmlns=""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7CD23AED-2432-4818-10AA-C2B3B8731C20}"/>
                    </a:ext>
                  </a:extLst>
                </p:cNvPr>
                <p:cNvPicPr/>
                <p:nvPr/>
              </p:nvPicPr>
              <p:blipFill>
                <a:blip r:embed="rId376"/>
                <a:stretch>
                  <a:fillRect/>
                </a:stretch>
              </p:blipFill>
              <p:spPr>
                <a:xfrm>
                  <a:off x="7505182" y="5850517"/>
                  <a:ext cx="1062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39" name="墨迹 238">
                  <a:extLst>
                    <a:ext uri="{FF2B5EF4-FFF2-40B4-BE49-F238E27FC236}">
                      <a16:creationId xmlns:a16="http://schemas.microsoft.com/office/drawing/2014/main" id="{5829637A-C2FF-E4E9-2F57-580E011E9743}"/>
                    </a:ext>
                  </a:extLst>
                </p14:cNvPr>
                <p14:cNvContentPartPr/>
                <p14:nvPr/>
              </p14:nvContentPartPr>
              <p14:xfrm>
                <a:off x="7705702" y="5881837"/>
                <a:ext cx="145080" cy="30960"/>
              </p14:xfrm>
            </p:contentPart>
          </mc:Choice>
          <mc:Fallback xmlns="">
            <p:pic>
              <p:nvPicPr>
                <p:cNvPr id="239" name="墨迹 238">
                  <a:extLst>
                    <a:ext uri="{FF2B5EF4-FFF2-40B4-BE49-F238E27FC236}">
                      <a16:creationId xmlns:a16="http://schemas.microsoft.com/office/drawing/2014/main" id="{5829637A-C2FF-E4E9-2F57-580E011E9743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7696702" y="5872837"/>
                  <a:ext cx="162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8B53C56-4340-3746-77B3-05805967E17C}"/>
                    </a:ext>
                  </a:extLst>
                </p14:cNvPr>
                <p14:cNvContentPartPr/>
                <p14:nvPr/>
              </p14:nvContentPartPr>
              <p14:xfrm>
                <a:off x="7765822" y="5778877"/>
                <a:ext cx="56160" cy="407520"/>
              </p14:xfrm>
            </p:contentPart>
          </mc:Choice>
          <mc:Fallback xmlns=""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8B53C56-4340-3746-77B3-05805967E17C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7757182" y="5770237"/>
                  <a:ext cx="73800" cy="42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0D0AF3B9-AD4D-5D89-3EFD-418ED692E415}"/>
                    </a:ext>
                  </a:extLst>
                </p14:cNvPr>
                <p14:cNvContentPartPr/>
                <p14:nvPr/>
              </p14:nvContentPartPr>
              <p14:xfrm>
                <a:off x="7883542" y="5841157"/>
                <a:ext cx="62280" cy="253440"/>
              </p14:xfrm>
            </p:contentPart>
          </mc:Choice>
          <mc:Fallback xmlns=""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0D0AF3B9-AD4D-5D89-3EFD-418ED692E415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7874542" y="5832157"/>
                  <a:ext cx="799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2" name="墨迹 241">
                  <a:extLst>
                    <a:ext uri="{FF2B5EF4-FFF2-40B4-BE49-F238E27FC236}">
                      <a16:creationId xmlns:a16="http://schemas.microsoft.com/office/drawing/2014/main" id="{36F5EC5A-9694-BE22-2487-26CB58696FEB}"/>
                    </a:ext>
                  </a:extLst>
                </p14:cNvPr>
                <p14:cNvContentPartPr/>
                <p14:nvPr/>
              </p14:nvContentPartPr>
              <p14:xfrm>
                <a:off x="7972462" y="5912077"/>
                <a:ext cx="117720" cy="216720"/>
              </p14:xfrm>
            </p:contentPart>
          </mc:Choice>
          <mc:Fallback xmlns="">
            <p:pic>
              <p:nvPicPr>
                <p:cNvPr id="242" name="墨迹 241">
                  <a:extLst>
                    <a:ext uri="{FF2B5EF4-FFF2-40B4-BE49-F238E27FC236}">
                      <a16:creationId xmlns:a16="http://schemas.microsoft.com/office/drawing/2014/main" id="{36F5EC5A-9694-BE22-2487-26CB58696FEB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7963822" y="5903437"/>
                  <a:ext cx="13536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3" name="墨迹 242">
                  <a:extLst>
                    <a:ext uri="{FF2B5EF4-FFF2-40B4-BE49-F238E27FC236}">
                      <a16:creationId xmlns:a16="http://schemas.microsoft.com/office/drawing/2014/main" id="{0D74939D-9B9F-9A93-B53A-CEDE9EF9184A}"/>
                    </a:ext>
                  </a:extLst>
                </p14:cNvPr>
                <p14:cNvContentPartPr/>
                <p14:nvPr/>
              </p14:nvContentPartPr>
              <p14:xfrm>
                <a:off x="7963822" y="5921077"/>
                <a:ext cx="123480" cy="207000"/>
              </p14:xfrm>
            </p:contentPart>
          </mc:Choice>
          <mc:Fallback xmlns="">
            <p:pic>
              <p:nvPicPr>
                <p:cNvPr id="243" name="墨迹 242">
                  <a:extLst>
                    <a:ext uri="{FF2B5EF4-FFF2-40B4-BE49-F238E27FC236}">
                      <a16:creationId xmlns:a16="http://schemas.microsoft.com/office/drawing/2014/main" id="{0D74939D-9B9F-9A93-B53A-CEDE9EF9184A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7955182" y="5912077"/>
                  <a:ext cx="1411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5" name="墨迹 244">
                  <a:extLst>
                    <a:ext uri="{FF2B5EF4-FFF2-40B4-BE49-F238E27FC236}">
                      <a16:creationId xmlns:a16="http://schemas.microsoft.com/office/drawing/2014/main" id="{A2046BAC-7D60-E5C9-C3EF-D769BC353F66}"/>
                    </a:ext>
                  </a:extLst>
                </p14:cNvPr>
                <p14:cNvContentPartPr/>
                <p14:nvPr/>
              </p14:nvContentPartPr>
              <p14:xfrm>
                <a:off x="8151022" y="5974357"/>
                <a:ext cx="83160" cy="27720"/>
              </p14:xfrm>
            </p:contentPart>
          </mc:Choice>
          <mc:Fallback xmlns="">
            <p:pic>
              <p:nvPicPr>
                <p:cNvPr id="245" name="墨迹 244">
                  <a:extLst>
                    <a:ext uri="{FF2B5EF4-FFF2-40B4-BE49-F238E27FC236}">
                      <a16:creationId xmlns:a16="http://schemas.microsoft.com/office/drawing/2014/main" id="{A2046BAC-7D60-E5C9-C3EF-D769BC353F66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142022" y="5965357"/>
                  <a:ext cx="1008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6" name="墨迹 245">
                  <a:extLst>
                    <a:ext uri="{FF2B5EF4-FFF2-40B4-BE49-F238E27FC236}">
                      <a16:creationId xmlns:a16="http://schemas.microsoft.com/office/drawing/2014/main" id="{5A1908DF-C4A6-2B25-9AC3-CD800850C80F}"/>
                    </a:ext>
                  </a:extLst>
                </p14:cNvPr>
                <p14:cNvContentPartPr/>
                <p14:nvPr/>
              </p14:nvContentPartPr>
              <p14:xfrm>
                <a:off x="8167222" y="5921077"/>
                <a:ext cx="360" cy="126000"/>
              </p14:xfrm>
            </p:contentPart>
          </mc:Choice>
          <mc:Fallback xmlns="">
            <p:pic>
              <p:nvPicPr>
                <p:cNvPr id="246" name="墨迹 245">
                  <a:extLst>
                    <a:ext uri="{FF2B5EF4-FFF2-40B4-BE49-F238E27FC236}">
                      <a16:creationId xmlns:a16="http://schemas.microsoft.com/office/drawing/2014/main" id="{5A1908DF-C4A6-2B25-9AC3-CD800850C80F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158582" y="5912077"/>
                  <a:ext cx="180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7" name="墨迹 246">
                  <a:extLst>
                    <a:ext uri="{FF2B5EF4-FFF2-40B4-BE49-F238E27FC236}">
                      <a16:creationId xmlns:a16="http://schemas.microsoft.com/office/drawing/2014/main" id="{CAEFEA30-BF2E-4F76-6F80-064DC018F74B}"/>
                    </a:ext>
                  </a:extLst>
                </p14:cNvPr>
                <p14:cNvContentPartPr/>
                <p14:nvPr/>
              </p14:nvContentPartPr>
              <p14:xfrm>
                <a:off x="8291062" y="5894437"/>
                <a:ext cx="9360" cy="200160"/>
              </p14:xfrm>
            </p:contentPart>
          </mc:Choice>
          <mc:Fallback xmlns="">
            <p:pic>
              <p:nvPicPr>
                <p:cNvPr id="247" name="墨迹 246">
                  <a:extLst>
                    <a:ext uri="{FF2B5EF4-FFF2-40B4-BE49-F238E27FC236}">
                      <a16:creationId xmlns:a16="http://schemas.microsoft.com/office/drawing/2014/main" id="{CAEFEA30-BF2E-4F76-6F80-064DC018F74B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282062" y="5885797"/>
                  <a:ext cx="270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8" name="墨迹 247">
                  <a:extLst>
                    <a:ext uri="{FF2B5EF4-FFF2-40B4-BE49-F238E27FC236}">
                      <a16:creationId xmlns:a16="http://schemas.microsoft.com/office/drawing/2014/main" id="{F0B8817C-EC66-34CF-503E-C16475752062}"/>
                    </a:ext>
                  </a:extLst>
                </p14:cNvPr>
                <p14:cNvContentPartPr/>
                <p14:nvPr/>
              </p14:nvContentPartPr>
              <p14:xfrm>
                <a:off x="8353342" y="5805517"/>
                <a:ext cx="62640" cy="286560"/>
              </p14:xfrm>
            </p:contentPart>
          </mc:Choice>
          <mc:Fallback xmlns="">
            <p:pic>
              <p:nvPicPr>
                <p:cNvPr id="248" name="墨迹 247">
                  <a:extLst>
                    <a:ext uri="{FF2B5EF4-FFF2-40B4-BE49-F238E27FC236}">
                      <a16:creationId xmlns:a16="http://schemas.microsoft.com/office/drawing/2014/main" id="{F0B8817C-EC66-34CF-503E-C1647575206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8344702" y="5796877"/>
                  <a:ext cx="80280" cy="30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5">
            <p14:nvContentPartPr>
              <p14:cNvPr id="250" name="墨迹 249">
                <a:extLst>
                  <a:ext uri="{FF2B5EF4-FFF2-40B4-BE49-F238E27FC236}">
                    <a16:creationId xmlns:a16="http://schemas.microsoft.com/office/drawing/2014/main" id="{78922637-C77F-CA17-5014-353A77614836}"/>
                  </a:ext>
                </a:extLst>
              </p14:cNvPr>
              <p14:cNvContentPartPr/>
              <p14:nvPr/>
            </p14:nvContentPartPr>
            <p14:xfrm>
              <a:off x="5830462" y="6394477"/>
              <a:ext cx="10800" cy="6120"/>
            </p14:xfrm>
          </p:contentPart>
        </mc:Choice>
        <mc:Fallback xmlns="">
          <p:pic>
            <p:nvPicPr>
              <p:cNvPr id="250" name="墨迹 249">
                <a:extLst>
                  <a:ext uri="{FF2B5EF4-FFF2-40B4-BE49-F238E27FC236}">
                    <a16:creationId xmlns:a16="http://schemas.microsoft.com/office/drawing/2014/main" id="{78922637-C77F-CA17-5014-353A77614836}"/>
                  </a:ext>
                </a:extLst>
              </p:cNvPr>
              <p:cNvPicPr/>
              <p:nvPr/>
            </p:nvPicPr>
            <p:blipFill>
              <a:blip r:embed="rId396"/>
              <a:stretch>
                <a:fillRect/>
              </a:stretch>
            </p:blipFill>
            <p:spPr>
              <a:xfrm>
                <a:off x="5821822" y="6385837"/>
                <a:ext cx="28440" cy="2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7">
            <p14:nvContentPartPr>
              <p14:cNvPr id="251" name="墨迹 250">
                <a:extLst>
                  <a:ext uri="{FF2B5EF4-FFF2-40B4-BE49-F238E27FC236}">
                    <a16:creationId xmlns:a16="http://schemas.microsoft.com/office/drawing/2014/main" id="{2BAED98D-616F-6218-0E3A-3D6474D945AD}"/>
                  </a:ext>
                </a:extLst>
              </p14:cNvPr>
              <p14:cNvContentPartPr/>
              <p14:nvPr/>
            </p14:nvContentPartPr>
            <p14:xfrm>
              <a:off x="5849902" y="6346237"/>
              <a:ext cx="1999800" cy="108000"/>
            </p14:xfrm>
          </p:contentPart>
        </mc:Choice>
        <mc:Fallback xmlns="">
          <p:pic>
            <p:nvPicPr>
              <p:cNvPr id="251" name="墨迹 250">
                <a:extLst>
                  <a:ext uri="{FF2B5EF4-FFF2-40B4-BE49-F238E27FC236}">
                    <a16:creationId xmlns:a16="http://schemas.microsoft.com/office/drawing/2014/main" id="{2BAED98D-616F-6218-0E3A-3D6474D945AD}"/>
                  </a:ext>
                </a:extLst>
              </p:cNvPr>
              <p:cNvPicPr/>
              <p:nvPr/>
            </p:nvPicPr>
            <p:blipFill>
              <a:blip r:embed="rId398"/>
              <a:stretch>
                <a:fillRect/>
              </a:stretch>
            </p:blipFill>
            <p:spPr>
              <a:xfrm>
                <a:off x="5841262" y="6337237"/>
                <a:ext cx="201744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99">
            <p14:nvContentPartPr>
              <p14:cNvPr id="252" name="墨迹 251">
                <a:extLst>
                  <a:ext uri="{FF2B5EF4-FFF2-40B4-BE49-F238E27FC236}">
                    <a16:creationId xmlns:a16="http://schemas.microsoft.com/office/drawing/2014/main" id="{FBDF26D3-DCDD-7FBF-7454-2341CD4EFA4B}"/>
                  </a:ext>
                </a:extLst>
              </p14:cNvPr>
              <p14:cNvContentPartPr/>
              <p14:nvPr/>
            </p14:nvContentPartPr>
            <p14:xfrm>
              <a:off x="2823022" y="4616077"/>
              <a:ext cx="3476520" cy="231480"/>
            </p14:xfrm>
          </p:contentPart>
        </mc:Choice>
        <mc:Fallback xmlns="">
          <p:pic>
            <p:nvPicPr>
              <p:cNvPr id="252" name="墨迹 251">
                <a:extLst>
                  <a:ext uri="{FF2B5EF4-FFF2-40B4-BE49-F238E27FC236}">
                    <a16:creationId xmlns:a16="http://schemas.microsoft.com/office/drawing/2014/main" id="{FBDF26D3-DCDD-7FBF-7454-2341CD4EFA4B}"/>
                  </a:ext>
                </a:extLst>
              </p:cNvPr>
              <p:cNvPicPr/>
              <p:nvPr/>
            </p:nvPicPr>
            <p:blipFill>
              <a:blip r:embed="rId400"/>
              <a:stretch>
                <a:fillRect/>
              </a:stretch>
            </p:blipFill>
            <p:spPr>
              <a:xfrm>
                <a:off x="2814022" y="4607437"/>
                <a:ext cx="3494160" cy="24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1">
            <p14:nvContentPartPr>
              <p14:cNvPr id="253" name="墨迹 252">
                <a:extLst>
                  <a:ext uri="{FF2B5EF4-FFF2-40B4-BE49-F238E27FC236}">
                    <a16:creationId xmlns:a16="http://schemas.microsoft.com/office/drawing/2014/main" id="{C8B228D5-607D-5379-A715-621473F09FE6}"/>
                  </a:ext>
                </a:extLst>
              </p14:cNvPr>
              <p14:cNvContentPartPr/>
              <p14:nvPr/>
            </p14:nvContentPartPr>
            <p14:xfrm>
              <a:off x="2838862" y="3903637"/>
              <a:ext cx="3618000" cy="713160"/>
            </p14:xfrm>
          </p:contentPart>
        </mc:Choice>
        <mc:Fallback xmlns="">
          <p:pic>
            <p:nvPicPr>
              <p:cNvPr id="253" name="墨迹 252">
                <a:extLst>
                  <a:ext uri="{FF2B5EF4-FFF2-40B4-BE49-F238E27FC236}">
                    <a16:creationId xmlns:a16="http://schemas.microsoft.com/office/drawing/2014/main" id="{C8B228D5-607D-5379-A715-621473F09FE6}"/>
                  </a:ext>
                </a:extLst>
              </p:cNvPr>
              <p:cNvPicPr/>
              <p:nvPr/>
            </p:nvPicPr>
            <p:blipFill>
              <a:blip r:embed="rId402"/>
              <a:stretch>
                <a:fillRect/>
              </a:stretch>
            </p:blipFill>
            <p:spPr>
              <a:xfrm>
                <a:off x="2829862" y="3894637"/>
                <a:ext cx="3635640" cy="7308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3346ECAB-8C07-516C-2CBA-134E9629DA90}"/>
              </a:ext>
            </a:extLst>
          </p:cNvPr>
          <p:cNvGrpSpPr/>
          <p:nvPr/>
        </p:nvGrpSpPr>
        <p:grpSpPr>
          <a:xfrm>
            <a:off x="1686502" y="1251517"/>
            <a:ext cx="139680" cy="115560"/>
            <a:chOff x="1686502" y="1251517"/>
            <a:chExt cx="139680" cy="115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F9B7728-FC2D-2076-2770-D7C0C63F367E}"/>
                    </a:ext>
                  </a:extLst>
                </p14:cNvPr>
                <p14:cNvContentPartPr/>
                <p14:nvPr/>
              </p14:nvContentPartPr>
              <p14:xfrm>
                <a:off x="1686502" y="1251517"/>
                <a:ext cx="13968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F9B7728-FC2D-2076-2770-D7C0C63F367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77502" y="1242517"/>
                  <a:ext cx="157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6E2517A9-30C9-BD32-2692-84AD2FECC6BC}"/>
                    </a:ext>
                  </a:extLst>
                </p14:cNvPr>
                <p14:cNvContentPartPr/>
                <p14:nvPr/>
              </p14:nvContentPartPr>
              <p14:xfrm>
                <a:off x="1704142" y="1366717"/>
                <a:ext cx="115920" cy="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6E2517A9-30C9-BD32-2692-84AD2FECC6B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95502" y="1358077"/>
                  <a:ext cx="133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19F11DF-7D2A-BC7C-5D9B-8CDEB802930F}"/>
              </a:ext>
            </a:extLst>
          </p:cNvPr>
          <p:cNvGrpSpPr/>
          <p:nvPr/>
        </p:nvGrpSpPr>
        <p:grpSpPr>
          <a:xfrm>
            <a:off x="2047582" y="1082677"/>
            <a:ext cx="890640" cy="600480"/>
            <a:chOff x="2047582" y="1082677"/>
            <a:chExt cx="890640" cy="60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DCCA423D-5E22-AAFE-17A4-D802C068CA9E}"/>
                    </a:ext>
                  </a:extLst>
                </p14:cNvPr>
                <p14:cNvContentPartPr/>
                <p14:nvPr/>
              </p14:nvContentPartPr>
              <p14:xfrm>
                <a:off x="2047582" y="1188157"/>
                <a:ext cx="183600" cy="1908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DCCA423D-5E22-AAFE-17A4-D802C068CA9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38582" y="1179517"/>
                  <a:ext cx="20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1C0AE1F1-AF77-F6BA-ECB6-C0C4D568D669}"/>
                    </a:ext>
                  </a:extLst>
                </p14:cNvPr>
                <p14:cNvContentPartPr/>
                <p14:nvPr/>
              </p14:nvContentPartPr>
              <p14:xfrm>
                <a:off x="2155942" y="1082677"/>
                <a:ext cx="53280" cy="4813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1C0AE1F1-AF77-F6BA-ECB6-C0C4D568D66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47302" y="1073677"/>
                  <a:ext cx="70920" cy="49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2CFAADB-2996-6500-FC46-027863C2660C}"/>
                    </a:ext>
                  </a:extLst>
                </p14:cNvPr>
                <p14:cNvContentPartPr/>
                <p14:nvPr/>
              </p14:nvContentPartPr>
              <p14:xfrm>
                <a:off x="2324782" y="1197877"/>
                <a:ext cx="54720" cy="3268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2CFAADB-2996-6500-FC46-027863C2660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15782" y="1189237"/>
                  <a:ext cx="72360" cy="34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57972C11-719E-BD0B-02EB-39F4BDC40738}"/>
                    </a:ext>
                  </a:extLst>
                </p14:cNvPr>
                <p14:cNvContentPartPr/>
                <p14:nvPr/>
              </p14:nvContentPartPr>
              <p14:xfrm>
                <a:off x="2406502" y="1297957"/>
                <a:ext cx="162360" cy="29088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57972C11-719E-BD0B-02EB-39F4BDC4073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397502" y="1289317"/>
                  <a:ext cx="18000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E469244-39E8-6938-DB23-5E1A94EB967E}"/>
                    </a:ext>
                  </a:extLst>
                </p14:cNvPr>
                <p14:cNvContentPartPr/>
                <p14:nvPr/>
              </p14:nvContentPartPr>
              <p14:xfrm>
                <a:off x="2405782" y="1269157"/>
                <a:ext cx="141840" cy="280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E469244-39E8-6938-DB23-5E1A94EB967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97142" y="1260157"/>
                  <a:ext cx="15948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C064A832-EBB5-E3F4-B4D1-A2D6FE2F1B8A}"/>
                    </a:ext>
                  </a:extLst>
                </p14:cNvPr>
                <p14:cNvContentPartPr/>
                <p14:nvPr/>
              </p14:nvContentPartPr>
              <p14:xfrm>
                <a:off x="2636182" y="1379317"/>
                <a:ext cx="113760" cy="234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C064A832-EBB5-E3F4-B4D1-A2D6FE2F1B8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27542" y="1370317"/>
                  <a:ext cx="131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87A2C05B-9E30-7FD6-F8AF-51F690DA5FE3}"/>
                    </a:ext>
                  </a:extLst>
                </p14:cNvPr>
                <p14:cNvContentPartPr/>
                <p14:nvPr/>
              </p14:nvContentPartPr>
              <p14:xfrm>
                <a:off x="2699542" y="1278157"/>
                <a:ext cx="8280" cy="280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87A2C05B-9E30-7FD6-F8AF-51F690DA5F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90902" y="1269517"/>
                  <a:ext cx="2592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83C96B99-9C6C-6281-8992-49F9F90201C9}"/>
                    </a:ext>
                  </a:extLst>
                </p14:cNvPr>
                <p14:cNvContentPartPr/>
                <p14:nvPr/>
              </p14:nvContentPartPr>
              <p14:xfrm>
                <a:off x="2805022" y="1340437"/>
                <a:ext cx="18720" cy="19404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83C96B99-9C6C-6281-8992-49F9F90201C9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6382" y="1331437"/>
                  <a:ext cx="363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0C8931C-D8E3-AA6D-6D22-3C1043621426}"/>
                    </a:ext>
                  </a:extLst>
                </p14:cNvPr>
                <p14:cNvContentPartPr/>
                <p14:nvPr/>
              </p14:nvContentPartPr>
              <p14:xfrm>
                <a:off x="2890342" y="1215877"/>
                <a:ext cx="47880" cy="46728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0C8931C-D8E3-AA6D-6D22-3C104362142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1342" y="1206877"/>
                  <a:ext cx="65520" cy="48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3F979B12-21BF-DF4D-BEC4-9F8EBCA73517}"/>
              </a:ext>
            </a:extLst>
          </p:cNvPr>
          <p:cNvGrpSpPr/>
          <p:nvPr/>
        </p:nvGrpSpPr>
        <p:grpSpPr>
          <a:xfrm>
            <a:off x="3177982" y="1171597"/>
            <a:ext cx="749520" cy="614520"/>
            <a:chOff x="3177982" y="1171597"/>
            <a:chExt cx="749520" cy="61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85BE9E0-EC82-901D-E5F0-68D3DEBED3FB}"/>
                    </a:ext>
                  </a:extLst>
                </p14:cNvPr>
                <p14:cNvContentPartPr/>
                <p14:nvPr/>
              </p14:nvContentPartPr>
              <p14:xfrm>
                <a:off x="3177982" y="1410997"/>
                <a:ext cx="104040" cy="3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85BE9E0-EC82-901D-E5F0-68D3DEBED3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8982" y="1402357"/>
                  <a:ext cx="121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1C5DE5BA-C13A-3DC8-1240-5777367ED660}"/>
                    </a:ext>
                  </a:extLst>
                </p14:cNvPr>
                <p14:cNvContentPartPr/>
                <p14:nvPr/>
              </p14:nvContentPartPr>
              <p14:xfrm>
                <a:off x="3381742" y="1283197"/>
                <a:ext cx="153000" cy="12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1C5DE5BA-C13A-3DC8-1240-5777367ED6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73102" y="1274557"/>
                  <a:ext cx="17064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6D2BB79-6F65-5D68-8384-4F16BDB0CF24}"/>
                    </a:ext>
                  </a:extLst>
                </p14:cNvPr>
                <p14:cNvContentPartPr/>
                <p14:nvPr/>
              </p14:nvContentPartPr>
              <p14:xfrm>
                <a:off x="3437182" y="1171597"/>
                <a:ext cx="51840" cy="48168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6D2BB79-6F65-5D68-8384-4F16BDB0CF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428542" y="1162597"/>
                  <a:ext cx="69480" cy="49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238606D-6102-43E8-6468-7450E090C386}"/>
                    </a:ext>
                  </a:extLst>
                </p14:cNvPr>
                <p14:cNvContentPartPr/>
                <p14:nvPr/>
              </p14:nvContentPartPr>
              <p14:xfrm>
                <a:off x="3647422" y="1189237"/>
                <a:ext cx="63360" cy="3405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238606D-6102-43E8-6468-7450E090C38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638422" y="1180597"/>
                  <a:ext cx="81000" cy="35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4CF8820-3160-0B86-8222-BB5DADEAB916}"/>
                    </a:ext>
                  </a:extLst>
                </p14:cNvPr>
                <p14:cNvContentPartPr/>
                <p14:nvPr/>
              </p14:nvContentPartPr>
              <p14:xfrm>
                <a:off x="3630502" y="1382917"/>
                <a:ext cx="179640" cy="1882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4CF8820-3160-0B86-8222-BB5DADEAB91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621862" y="1373917"/>
                  <a:ext cx="19728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987C5C8A-4C28-0D03-EBCA-A379A117A42C}"/>
                    </a:ext>
                  </a:extLst>
                </p14:cNvPr>
                <p14:cNvContentPartPr/>
                <p14:nvPr/>
              </p14:nvContentPartPr>
              <p14:xfrm>
                <a:off x="3638782" y="1338637"/>
                <a:ext cx="178560" cy="28764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987C5C8A-4C28-0D03-EBCA-A379A117A4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629782" y="1329997"/>
                  <a:ext cx="19620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47EE761-F0D5-A1F5-A004-F176AA94E0C6}"/>
                    </a:ext>
                  </a:extLst>
                </p14:cNvPr>
                <p14:cNvContentPartPr/>
                <p14:nvPr/>
              </p14:nvContentPartPr>
              <p14:xfrm>
                <a:off x="3799342" y="1286797"/>
                <a:ext cx="128160" cy="4993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47EE761-F0D5-A1F5-A004-F176AA94E0C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790342" y="1278157"/>
                  <a:ext cx="145800" cy="51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45E1DA2-B1E5-5399-F230-5087D2B7911D}"/>
              </a:ext>
            </a:extLst>
          </p:cNvPr>
          <p:cNvGrpSpPr/>
          <p:nvPr/>
        </p:nvGrpSpPr>
        <p:grpSpPr>
          <a:xfrm>
            <a:off x="763102" y="931837"/>
            <a:ext cx="675360" cy="683640"/>
            <a:chOff x="763102" y="931837"/>
            <a:chExt cx="675360" cy="68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E2FA2B0-D10F-0533-4A67-1140F70A2A4D}"/>
                    </a:ext>
                  </a:extLst>
                </p14:cNvPr>
                <p14:cNvContentPartPr/>
                <p14:nvPr/>
              </p14:nvContentPartPr>
              <p14:xfrm>
                <a:off x="763102" y="1170517"/>
                <a:ext cx="170640" cy="45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E2FA2B0-D10F-0533-4A67-1140F70A2A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4102" y="1161877"/>
                  <a:ext cx="1882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BFB54FD-5091-81AD-0FAE-72C846A70BA7}"/>
                    </a:ext>
                  </a:extLst>
                </p14:cNvPr>
                <p14:cNvContentPartPr/>
                <p14:nvPr/>
              </p14:nvContentPartPr>
              <p14:xfrm>
                <a:off x="841582" y="1065037"/>
                <a:ext cx="66600" cy="5504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BFB54FD-5091-81AD-0FAE-72C846A70BA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32582" y="1056037"/>
                  <a:ext cx="8424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53D11F0D-38CE-36C8-6F52-1973F00B91D5}"/>
                    </a:ext>
                  </a:extLst>
                </p14:cNvPr>
                <p14:cNvContentPartPr/>
                <p14:nvPr/>
              </p14:nvContentPartPr>
              <p14:xfrm>
                <a:off x="942382" y="1118317"/>
                <a:ext cx="7560" cy="529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53D11F0D-38CE-36C8-6F52-1973F00B91D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33742" y="1109317"/>
                  <a:ext cx="25200" cy="7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A0532444-2C2D-5FA0-08B0-272D92ED7BFE}"/>
                    </a:ext>
                  </a:extLst>
                </p14:cNvPr>
                <p14:cNvContentPartPr/>
                <p14:nvPr/>
              </p14:nvContentPartPr>
              <p14:xfrm>
                <a:off x="1063702" y="1109317"/>
                <a:ext cx="46080" cy="351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A0532444-2C2D-5FA0-08B0-272D92ED7B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55062" y="1100677"/>
                  <a:ext cx="6372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5283C4A-E35D-1CEB-9ECF-260775D4F560}"/>
                    </a:ext>
                  </a:extLst>
                </p14:cNvPr>
                <p14:cNvContentPartPr/>
                <p14:nvPr/>
              </p14:nvContentPartPr>
              <p14:xfrm>
                <a:off x="1211302" y="1210837"/>
                <a:ext cx="119880" cy="2628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5283C4A-E35D-1CEB-9ECF-260775D4F56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202662" y="1201837"/>
                  <a:ext cx="13752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1B4A10B3-B453-A457-64C3-AE204AA1A5C6}"/>
                    </a:ext>
                  </a:extLst>
                </p14:cNvPr>
                <p14:cNvContentPartPr/>
                <p14:nvPr/>
              </p14:nvContentPartPr>
              <p14:xfrm>
                <a:off x="1258822" y="1197877"/>
                <a:ext cx="90720" cy="2228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1B4A10B3-B453-A457-64C3-AE204AA1A5C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250182" y="1189237"/>
                  <a:ext cx="10836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A329AB22-F29B-B716-754E-7FDA0BAFC7ED}"/>
                    </a:ext>
                  </a:extLst>
                </p14:cNvPr>
                <p14:cNvContentPartPr/>
                <p14:nvPr/>
              </p14:nvContentPartPr>
              <p14:xfrm>
                <a:off x="1359622" y="1073677"/>
                <a:ext cx="78840" cy="488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A329AB22-F29B-B716-754E-7FDA0BAFC7E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350982" y="1065037"/>
                  <a:ext cx="96480" cy="50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073D0A10-B4C1-81B7-AAD7-8DCAE2D170F4}"/>
                    </a:ext>
                  </a:extLst>
                </p14:cNvPr>
                <p14:cNvContentPartPr/>
                <p14:nvPr/>
              </p14:nvContentPartPr>
              <p14:xfrm>
                <a:off x="1002862" y="931837"/>
                <a:ext cx="15120" cy="723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073D0A10-B4C1-81B7-AAD7-8DCAE2D170F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94222" y="923197"/>
                  <a:ext cx="32760" cy="9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600D030D-E0C2-1A8D-D5E4-DD18161D2768}"/>
              </a:ext>
            </a:extLst>
          </p:cNvPr>
          <p:cNvGrpSpPr/>
          <p:nvPr/>
        </p:nvGrpSpPr>
        <p:grpSpPr>
          <a:xfrm>
            <a:off x="674542" y="2334397"/>
            <a:ext cx="1026360" cy="498600"/>
            <a:chOff x="674542" y="2334397"/>
            <a:chExt cx="1026360" cy="49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114FF640-65E8-B98B-EDE2-5910B98E388B}"/>
                    </a:ext>
                  </a:extLst>
                </p14:cNvPr>
                <p14:cNvContentPartPr/>
                <p14:nvPr/>
              </p14:nvContentPartPr>
              <p14:xfrm>
                <a:off x="674542" y="2469037"/>
                <a:ext cx="147600" cy="522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114FF640-65E8-B98B-EDE2-5910B98E388B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65542" y="2460397"/>
                  <a:ext cx="165240" cy="6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10B5F430-3342-8CD2-68A8-C7C3602E10E8}"/>
                    </a:ext>
                  </a:extLst>
                </p14:cNvPr>
                <p14:cNvContentPartPr/>
                <p14:nvPr/>
              </p14:nvContentPartPr>
              <p14:xfrm>
                <a:off x="755542" y="2334397"/>
                <a:ext cx="87840" cy="4986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10B5F430-3342-8CD2-68A8-C7C3602E10E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46542" y="2325757"/>
                  <a:ext cx="105480" cy="51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39B6C648-A7D1-3C24-C560-26D7CC348EB3}"/>
                    </a:ext>
                  </a:extLst>
                </p14:cNvPr>
                <p14:cNvContentPartPr/>
                <p14:nvPr/>
              </p14:nvContentPartPr>
              <p14:xfrm>
                <a:off x="899542" y="2352397"/>
                <a:ext cx="14760" cy="1036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39B6C648-A7D1-3C24-C560-26D7CC348EB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90902" y="2343397"/>
                  <a:ext cx="3240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37E86975-F82D-A9DE-3783-4C7E731B2573}"/>
                    </a:ext>
                  </a:extLst>
                </p14:cNvPr>
                <p14:cNvContentPartPr/>
                <p14:nvPr/>
              </p14:nvContentPartPr>
              <p14:xfrm>
                <a:off x="1037782" y="2405677"/>
                <a:ext cx="18720" cy="286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37E86975-F82D-A9DE-3783-4C7E731B257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28782" y="2396677"/>
                  <a:ext cx="3636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5FC21CC-3EE1-37EF-8CF4-24D4FDE3DD60}"/>
                    </a:ext>
                  </a:extLst>
                </p14:cNvPr>
                <p14:cNvContentPartPr/>
                <p14:nvPr/>
              </p14:nvContentPartPr>
              <p14:xfrm>
                <a:off x="1188262" y="2407837"/>
                <a:ext cx="135360" cy="24732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5FC21CC-3EE1-37EF-8CF4-24D4FDE3DD60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179262" y="2398837"/>
                  <a:ext cx="153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2F063AC-AD67-869F-01E3-3BCE5A991365}"/>
                    </a:ext>
                  </a:extLst>
                </p14:cNvPr>
                <p14:cNvContentPartPr/>
                <p14:nvPr/>
              </p14:nvContentPartPr>
              <p14:xfrm>
                <a:off x="1158742" y="2378677"/>
                <a:ext cx="155520" cy="3315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2F063AC-AD67-869F-01E3-3BCE5A99136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149742" y="2370037"/>
                  <a:ext cx="173160" cy="34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A6DBAD7-52E7-C2D4-6256-2D6940719970}"/>
                    </a:ext>
                  </a:extLst>
                </p14:cNvPr>
                <p14:cNvContentPartPr/>
                <p14:nvPr/>
              </p14:nvContentPartPr>
              <p14:xfrm>
                <a:off x="1397062" y="2352397"/>
                <a:ext cx="66240" cy="3744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A6DBAD7-52E7-C2D4-6256-2D694071997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88062" y="2343397"/>
                  <a:ext cx="8388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CF489196-2C92-047E-D818-605F094ED6B8}"/>
                    </a:ext>
                  </a:extLst>
                </p14:cNvPr>
                <p14:cNvContentPartPr/>
                <p14:nvPr/>
              </p14:nvContentPartPr>
              <p14:xfrm>
                <a:off x="1544662" y="2431597"/>
                <a:ext cx="156240" cy="277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CF489196-2C92-047E-D818-605F094ED6B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535662" y="2422597"/>
                  <a:ext cx="1738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0E5E016-D8E8-CE04-0310-AF5DAD977DB1}"/>
                    </a:ext>
                  </a:extLst>
                </p14:cNvPr>
                <p14:cNvContentPartPr/>
                <p14:nvPr/>
              </p14:nvContentPartPr>
              <p14:xfrm>
                <a:off x="1491022" y="2605837"/>
                <a:ext cx="107280" cy="21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0E5E016-D8E8-CE04-0310-AF5DAD977DB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482382" y="2597197"/>
                  <a:ext cx="124920" cy="3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897CBE92-AC4C-D8AF-E914-1650AF3B7044}"/>
              </a:ext>
            </a:extLst>
          </p:cNvPr>
          <p:cNvGrpSpPr/>
          <p:nvPr/>
        </p:nvGrpSpPr>
        <p:grpSpPr>
          <a:xfrm>
            <a:off x="2041462" y="2210197"/>
            <a:ext cx="1892520" cy="543960"/>
            <a:chOff x="2041462" y="2210197"/>
            <a:chExt cx="1892520" cy="543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DC71B71F-90FD-C60A-A45B-93D8D84C4946}"/>
                    </a:ext>
                  </a:extLst>
                </p14:cNvPr>
                <p14:cNvContentPartPr/>
                <p14:nvPr/>
              </p14:nvContentPartPr>
              <p14:xfrm>
                <a:off x="2041462" y="2283997"/>
                <a:ext cx="145800" cy="241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DC71B71F-90FD-C60A-A45B-93D8D84C494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032462" y="2275357"/>
                  <a:ext cx="1634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E41E01EB-12CB-6BC7-DD74-BF480D27DC83}"/>
                    </a:ext>
                  </a:extLst>
                </p14:cNvPr>
                <p14:cNvContentPartPr/>
                <p14:nvPr/>
              </p14:nvContentPartPr>
              <p14:xfrm>
                <a:off x="2082142" y="2210197"/>
                <a:ext cx="58320" cy="44496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E41E01EB-12CB-6BC7-DD74-BF480D27DC83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73142" y="2201557"/>
                  <a:ext cx="75960" cy="46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4B663D0-6D62-94AB-FBB7-B055D6DC6360}"/>
                    </a:ext>
                  </a:extLst>
                </p14:cNvPr>
                <p14:cNvContentPartPr/>
                <p14:nvPr/>
              </p14:nvContentPartPr>
              <p14:xfrm>
                <a:off x="2342422" y="2316757"/>
                <a:ext cx="99000" cy="32364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4B663D0-6D62-94AB-FBB7-B055D6DC636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33782" y="2307757"/>
                  <a:ext cx="11664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4B7E1B5E-36EB-866B-6A18-DC4A3B663764}"/>
                    </a:ext>
                  </a:extLst>
                </p14:cNvPr>
                <p14:cNvContentPartPr/>
                <p14:nvPr/>
              </p14:nvContentPartPr>
              <p14:xfrm>
                <a:off x="2458702" y="2454637"/>
                <a:ext cx="87840" cy="214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4B7E1B5E-36EB-866B-6A18-DC4A3B66376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50062" y="2445997"/>
                  <a:ext cx="10548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911A4789-C2B9-7A55-B4B2-258DC811E423}"/>
                    </a:ext>
                  </a:extLst>
                </p14:cNvPr>
                <p14:cNvContentPartPr/>
                <p14:nvPr/>
              </p14:nvContentPartPr>
              <p14:xfrm>
                <a:off x="2430622" y="2441317"/>
                <a:ext cx="135000" cy="2466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911A4789-C2B9-7A55-B4B2-258DC811E4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421622" y="2432317"/>
                  <a:ext cx="15264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0CD9B59E-B3DE-0AF8-93BF-D13A4C27D14B}"/>
                    </a:ext>
                  </a:extLst>
                </p14:cNvPr>
                <p14:cNvContentPartPr/>
                <p14:nvPr/>
              </p14:nvContentPartPr>
              <p14:xfrm>
                <a:off x="2531422" y="2405677"/>
                <a:ext cx="119520" cy="34848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0CD9B59E-B3DE-0AF8-93BF-D13A4C27D14B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522422" y="2396677"/>
                  <a:ext cx="137160" cy="36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EB0850F-61FF-B1A2-1C2C-3E0E584845A1}"/>
                    </a:ext>
                  </a:extLst>
                </p14:cNvPr>
                <p14:cNvContentPartPr/>
                <p14:nvPr/>
              </p14:nvContentPartPr>
              <p14:xfrm>
                <a:off x="2805022" y="2458957"/>
                <a:ext cx="138960" cy="720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EB0850F-61FF-B1A2-1C2C-3E0E584845A1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796382" y="2449957"/>
                  <a:ext cx="1566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1E7C97A8-81E7-E5D6-3ED5-F9C23D0FD5DF}"/>
                    </a:ext>
                  </a:extLst>
                </p14:cNvPr>
                <p14:cNvContentPartPr/>
                <p14:nvPr/>
              </p14:nvContentPartPr>
              <p14:xfrm>
                <a:off x="3026782" y="2323237"/>
                <a:ext cx="182520" cy="381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1E7C97A8-81E7-E5D6-3ED5-F9C23D0FD5D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018142" y="2314237"/>
                  <a:ext cx="20016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E1FBA69-EBD7-49EC-B385-569446727AEE}"/>
                    </a:ext>
                  </a:extLst>
                </p14:cNvPr>
                <p14:cNvContentPartPr/>
                <p14:nvPr/>
              </p14:nvContentPartPr>
              <p14:xfrm>
                <a:off x="3102382" y="2245837"/>
                <a:ext cx="40320" cy="38088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E1FBA69-EBD7-49EC-B385-569446727AE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93742" y="2237197"/>
                  <a:ext cx="5796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62B18F0-59BF-0A6D-F696-9C41BBB1B2C9}"/>
                    </a:ext>
                  </a:extLst>
                </p14:cNvPr>
                <p14:cNvContentPartPr/>
                <p14:nvPr/>
              </p14:nvContentPartPr>
              <p14:xfrm>
                <a:off x="3273742" y="2343397"/>
                <a:ext cx="126360" cy="334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62B18F0-59BF-0A6D-F696-9C41BBB1B2C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64742" y="2334757"/>
                  <a:ext cx="144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8FA79CCA-77E0-8C54-3C6E-A2E0223F0A54}"/>
                    </a:ext>
                  </a:extLst>
                </p14:cNvPr>
                <p14:cNvContentPartPr/>
                <p14:nvPr/>
              </p14:nvContentPartPr>
              <p14:xfrm>
                <a:off x="3453022" y="2419717"/>
                <a:ext cx="69840" cy="22500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8FA79CCA-77E0-8C54-3C6E-A2E0223F0A5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4022" y="2411077"/>
                  <a:ext cx="87480" cy="24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CAEC68E0-2178-CAC3-3B85-2C3F8C472F2E}"/>
                    </a:ext>
                  </a:extLst>
                </p14:cNvPr>
                <p14:cNvContentPartPr/>
                <p14:nvPr/>
              </p14:nvContentPartPr>
              <p14:xfrm>
                <a:off x="3429622" y="2447797"/>
                <a:ext cx="121320" cy="21384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CAEC68E0-2178-CAC3-3B85-2C3F8C472F2E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420982" y="2439157"/>
                  <a:ext cx="13896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A3FDA55-EA73-D4F0-F100-23886537ADAA}"/>
                    </a:ext>
                  </a:extLst>
                </p14:cNvPr>
                <p14:cNvContentPartPr/>
                <p14:nvPr/>
              </p14:nvContentPartPr>
              <p14:xfrm>
                <a:off x="3568582" y="2496037"/>
                <a:ext cx="145080" cy="1620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A3FDA55-EA73-D4F0-F100-23886537ADAA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559582" y="2487037"/>
                  <a:ext cx="1627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DAFC15CE-D677-99A0-6A68-4D53408BA882}"/>
                    </a:ext>
                  </a:extLst>
                </p14:cNvPr>
                <p14:cNvContentPartPr/>
                <p14:nvPr/>
              </p14:nvContentPartPr>
              <p14:xfrm>
                <a:off x="3755062" y="2414317"/>
                <a:ext cx="19080" cy="29880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DAFC15CE-D677-99A0-6A68-4D53408BA88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46062" y="2405317"/>
                  <a:ext cx="3672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DCC7B18-9281-E447-036C-575751388A31}"/>
                    </a:ext>
                  </a:extLst>
                </p14:cNvPr>
                <p14:cNvContentPartPr/>
                <p14:nvPr/>
              </p14:nvContentPartPr>
              <p14:xfrm>
                <a:off x="3814822" y="2361037"/>
                <a:ext cx="119160" cy="38736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DCC7B18-9281-E447-036C-575751388A31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06182" y="2352037"/>
                  <a:ext cx="136800" cy="40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4ED6C8CF-AE61-2C34-AA23-CE679D13A888}"/>
              </a:ext>
            </a:extLst>
          </p:cNvPr>
          <p:cNvGrpSpPr/>
          <p:nvPr/>
        </p:nvGrpSpPr>
        <p:grpSpPr>
          <a:xfrm>
            <a:off x="4464982" y="1331077"/>
            <a:ext cx="440640" cy="261000"/>
            <a:chOff x="4464982" y="1331077"/>
            <a:chExt cx="440640" cy="261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56FB860D-4065-BF2A-0678-2804ADE3B022}"/>
                    </a:ext>
                  </a:extLst>
                </p14:cNvPr>
                <p14:cNvContentPartPr/>
                <p14:nvPr/>
              </p14:nvContentPartPr>
              <p14:xfrm>
                <a:off x="4464982" y="1410997"/>
                <a:ext cx="273240" cy="1080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56FB860D-4065-BF2A-0678-2804ADE3B02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56342" y="1402357"/>
                  <a:ext cx="29088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4E4AEF14-FF0E-D3D9-870C-CD98A8A25AB6}"/>
                    </a:ext>
                  </a:extLst>
                </p14:cNvPr>
                <p14:cNvContentPartPr/>
                <p14:nvPr/>
              </p14:nvContentPartPr>
              <p14:xfrm>
                <a:off x="4536262" y="1517917"/>
                <a:ext cx="237240" cy="57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4E4AEF14-FF0E-D3D9-870C-CD98A8A25AB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527262" y="1508917"/>
                  <a:ext cx="2548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D08CBC3-D53A-7AC9-F3B9-D87FB84B2516}"/>
                    </a:ext>
                  </a:extLst>
                </p14:cNvPr>
                <p14:cNvContentPartPr/>
                <p14:nvPr/>
              </p14:nvContentPartPr>
              <p14:xfrm>
                <a:off x="4774942" y="1331077"/>
                <a:ext cx="130680" cy="2610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D08CBC3-D53A-7AC9-F3B9-D87FB84B2516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765942" y="1322437"/>
                  <a:ext cx="148320" cy="278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B15C99F6-E06D-FA1B-081A-2E672F300AD3}"/>
              </a:ext>
            </a:extLst>
          </p:cNvPr>
          <p:cNvGrpSpPr/>
          <p:nvPr/>
        </p:nvGrpSpPr>
        <p:grpSpPr>
          <a:xfrm>
            <a:off x="5439862" y="1180597"/>
            <a:ext cx="1295280" cy="561960"/>
            <a:chOff x="5439862" y="1180597"/>
            <a:chExt cx="129528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83655AA8-CF71-2DE3-CAE2-2857202F0EE6}"/>
                    </a:ext>
                  </a:extLst>
                </p14:cNvPr>
                <p14:cNvContentPartPr/>
                <p14:nvPr/>
              </p14:nvContentPartPr>
              <p14:xfrm>
                <a:off x="5439862" y="1382917"/>
                <a:ext cx="176400" cy="187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83655AA8-CF71-2DE3-CAE2-2857202F0EE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430862" y="1374277"/>
                  <a:ext cx="1940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E7AEE4EA-A1B4-9628-C09A-F3130B50F18A}"/>
                    </a:ext>
                  </a:extLst>
                </p14:cNvPr>
                <p14:cNvContentPartPr/>
                <p14:nvPr/>
              </p14:nvContentPartPr>
              <p14:xfrm>
                <a:off x="5492062" y="1260517"/>
                <a:ext cx="66240" cy="42300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E7AEE4EA-A1B4-9628-C09A-F3130B50F18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483062" y="1251517"/>
                  <a:ext cx="83880" cy="44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FD76C1B4-8951-F575-6481-8B0A2D39859F}"/>
                    </a:ext>
                  </a:extLst>
                </p14:cNvPr>
                <p14:cNvContentPartPr/>
                <p14:nvPr/>
              </p14:nvContentPartPr>
              <p14:xfrm>
                <a:off x="5689702" y="1358077"/>
                <a:ext cx="63000" cy="2343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FD76C1B4-8951-F575-6481-8B0A2D39859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680702" y="1349077"/>
                  <a:ext cx="8064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0581711B-0D36-754B-9187-DA3256C790DD}"/>
                    </a:ext>
                  </a:extLst>
                </p14:cNvPr>
                <p14:cNvContentPartPr/>
                <p14:nvPr/>
              </p14:nvContentPartPr>
              <p14:xfrm>
                <a:off x="5736502" y="1180597"/>
                <a:ext cx="25200" cy="37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0581711B-0D36-754B-9187-DA3256C790D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727502" y="1171597"/>
                  <a:ext cx="428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075FA20-F9EB-79A1-6DBA-5E09FC070B9B}"/>
                    </a:ext>
                  </a:extLst>
                </p14:cNvPr>
                <p14:cNvContentPartPr/>
                <p14:nvPr/>
              </p14:nvContentPartPr>
              <p14:xfrm>
                <a:off x="5814622" y="1392997"/>
                <a:ext cx="94680" cy="2404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075FA20-F9EB-79A1-6DBA-5E09FC070B9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805622" y="1383997"/>
                  <a:ext cx="11232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F1EFF515-FA7B-44ED-53D7-C3FAF2BCF820}"/>
                    </a:ext>
                  </a:extLst>
                </p14:cNvPr>
                <p14:cNvContentPartPr/>
                <p14:nvPr/>
              </p14:nvContentPartPr>
              <p14:xfrm>
                <a:off x="5811742" y="1419997"/>
                <a:ext cx="127440" cy="1785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F1EFF515-FA7B-44ED-53D7-C3FAF2BCF8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802742" y="1411357"/>
                  <a:ext cx="14508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0D95ECD5-E3BF-40AA-0C7E-6D5689DB4544}"/>
                    </a:ext>
                  </a:extLst>
                </p14:cNvPr>
                <p14:cNvContentPartPr/>
                <p14:nvPr/>
              </p14:nvContentPartPr>
              <p14:xfrm>
                <a:off x="6027742" y="1482277"/>
                <a:ext cx="97560" cy="3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0D95ECD5-E3BF-40AA-0C7E-6D5689DB454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018742" y="1473277"/>
                  <a:ext cx="11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E125C5C-E3CF-C01C-9806-5028A96892AA}"/>
                    </a:ext>
                  </a:extLst>
                </p14:cNvPr>
                <p14:cNvContentPartPr/>
                <p14:nvPr/>
              </p14:nvContentPartPr>
              <p14:xfrm>
                <a:off x="6073462" y="1393717"/>
                <a:ext cx="16560" cy="1155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E125C5C-E3CF-C01C-9806-5028A96892AA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064822" y="1384717"/>
                  <a:ext cx="342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F1626C81-21AD-5C52-0661-215933B2A741}"/>
                    </a:ext>
                  </a:extLst>
                </p14:cNvPr>
                <p14:cNvContentPartPr/>
                <p14:nvPr/>
              </p14:nvContentPartPr>
              <p14:xfrm>
                <a:off x="6178222" y="1414237"/>
                <a:ext cx="106560" cy="19764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F1626C81-21AD-5C52-0661-215933B2A741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169582" y="1405597"/>
                  <a:ext cx="12420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D073372-2370-E3A9-E86B-4A57092AF098}"/>
                    </a:ext>
                  </a:extLst>
                </p14:cNvPr>
                <p14:cNvContentPartPr/>
                <p14:nvPr/>
              </p14:nvContentPartPr>
              <p14:xfrm>
                <a:off x="6329422" y="1590637"/>
                <a:ext cx="11160" cy="75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D073372-2370-E3A9-E86B-4A57092AF0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20782" y="1581637"/>
                  <a:ext cx="288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1F1F1A83-A921-5C45-1A41-5A6ACA06DA70}"/>
                    </a:ext>
                  </a:extLst>
                </p14:cNvPr>
                <p14:cNvContentPartPr/>
                <p14:nvPr/>
              </p14:nvContentPartPr>
              <p14:xfrm>
                <a:off x="6460462" y="1419997"/>
                <a:ext cx="68040" cy="1839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1F1F1A83-A921-5C45-1A41-5A6ACA06DA7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51822" y="1411357"/>
                  <a:ext cx="856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F50AC979-B3B1-A272-0693-3DEADD304806}"/>
                    </a:ext>
                  </a:extLst>
                </p14:cNvPr>
                <p14:cNvContentPartPr/>
                <p14:nvPr/>
              </p14:nvContentPartPr>
              <p14:xfrm>
                <a:off x="6497902" y="1402357"/>
                <a:ext cx="84600" cy="3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F50AC979-B3B1-A272-0693-3DEADD30480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489262" y="1393357"/>
                  <a:ext cx="102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480E524C-BA9C-D9F2-B777-8EB961E6D6A8}"/>
                    </a:ext>
                  </a:extLst>
                </p14:cNvPr>
                <p14:cNvContentPartPr/>
                <p14:nvPr/>
              </p14:nvContentPartPr>
              <p14:xfrm>
                <a:off x="6624262" y="1278157"/>
                <a:ext cx="110880" cy="46440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480E524C-BA9C-D9F2-B777-8EB961E6D6A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615262" y="1269517"/>
                  <a:ext cx="128520" cy="48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607C2DE9-2397-A75D-E219-2A51A1D5C8D3}"/>
              </a:ext>
            </a:extLst>
          </p:cNvPr>
          <p:cNvGrpSpPr/>
          <p:nvPr/>
        </p:nvGrpSpPr>
        <p:grpSpPr>
          <a:xfrm>
            <a:off x="4625182" y="2308117"/>
            <a:ext cx="312840" cy="373680"/>
            <a:chOff x="4625182" y="2308117"/>
            <a:chExt cx="312840" cy="37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8F966196-8E68-F9FF-4CD1-A6A8E952453C}"/>
                    </a:ext>
                  </a:extLst>
                </p14:cNvPr>
                <p14:cNvContentPartPr/>
                <p14:nvPr/>
              </p14:nvContentPartPr>
              <p14:xfrm>
                <a:off x="4625182" y="2405677"/>
                <a:ext cx="200520" cy="219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8F966196-8E68-F9FF-4CD1-A6A8E952453C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4616182" y="2396677"/>
                  <a:ext cx="218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4235BB68-F642-DB7C-2F59-FB7708AB53E1}"/>
                    </a:ext>
                  </a:extLst>
                </p14:cNvPr>
                <p14:cNvContentPartPr/>
                <p14:nvPr/>
              </p14:nvContentPartPr>
              <p14:xfrm>
                <a:off x="4642822" y="2503237"/>
                <a:ext cx="180720" cy="140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4235BB68-F642-DB7C-2F59-FB7708AB53E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4634182" y="2494237"/>
                  <a:ext cx="1983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D058BBB2-D0A3-289E-4BD1-6EC8F128A5B0}"/>
                    </a:ext>
                  </a:extLst>
                </p14:cNvPr>
                <p14:cNvContentPartPr/>
                <p14:nvPr/>
              </p14:nvContentPartPr>
              <p14:xfrm>
                <a:off x="4751902" y="2308117"/>
                <a:ext cx="186120" cy="37368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D058BBB2-D0A3-289E-4BD1-6EC8F128A5B0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4742902" y="2299117"/>
                  <a:ext cx="203760" cy="391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1FA1C8AA-77B6-62C4-C181-196987B4E84C}"/>
              </a:ext>
            </a:extLst>
          </p:cNvPr>
          <p:cNvGrpSpPr/>
          <p:nvPr/>
        </p:nvGrpSpPr>
        <p:grpSpPr>
          <a:xfrm>
            <a:off x="5448862" y="2298757"/>
            <a:ext cx="978840" cy="368640"/>
            <a:chOff x="5448862" y="2298757"/>
            <a:chExt cx="978840" cy="36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02AE5B07-AA3D-DE0F-8AB0-1C8C777475D9}"/>
                    </a:ext>
                  </a:extLst>
                </p14:cNvPr>
                <p14:cNvContentPartPr/>
                <p14:nvPr/>
              </p14:nvContentPartPr>
              <p14:xfrm>
                <a:off x="5448862" y="2387677"/>
                <a:ext cx="139320" cy="936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02AE5B07-AA3D-DE0F-8AB0-1C8C777475D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440222" y="2379037"/>
                  <a:ext cx="15696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B2C48BE-6479-0980-E48B-D200A4370193}"/>
                    </a:ext>
                  </a:extLst>
                </p14:cNvPr>
                <p14:cNvContentPartPr/>
                <p14:nvPr/>
              </p14:nvContentPartPr>
              <p14:xfrm>
                <a:off x="5519422" y="2298757"/>
                <a:ext cx="38160" cy="3520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B2C48BE-6479-0980-E48B-D200A4370193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510422" y="2290117"/>
                  <a:ext cx="5580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0D48CAAC-BBF2-32F2-B23B-5CD77A33BBD9}"/>
                    </a:ext>
                  </a:extLst>
                </p14:cNvPr>
                <p14:cNvContentPartPr/>
                <p14:nvPr/>
              </p14:nvContentPartPr>
              <p14:xfrm>
                <a:off x="5660182" y="2316757"/>
                <a:ext cx="48600" cy="1202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0D48CAAC-BBF2-32F2-B23B-5CD77A33BBD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651182" y="2307757"/>
                  <a:ext cx="66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999E69B1-4069-D217-F79C-3B8745905B59}"/>
                    </a:ext>
                  </a:extLst>
                </p14:cNvPr>
                <p14:cNvContentPartPr/>
                <p14:nvPr/>
              </p14:nvContentPartPr>
              <p14:xfrm>
                <a:off x="5759542" y="2396677"/>
                <a:ext cx="55440" cy="19152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999E69B1-4069-D217-F79C-3B8745905B59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750902" y="2387677"/>
                  <a:ext cx="73080" cy="20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807B0E91-8470-1077-7179-50E529CF2469}"/>
                    </a:ext>
                  </a:extLst>
                </p14:cNvPr>
                <p14:cNvContentPartPr/>
                <p14:nvPr/>
              </p14:nvContentPartPr>
              <p14:xfrm>
                <a:off x="5885542" y="2450677"/>
                <a:ext cx="59040" cy="21672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807B0E91-8470-1077-7179-50E529CF246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876902" y="2441677"/>
                  <a:ext cx="7668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48C48024-0816-C6DD-D9B2-F603F88AEC6D}"/>
                    </a:ext>
                  </a:extLst>
                </p14:cNvPr>
                <p14:cNvContentPartPr/>
                <p14:nvPr/>
              </p14:nvContentPartPr>
              <p14:xfrm>
                <a:off x="5884102" y="2387677"/>
                <a:ext cx="108000" cy="17316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48C48024-0816-C6DD-D9B2-F603F88AEC6D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75462" y="2379037"/>
                  <a:ext cx="12564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EDDDA504-B822-F264-42C7-F8247AE5F523}"/>
                    </a:ext>
                  </a:extLst>
                </p14:cNvPr>
                <p14:cNvContentPartPr/>
                <p14:nvPr/>
              </p14:nvContentPartPr>
              <p14:xfrm>
                <a:off x="6089662" y="2485597"/>
                <a:ext cx="10656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EDDDA504-B822-F264-42C7-F8247AE5F52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080662" y="2476597"/>
                  <a:ext cx="124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5A617BE-DBE6-DB0C-55F5-9A667687336B}"/>
                    </a:ext>
                  </a:extLst>
                </p14:cNvPr>
                <p14:cNvContentPartPr/>
                <p14:nvPr/>
              </p14:nvContentPartPr>
              <p14:xfrm>
                <a:off x="6255982" y="2421517"/>
                <a:ext cx="76680" cy="1900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5A617BE-DBE6-DB0C-55F5-9A667687336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247342" y="2412877"/>
                  <a:ext cx="943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7BDC2DF-F067-CBAF-D798-F7C037FAFEA8}"/>
                    </a:ext>
                  </a:extLst>
                </p14:cNvPr>
                <p14:cNvContentPartPr/>
                <p14:nvPr/>
              </p14:nvContentPartPr>
              <p14:xfrm>
                <a:off x="6427342" y="2547517"/>
                <a:ext cx="36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7BDC2DF-F067-CBAF-D798-F7C037FAFE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418342" y="2538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245A7191-80CF-AC17-40FD-CF25B388475D}"/>
              </a:ext>
            </a:extLst>
          </p:cNvPr>
          <p:cNvGrpSpPr/>
          <p:nvPr/>
        </p:nvGrpSpPr>
        <p:grpSpPr>
          <a:xfrm>
            <a:off x="6518422" y="2308117"/>
            <a:ext cx="174600" cy="413280"/>
            <a:chOff x="6518422" y="2308117"/>
            <a:chExt cx="174600" cy="413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EA4E9551-039C-970E-74A8-E095271277BB}"/>
                    </a:ext>
                  </a:extLst>
                </p14:cNvPr>
                <p14:cNvContentPartPr/>
                <p14:nvPr/>
              </p14:nvContentPartPr>
              <p14:xfrm>
                <a:off x="6518422" y="2361037"/>
                <a:ext cx="51120" cy="19224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EA4E9551-039C-970E-74A8-E095271277BB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509782" y="2352037"/>
                  <a:ext cx="6876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F6B4711F-CDF9-FA04-111D-578A67BC9BFC}"/>
                    </a:ext>
                  </a:extLst>
                </p14:cNvPr>
                <p14:cNvContentPartPr/>
                <p14:nvPr/>
              </p14:nvContentPartPr>
              <p14:xfrm>
                <a:off x="6524902" y="2334757"/>
                <a:ext cx="90000" cy="180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F6B4711F-CDF9-FA04-111D-578A67BC9BFC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515902" y="2325757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9B100A9-AD6B-22D1-1606-FEA19A625F64}"/>
                    </a:ext>
                  </a:extLst>
                </p14:cNvPr>
                <p14:cNvContentPartPr/>
                <p14:nvPr/>
              </p14:nvContentPartPr>
              <p14:xfrm>
                <a:off x="6572422" y="2308117"/>
                <a:ext cx="120600" cy="41328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9B100A9-AD6B-22D1-1606-FEA19A625F6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563422" y="2299117"/>
                  <a:ext cx="138240" cy="430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05" name="墨迹 104">
                <a:extLst>
                  <a:ext uri="{FF2B5EF4-FFF2-40B4-BE49-F238E27FC236}">
                    <a16:creationId xmlns:a16="http://schemas.microsoft.com/office/drawing/2014/main" id="{7CDB6BED-14C3-2A12-93CD-FA8481FDABB9}"/>
                  </a:ext>
                </a:extLst>
              </p14:cNvPr>
              <p14:cNvContentPartPr/>
              <p14:nvPr/>
            </p14:nvContentPartPr>
            <p14:xfrm>
              <a:off x="5910022" y="320557"/>
              <a:ext cx="182520" cy="250200"/>
            </p14:xfrm>
          </p:contentPart>
        </mc:Choice>
        <mc:Fallback xmlns="">
          <p:pic>
            <p:nvPicPr>
              <p:cNvPr id="105" name="墨迹 104">
                <a:extLst>
                  <a:ext uri="{FF2B5EF4-FFF2-40B4-BE49-F238E27FC236}">
                    <a16:creationId xmlns:a16="http://schemas.microsoft.com/office/drawing/2014/main" id="{7CDB6BED-14C3-2A12-93CD-FA8481FDABB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901022" y="311557"/>
                <a:ext cx="200160" cy="267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50691E6B-32D7-CC46-AE2C-D1BB39610EA9}"/>
              </a:ext>
            </a:extLst>
          </p:cNvPr>
          <p:cNvGrpSpPr/>
          <p:nvPr/>
        </p:nvGrpSpPr>
        <p:grpSpPr>
          <a:xfrm>
            <a:off x="6126022" y="319117"/>
            <a:ext cx="665280" cy="301680"/>
            <a:chOff x="6126022" y="319117"/>
            <a:chExt cx="66528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2217EBB4-577D-2966-8EDD-6FFDA5D90BB8}"/>
                    </a:ext>
                  </a:extLst>
                </p14:cNvPr>
                <p14:cNvContentPartPr/>
                <p14:nvPr/>
              </p14:nvContentPartPr>
              <p14:xfrm>
                <a:off x="6126022" y="434677"/>
                <a:ext cx="90720" cy="16776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2217EBB4-577D-2966-8EDD-6FFDA5D90BB8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117022" y="425677"/>
                  <a:ext cx="10836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68BFF941-1724-7CAE-2720-523C6BE98597}"/>
                    </a:ext>
                  </a:extLst>
                </p14:cNvPr>
                <p14:cNvContentPartPr/>
                <p14:nvPr/>
              </p14:nvContentPartPr>
              <p14:xfrm>
                <a:off x="6142942" y="452677"/>
                <a:ext cx="187560" cy="622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68BFF941-1724-7CAE-2720-523C6BE98597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134302" y="443677"/>
                  <a:ext cx="2052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615C8866-11EF-0B8A-CE0B-98A18FEA015E}"/>
                    </a:ext>
                  </a:extLst>
                </p14:cNvPr>
                <p14:cNvContentPartPr/>
                <p14:nvPr/>
              </p14:nvContentPartPr>
              <p14:xfrm>
                <a:off x="6244822" y="372757"/>
                <a:ext cx="75960" cy="23832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615C8866-11EF-0B8A-CE0B-98A18FEA015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36182" y="363757"/>
                  <a:ext cx="93600" cy="25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7C05993D-8F2C-FB60-C9A9-E2A9CD117992}"/>
                    </a:ext>
                  </a:extLst>
                </p14:cNvPr>
                <p14:cNvContentPartPr/>
                <p14:nvPr/>
              </p14:nvContentPartPr>
              <p14:xfrm>
                <a:off x="6358582" y="470317"/>
                <a:ext cx="24120" cy="15048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7C05993D-8F2C-FB60-C9A9-E2A9CD11799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49942" y="461317"/>
                  <a:ext cx="4176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F7A831D7-A63A-0AC1-0D22-8920291CACD6}"/>
                    </a:ext>
                  </a:extLst>
                </p14:cNvPr>
                <p14:cNvContentPartPr/>
                <p14:nvPr/>
              </p14:nvContentPartPr>
              <p14:xfrm>
                <a:off x="6391702" y="319117"/>
                <a:ext cx="360" cy="1296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F7A831D7-A63A-0AC1-0D22-8920291CACD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82702" y="310477"/>
                  <a:ext cx="1800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BAC1D70A-5231-8174-6226-C610DA740E72}"/>
                    </a:ext>
                  </a:extLst>
                </p14:cNvPr>
                <p14:cNvContentPartPr/>
                <p14:nvPr/>
              </p14:nvContentPartPr>
              <p14:xfrm>
                <a:off x="6430222" y="364477"/>
                <a:ext cx="122400" cy="21132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BAC1D70A-5231-8174-6226-C610DA740E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421582" y="355837"/>
                  <a:ext cx="1400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EC3E43E-0352-50E3-6EDE-C419F0D56D4F}"/>
                    </a:ext>
                  </a:extLst>
                </p14:cNvPr>
                <p14:cNvContentPartPr/>
                <p14:nvPr/>
              </p14:nvContentPartPr>
              <p14:xfrm>
                <a:off x="6623542" y="399037"/>
                <a:ext cx="80280" cy="1645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EC3E43E-0352-50E3-6EDE-C419F0D56D4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614902" y="390397"/>
                  <a:ext cx="979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B8B37969-1A2D-EF4E-D291-A476F7FD4099}"/>
                    </a:ext>
                  </a:extLst>
                </p14:cNvPr>
                <p14:cNvContentPartPr/>
                <p14:nvPr/>
              </p14:nvContentPartPr>
              <p14:xfrm>
                <a:off x="6742342" y="426037"/>
                <a:ext cx="48960" cy="1483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B8B37969-1A2D-EF4E-D291-A476F7FD409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733342" y="417037"/>
                  <a:ext cx="66600" cy="165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F9988E3F-8FD4-2FB9-BFE3-16668F4AB30E}"/>
              </a:ext>
            </a:extLst>
          </p:cNvPr>
          <p:cNvGrpSpPr/>
          <p:nvPr/>
        </p:nvGrpSpPr>
        <p:grpSpPr>
          <a:xfrm>
            <a:off x="852022" y="3799237"/>
            <a:ext cx="760320" cy="643320"/>
            <a:chOff x="852022" y="3799237"/>
            <a:chExt cx="760320" cy="64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2F6B0644-A3D9-1F4D-37AF-F6C6E778610D}"/>
                    </a:ext>
                  </a:extLst>
                </p14:cNvPr>
                <p14:cNvContentPartPr/>
                <p14:nvPr/>
              </p14:nvContentPartPr>
              <p14:xfrm>
                <a:off x="852022" y="3950437"/>
                <a:ext cx="111960" cy="1620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2F6B0644-A3D9-1F4D-37AF-F6C6E778610D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43022" y="3941437"/>
                  <a:ext cx="1296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636D6218-786E-404D-88E6-37B5232ADAD3}"/>
                    </a:ext>
                  </a:extLst>
                </p14:cNvPr>
                <p14:cNvContentPartPr/>
                <p14:nvPr/>
              </p14:nvContentPartPr>
              <p14:xfrm>
                <a:off x="883342" y="3834877"/>
                <a:ext cx="41400" cy="41688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636D6218-786E-404D-88E6-37B5232ADAD3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74342" y="3826237"/>
                  <a:ext cx="59040" cy="43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33EBF0BB-F663-FC63-2AD9-7F622C299285}"/>
                    </a:ext>
                  </a:extLst>
                </p14:cNvPr>
                <p14:cNvContentPartPr/>
                <p14:nvPr/>
              </p14:nvContentPartPr>
              <p14:xfrm>
                <a:off x="1025902" y="3843517"/>
                <a:ext cx="3960" cy="3744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33EBF0BB-F663-FC63-2AD9-7F622C2992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017262" y="3834877"/>
                  <a:ext cx="216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43DBC863-AE62-95D9-215B-B55A33DEE851}"/>
                    </a:ext>
                  </a:extLst>
                </p14:cNvPr>
                <p14:cNvContentPartPr/>
                <p14:nvPr/>
              </p14:nvContentPartPr>
              <p14:xfrm>
                <a:off x="1104382" y="3799237"/>
                <a:ext cx="14400" cy="1083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43DBC863-AE62-95D9-215B-B55A33DEE8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95382" y="3790597"/>
                  <a:ext cx="320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C07E4036-E21B-C08B-6911-7AF16E689456}"/>
                    </a:ext>
                  </a:extLst>
                </p14:cNvPr>
                <p14:cNvContentPartPr/>
                <p14:nvPr/>
              </p14:nvContentPartPr>
              <p14:xfrm>
                <a:off x="1249462" y="3914797"/>
                <a:ext cx="82080" cy="27036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C07E4036-E21B-C08B-6911-7AF16E68945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240822" y="3906157"/>
                  <a:ext cx="9972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D2A4738E-7C49-7FB4-AB07-87C79ECFC6DE}"/>
                    </a:ext>
                  </a:extLst>
                </p14:cNvPr>
                <p14:cNvContentPartPr/>
                <p14:nvPr/>
              </p14:nvContentPartPr>
              <p14:xfrm>
                <a:off x="1384462" y="3960157"/>
                <a:ext cx="67680" cy="2836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D2A4738E-7C49-7FB4-AB07-87C79ECFC6D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375462" y="3951517"/>
                  <a:ext cx="8532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21CC028F-CCDF-C7E1-4B1C-07420CC8DADE}"/>
                    </a:ext>
                  </a:extLst>
                </p14:cNvPr>
                <p14:cNvContentPartPr/>
                <p14:nvPr/>
              </p14:nvContentPartPr>
              <p14:xfrm>
                <a:off x="1350262" y="3950437"/>
                <a:ext cx="132120" cy="21096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21CC028F-CCDF-C7E1-4B1C-07420CC8DAD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341262" y="3941437"/>
                  <a:ext cx="14976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D8F1D71-E05C-8828-167D-83FB13153246}"/>
                    </a:ext>
                  </a:extLst>
                </p14:cNvPr>
                <p14:cNvContentPartPr/>
                <p14:nvPr/>
              </p14:nvContentPartPr>
              <p14:xfrm>
                <a:off x="1438102" y="3879157"/>
                <a:ext cx="174240" cy="56340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D8F1D71-E05C-8828-167D-83FB13153246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1429102" y="3870517"/>
                  <a:ext cx="191880" cy="581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880826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 derivative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Must be zero of the area of constant intensity;</a:t>
            </a:r>
          </a:p>
          <a:p>
            <a:r>
              <a:rPr lang="en-US" altLang="zh-CN" dirty="0"/>
              <a:t>Must be nonzero at the onset of an intensity step or ramp</a:t>
            </a:r>
          </a:p>
          <a:p>
            <a:r>
              <a:rPr lang="en-US" altLang="zh-CN" dirty="0"/>
              <a:t>Must nonzero along ramps.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Second derivative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Must be zero in constant area</a:t>
            </a:r>
          </a:p>
          <a:p>
            <a:r>
              <a:rPr lang="en-US" altLang="zh-CN" dirty="0"/>
              <a:t>Must be nonzero at the onset and end of an intensity step or ramp</a:t>
            </a:r>
          </a:p>
          <a:p>
            <a:r>
              <a:rPr lang="en-US" altLang="zh-CN" dirty="0"/>
              <a:t>Must be zero along ramps of constant slope</a:t>
            </a:r>
            <a:endParaRPr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67632163-E396-DFEB-1B66-8CB6DE8D0A5A}"/>
                  </a:ext>
                </a:extLst>
              </p14:cNvPr>
              <p14:cNvContentPartPr/>
              <p14:nvPr/>
            </p14:nvContentPartPr>
            <p14:xfrm>
              <a:off x="4935862" y="2680717"/>
              <a:ext cx="2076480" cy="125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67632163-E396-DFEB-1B66-8CB6DE8D0A5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26862" y="2671717"/>
                <a:ext cx="2094120" cy="143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3600" dirty="0"/>
              <a:t>3.6.1 Foundation of Sharpening Spatial Filters 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6374" y="1893740"/>
            <a:ext cx="1337994" cy="336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699" name="Group 3"/>
          <p:cNvGrpSpPr>
            <a:grpSpLocks noChangeAspect="1"/>
          </p:cNvGrpSpPr>
          <p:nvPr/>
        </p:nvGrpSpPr>
        <p:grpSpPr bwMode="auto">
          <a:xfrm>
            <a:off x="827584" y="1137955"/>
            <a:ext cx="5576391" cy="5315234"/>
            <a:chOff x="703" y="890"/>
            <a:chExt cx="3331" cy="3175"/>
          </a:xfrm>
        </p:grpSpPr>
        <p:sp>
          <p:nvSpPr>
            <p:cNvPr id="29698" name="AutoShape 2"/>
            <p:cNvSpPr>
              <a:spLocks noChangeAspect="1" noChangeArrowheads="1" noTextEdit="1"/>
            </p:cNvSpPr>
            <p:nvPr/>
          </p:nvSpPr>
          <p:spPr bwMode="auto">
            <a:xfrm>
              <a:off x="703" y="890"/>
              <a:ext cx="3331" cy="317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29700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3" y="890"/>
              <a:ext cx="3335" cy="31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Sharpening Spatial 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2D: </a:t>
            </a:r>
          </a:p>
          <a:p>
            <a:pPr marL="742950" lvl="2" indent="-342900"/>
            <a:r>
              <a:rPr lang="en-US" altLang="zh-CN" dirty="0" err="1"/>
              <a:t>Gx</a:t>
            </a:r>
            <a:r>
              <a:rPr lang="en-US" altLang="zh-CN" dirty="0"/>
              <a:t>:	partial derivative f sub x.</a:t>
            </a:r>
          </a:p>
          <a:p>
            <a:pPr marL="742950" lvl="2" indent="-342900"/>
            <a:r>
              <a:rPr lang="en-US" altLang="zh-CN" dirty="0" err="1"/>
              <a:t>Gy</a:t>
            </a:r>
            <a:r>
              <a:rPr lang="en-US" altLang="zh-CN" dirty="0"/>
              <a:t>:	 partial derivative f sub y</a:t>
            </a:r>
          </a:p>
          <a:p>
            <a:endParaRPr lang="zh-CN" altLang="en-US" dirty="0"/>
          </a:p>
        </p:txBody>
      </p:sp>
      <p:graphicFrame>
        <p:nvGraphicFramePr>
          <p:cNvPr id="28673" name="Object 1"/>
          <p:cNvGraphicFramePr>
            <a:graphicFrameLocks noChangeAspect="1"/>
          </p:cNvGraphicFramePr>
          <p:nvPr/>
        </p:nvGraphicFramePr>
        <p:xfrm>
          <a:off x="1195388" y="3213100"/>
          <a:ext cx="3143250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7490400" imgH="9448800" progId="Equation.3">
                  <p:embed/>
                </p:oleObj>
              </mc:Choice>
              <mc:Fallback>
                <p:oleObj name="公式" r:id="rId2" imgW="37490400" imgH="9448800" progId="Equation.3">
                  <p:embed/>
                  <p:pic>
                    <p:nvPicPr>
                      <p:cNvPr id="0" name="图片 3072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95388" y="3213100"/>
                        <a:ext cx="3143250" cy="792163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4" name="Object 2"/>
          <p:cNvGraphicFramePr>
            <a:graphicFrameLocks noChangeAspect="1"/>
          </p:cNvGraphicFramePr>
          <p:nvPr/>
        </p:nvGraphicFramePr>
        <p:xfrm>
          <a:off x="971600" y="4293096"/>
          <a:ext cx="5662613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61264800" imgH="10058400" progId="Equation.3">
                  <p:embed/>
                </p:oleObj>
              </mc:Choice>
              <mc:Fallback>
                <p:oleObj name="公式" r:id="rId4" imgW="61264800" imgH="10058400" progId="Equation.3">
                  <p:embed/>
                  <p:pic>
                    <p:nvPicPr>
                      <p:cNvPr id="0" name="图片 307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71600" y="4293096"/>
                        <a:ext cx="5662613" cy="92868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7469AB09-4762-3133-D309-271229EF2A9D}"/>
                  </a:ext>
                </a:extLst>
              </p14:cNvPr>
              <p14:cNvContentPartPr/>
              <p14:nvPr/>
            </p14:nvContentPartPr>
            <p14:xfrm>
              <a:off x="1091422" y="4011637"/>
              <a:ext cx="3045240" cy="9864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7469AB09-4762-3133-D309-271229EF2A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82782" y="4002637"/>
                <a:ext cx="30628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0440C41-31B6-C785-A343-9C830BF0F7F2}"/>
                  </a:ext>
                </a:extLst>
              </p14:cNvPr>
              <p14:cNvContentPartPr/>
              <p14:nvPr/>
            </p14:nvContentPartPr>
            <p14:xfrm>
              <a:off x="860662" y="5236357"/>
              <a:ext cx="5823720" cy="2066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0440C41-31B6-C785-A343-9C830BF0F7F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2022" y="5227717"/>
                <a:ext cx="5841360" cy="2242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3.6.2 </a:t>
            </a:r>
            <a:r>
              <a:rPr lang="en-US" altLang="zh-CN" dirty="0" err="1"/>
              <a:t>Laplacian</a:t>
            </a:r>
            <a:r>
              <a:rPr lang="en-US" altLang="zh-CN" dirty="0"/>
              <a:t> (Second Derivative)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403648" y="1484784"/>
          <a:ext cx="2592867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27432000" imgH="10668000" progId="Equation.3">
                  <p:embed/>
                </p:oleObj>
              </mc:Choice>
              <mc:Fallback>
                <p:oleObj name="公式" r:id="rId2" imgW="27432000" imgH="10668000" progId="Equation.3">
                  <p:embed/>
                  <p:pic>
                    <p:nvPicPr>
                      <p:cNvPr id="0" name="内容占位符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03648" y="1484784"/>
                        <a:ext cx="2592867" cy="100811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7" name="Object 3"/>
          <p:cNvGraphicFramePr>
            <a:graphicFrameLocks noChangeAspect="1"/>
          </p:cNvGraphicFramePr>
          <p:nvPr/>
        </p:nvGraphicFramePr>
        <p:xfrm>
          <a:off x="1115616" y="2564904"/>
          <a:ext cx="4564062" cy="928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9377600" imgH="10058400" progId="Equation.3">
                  <p:embed/>
                </p:oleObj>
              </mc:Choice>
              <mc:Fallback>
                <p:oleObj name="公式" r:id="rId4" imgW="49377600" imgH="10058400" progId="Equation.3">
                  <p:embed/>
                  <p:pic>
                    <p:nvPicPr>
                      <p:cNvPr id="0" name="图片 4097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15616" y="2564904"/>
                        <a:ext cx="4564062" cy="9286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8" name="Object 4"/>
          <p:cNvGraphicFramePr>
            <a:graphicFrameLocks noChangeAspect="1"/>
          </p:cNvGraphicFramePr>
          <p:nvPr/>
        </p:nvGraphicFramePr>
        <p:xfrm>
          <a:off x="1187624" y="3717032"/>
          <a:ext cx="4621213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49987200" imgH="10668000" progId="Equation.3">
                  <p:embed/>
                </p:oleObj>
              </mc:Choice>
              <mc:Fallback>
                <p:oleObj name="公式" r:id="rId6" imgW="49987200" imgH="10668000" progId="Equation.3">
                  <p:embed/>
                  <p:pic>
                    <p:nvPicPr>
                      <p:cNvPr id="0" name="图片 4098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187624" y="3717032"/>
                        <a:ext cx="4621213" cy="98425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内容占位符 3"/>
          <p:cNvGraphicFramePr>
            <a:graphicFrameLocks noChangeAspect="1"/>
          </p:cNvGraphicFramePr>
          <p:nvPr/>
        </p:nvGraphicFramePr>
        <p:xfrm>
          <a:off x="539552" y="5013176"/>
          <a:ext cx="7632848" cy="7029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115824000" imgH="10668000" progId="Equation.3">
                  <p:embed/>
                </p:oleObj>
              </mc:Choice>
              <mc:Fallback>
                <p:oleObj name="公式" r:id="rId8" imgW="115824000" imgH="10668000" progId="Equation.3">
                  <p:embed/>
                  <p:pic>
                    <p:nvPicPr>
                      <p:cNvPr id="0" name="图片 4099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39552" y="5013176"/>
                        <a:ext cx="7632848" cy="70295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C98FBAE-9576-9F42-C9DC-734E3A5A97B9}"/>
                  </a:ext>
                </a:extLst>
              </p14:cNvPr>
              <p14:cNvContentPartPr/>
              <p14:nvPr/>
            </p14:nvContentPartPr>
            <p14:xfrm>
              <a:off x="4473982" y="1250437"/>
              <a:ext cx="3488400" cy="6372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C98FBAE-9576-9F42-C9DC-734E3A5A97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465342" y="1241797"/>
                <a:ext cx="3506040" cy="8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38D64DF8-9379-A090-473C-5042A8F46A26}"/>
                  </a:ext>
                </a:extLst>
              </p14:cNvPr>
              <p14:cNvContentPartPr/>
              <p14:nvPr/>
            </p14:nvContentPartPr>
            <p14:xfrm>
              <a:off x="1082782" y="2358517"/>
              <a:ext cx="3159720" cy="939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38D64DF8-9379-A090-473C-5042A8F46A2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74142" y="2349517"/>
                <a:ext cx="3177360" cy="11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1A104207-F04E-5BFD-8747-1E649E162C4E}"/>
                  </a:ext>
                </a:extLst>
              </p14:cNvPr>
              <p14:cNvContentPartPr/>
              <p14:nvPr/>
            </p14:nvContentPartPr>
            <p14:xfrm>
              <a:off x="780742" y="3452917"/>
              <a:ext cx="4988880" cy="8064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1A104207-F04E-5BFD-8747-1E649E162C4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72102" y="3443917"/>
                <a:ext cx="5006520" cy="98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组合 29">
            <a:extLst>
              <a:ext uri="{FF2B5EF4-FFF2-40B4-BE49-F238E27FC236}">
                <a16:creationId xmlns:a16="http://schemas.microsoft.com/office/drawing/2014/main" id="{9A975DBB-1F13-4D41-13B1-0546222DA23C}"/>
              </a:ext>
            </a:extLst>
          </p:cNvPr>
          <p:cNvGrpSpPr/>
          <p:nvPr/>
        </p:nvGrpSpPr>
        <p:grpSpPr>
          <a:xfrm>
            <a:off x="4234222" y="5644957"/>
            <a:ext cx="1341360" cy="1154160"/>
            <a:chOff x="4234222" y="5644957"/>
            <a:chExt cx="1341360" cy="11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27CD1A3-4DBE-923E-2A70-1A68C3B32ABF}"/>
                    </a:ext>
                  </a:extLst>
                </p14:cNvPr>
                <p14:cNvContentPartPr/>
                <p14:nvPr/>
              </p14:nvContentPartPr>
              <p14:xfrm>
                <a:off x="4252942" y="5832517"/>
                <a:ext cx="113760" cy="96660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27CD1A3-4DBE-923E-2A70-1A68C3B32AB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243942" y="5823517"/>
                  <a:ext cx="131400" cy="9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408C51DB-C019-3932-7098-506490B79AAB}"/>
                    </a:ext>
                  </a:extLst>
                </p14:cNvPr>
                <p14:cNvContentPartPr/>
                <p14:nvPr/>
              </p14:nvContentPartPr>
              <p14:xfrm>
                <a:off x="4234222" y="5672317"/>
                <a:ext cx="360" cy="1656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408C51DB-C019-3932-7098-506490B79AA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225222" y="5663677"/>
                  <a:ext cx="18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4BE77F8D-447F-D065-A21B-93270DEA1E95}"/>
                    </a:ext>
                  </a:extLst>
                </p14:cNvPr>
                <p14:cNvContentPartPr/>
                <p14:nvPr/>
              </p14:nvContentPartPr>
              <p14:xfrm>
                <a:off x="4243222" y="5647477"/>
                <a:ext cx="1203480" cy="3420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4BE77F8D-447F-D065-A21B-93270DEA1E9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34222" y="5638477"/>
                  <a:ext cx="1221120" cy="5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0021EB79-30C1-21C0-0704-D68D4F904D29}"/>
                    </a:ext>
                  </a:extLst>
                </p14:cNvPr>
                <p14:cNvContentPartPr/>
                <p14:nvPr/>
              </p14:nvContentPartPr>
              <p14:xfrm>
                <a:off x="4367422" y="6585997"/>
                <a:ext cx="1183680" cy="1875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0021EB79-30C1-21C0-0704-D68D4F904D2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358422" y="6577357"/>
                  <a:ext cx="120132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F2D99422-8C12-2E3C-5226-D7C98A8B001F}"/>
                    </a:ext>
                  </a:extLst>
                </p14:cNvPr>
                <p14:cNvContentPartPr/>
                <p14:nvPr/>
              </p14:nvContentPartPr>
              <p14:xfrm>
                <a:off x="5459662" y="5655037"/>
                <a:ext cx="115920" cy="98280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F2D99422-8C12-2E3C-5226-D7C98A8B001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450662" y="5646037"/>
                  <a:ext cx="133560" cy="10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8BDAC7C5-EE0B-C1B7-46EF-E6FC95A8DC4E}"/>
                    </a:ext>
                  </a:extLst>
                </p14:cNvPr>
                <p14:cNvContentPartPr/>
                <p14:nvPr/>
              </p14:nvContentPartPr>
              <p14:xfrm>
                <a:off x="4287502" y="5990917"/>
                <a:ext cx="1164240" cy="14364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8BDAC7C5-EE0B-C1B7-46EF-E6FC95A8DC4E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278502" y="5981917"/>
                  <a:ext cx="118188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F9BA799F-7AA8-4C61-CCEB-E3E38C1C8997}"/>
                    </a:ext>
                  </a:extLst>
                </p14:cNvPr>
                <p14:cNvContentPartPr/>
                <p14:nvPr/>
              </p14:nvContentPartPr>
              <p14:xfrm>
                <a:off x="4340782" y="6213757"/>
                <a:ext cx="1233000" cy="18864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F9BA799F-7AA8-4C61-CCEB-E3E38C1C8997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32142" y="6204757"/>
                  <a:ext cx="12506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8AA5555-B451-BF5A-375B-9F106CCD10C1}"/>
                    </a:ext>
                  </a:extLst>
                </p14:cNvPr>
                <p14:cNvContentPartPr/>
                <p14:nvPr/>
              </p14:nvContentPartPr>
              <p14:xfrm>
                <a:off x="4666942" y="5681317"/>
                <a:ext cx="145080" cy="1016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8AA5555-B451-BF5A-375B-9F106CCD10C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658302" y="5672677"/>
                  <a:ext cx="162720" cy="10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9DAFE716-48FE-3080-025F-1966617ECF79}"/>
                    </a:ext>
                  </a:extLst>
                </p14:cNvPr>
                <p14:cNvContentPartPr/>
                <p14:nvPr/>
              </p14:nvContentPartPr>
              <p14:xfrm>
                <a:off x="4960702" y="5644957"/>
                <a:ext cx="89280" cy="981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9DAFE716-48FE-3080-025F-1966617ECF7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952062" y="5636317"/>
                  <a:ext cx="106920" cy="9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B98A3447-3EAB-539C-EF0C-42EEB756EE99}"/>
                    </a:ext>
                  </a:extLst>
                </p14:cNvPr>
                <p14:cNvContentPartPr/>
                <p14:nvPr/>
              </p14:nvContentPartPr>
              <p14:xfrm>
                <a:off x="4782862" y="6223117"/>
                <a:ext cx="3276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B98A3447-3EAB-539C-EF0C-42EEB756EE9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773862" y="6214117"/>
                  <a:ext cx="50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1C7DD5CE-3768-FCEE-739B-FE2DBA36C9EF}"/>
                    </a:ext>
                  </a:extLst>
                </p14:cNvPr>
                <p14:cNvContentPartPr/>
                <p14:nvPr/>
              </p14:nvContentPartPr>
              <p14:xfrm>
                <a:off x="4862782" y="6143197"/>
                <a:ext cx="64080" cy="136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1C7DD5CE-3768-FCEE-739B-FE2DBA36C9E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854142" y="6134197"/>
                  <a:ext cx="81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9499C64C-BE72-9DE9-98AE-6A96008C7A92}"/>
                    </a:ext>
                  </a:extLst>
                </p14:cNvPr>
                <p14:cNvContentPartPr/>
                <p14:nvPr/>
              </p14:nvContentPartPr>
              <p14:xfrm>
                <a:off x="4917862" y="6178837"/>
                <a:ext cx="360" cy="1530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9499C64C-BE72-9DE9-98AE-6A96008C7A9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909222" y="6169837"/>
                  <a:ext cx="180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CD4529F-497D-9920-B704-2C628D900E35}"/>
                    </a:ext>
                  </a:extLst>
                </p14:cNvPr>
                <p14:cNvContentPartPr/>
                <p14:nvPr/>
              </p14:nvContentPartPr>
              <p14:xfrm>
                <a:off x="4917862" y="6258397"/>
                <a:ext cx="21600" cy="36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CD4529F-497D-9920-B704-2C628D900E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909222" y="6249757"/>
                  <a:ext cx="39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FCC15C-1F3D-0666-5DD6-684D1FAE1231}"/>
                    </a:ext>
                  </a:extLst>
                </p14:cNvPr>
                <p14:cNvContentPartPr/>
                <p14:nvPr/>
              </p14:nvContentPartPr>
              <p14:xfrm>
                <a:off x="4509622" y="6187477"/>
                <a:ext cx="360" cy="127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FCC15C-1F3D-0666-5DD6-684D1FAE123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500622" y="6178477"/>
                  <a:ext cx="18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6B89516-69E9-42B2-C7C3-19C5BAB9F3FD}"/>
                    </a:ext>
                  </a:extLst>
                </p14:cNvPr>
                <p14:cNvContentPartPr/>
                <p14:nvPr/>
              </p14:nvContentPartPr>
              <p14:xfrm>
                <a:off x="4832542" y="5805517"/>
                <a:ext cx="5760" cy="1299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6B89516-69E9-42B2-C7C3-19C5BAB9F3F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823902" y="5796877"/>
                  <a:ext cx="2340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EE81F085-47D9-9D76-207D-4AA7B021584C}"/>
                    </a:ext>
                  </a:extLst>
                </p14:cNvPr>
                <p14:cNvContentPartPr/>
                <p14:nvPr/>
              </p14:nvContentPartPr>
              <p14:xfrm>
                <a:off x="5234662" y="6098557"/>
                <a:ext cx="11880" cy="936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EE81F085-47D9-9D76-207D-4AA7B021584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226022" y="6089557"/>
                  <a:ext cx="295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F190335-D58A-5B9E-1D32-88DAA9365C0C}"/>
                    </a:ext>
                  </a:extLst>
                </p14:cNvPr>
                <p14:cNvContentPartPr/>
                <p14:nvPr/>
              </p14:nvContentPartPr>
              <p14:xfrm>
                <a:off x="4919662" y="6444877"/>
                <a:ext cx="7200" cy="201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F190335-D58A-5B9E-1D32-88DAA9365C0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911022" y="6435877"/>
                  <a:ext cx="24840" cy="2196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3.6.2 </a:t>
            </a:r>
            <a:r>
              <a:rPr lang="en-US" altLang="zh-CN" dirty="0" err="1"/>
              <a:t>Laplacian</a:t>
            </a:r>
            <a:r>
              <a:rPr lang="en-US" altLang="zh-CN" dirty="0"/>
              <a:t> (Second Derivative)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1772816"/>
            <a:ext cx="4193084" cy="41690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1747" name="Group 3"/>
          <p:cNvGrpSpPr>
            <a:grpSpLocks noChangeAspect="1"/>
          </p:cNvGrpSpPr>
          <p:nvPr/>
        </p:nvGrpSpPr>
        <p:grpSpPr bwMode="auto">
          <a:xfrm>
            <a:off x="5940152" y="1628800"/>
            <a:ext cx="2160240" cy="4905310"/>
            <a:chOff x="3515" y="1480"/>
            <a:chExt cx="953" cy="2164"/>
          </a:xfrm>
        </p:grpSpPr>
        <p:sp>
          <p:nvSpPr>
            <p:cNvPr id="31746" name="AutoShape 2"/>
            <p:cNvSpPr>
              <a:spLocks noChangeAspect="1" noChangeArrowheads="1" noTextEdit="1"/>
            </p:cNvSpPr>
            <p:nvPr/>
          </p:nvSpPr>
          <p:spPr bwMode="auto">
            <a:xfrm>
              <a:off x="3515" y="1480"/>
              <a:ext cx="953" cy="2164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3174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515" y="1480"/>
              <a:ext cx="957" cy="2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3.6.2 </a:t>
            </a:r>
            <a:r>
              <a:rPr lang="en-US" altLang="zh-CN" dirty="0" err="1"/>
              <a:t>Laplacian</a:t>
            </a:r>
            <a:r>
              <a:rPr lang="en-US" altLang="zh-CN" dirty="0"/>
              <a:t> (Second Derivative)</a:t>
            </a:r>
            <a:endParaRPr lang="zh-CN" altLang="en-US" dirty="0"/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6419056" cy="19008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0238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238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633603">
                <a:tc>
                  <a:txBody>
                    <a:bodyPr/>
                    <a:lstStyle/>
                    <a:p>
                      <a:r>
                        <a:rPr lang="en-US" altLang="zh-CN" dirty="0"/>
                        <a:t>input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3603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r>
                        <a:rPr lang="en-US" altLang="zh-CN" baseline="0" dirty="0"/>
                        <a:t> -2 1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3603">
                <a:tc>
                  <a:txBody>
                    <a:bodyPr/>
                    <a:lstStyle/>
                    <a:p>
                      <a:r>
                        <a:rPr lang="en-US" altLang="zh-CN" dirty="0"/>
                        <a:t>-1 2 -1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17F4EFE5-06B2-DC5A-D218-21566254E1F2}"/>
                  </a:ext>
                </a:extLst>
              </p14:cNvPr>
              <p14:cNvContentPartPr/>
              <p14:nvPr/>
            </p14:nvContentPartPr>
            <p14:xfrm>
              <a:off x="3040102" y="2441677"/>
              <a:ext cx="229680" cy="30528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17F4EFE5-06B2-DC5A-D218-21566254E1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31462" y="2432677"/>
                <a:ext cx="247320" cy="322920"/>
              </a:xfrm>
              <a:prstGeom prst="rect">
                <a:avLst/>
              </a:prstGeom>
            </p:spPr>
          </p:pic>
        </mc:Fallback>
      </mc:AlternateContent>
      <p:grpSp>
        <p:nvGrpSpPr>
          <p:cNvPr id="6" name="组合 5">
            <a:extLst>
              <a:ext uri="{FF2B5EF4-FFF2-40B4-BE49-F238E27FC236}">
                <a16:creationId xmlns:a16="http://schemas.microsoft.com/office/drawing/2014/main" id="{43D611EA-5F6A-A679-ACD1-AD32A96CB4EC}"/>
              </a:ext>
            </a:extLst>
          </p:cNvPr>
          <p:cNvGrpSpPr/>
          <p:nvPr/>
        </p:nvGrpSpPr>
        <p:grpSpPr>
          <a:xfrm>
            <a:off x="3746062" y="2385517"/>
            <a:ext cx="393480" cy="359640"/>
            <a:chOff x="3746062" y="2385517"/>
            <a:chExt cx="393480" cy="35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C1C0895D-BB21-CA6F-9EF0-FDCCC1F774EA}"/>
                    </a:ext>
                  </a:extLst>
                </p14:cNvPr>
                <p14:cNvContentPartPr/>
                <p14:nvPr/>
              </p14:nvContentPartPr>
              <p14:xfrm>
                <a:off x="3746062" y="2565157"/>
                <a:ext cx="106200" cy="3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C1C0895D-BB21-CA6F-9EF0-FDCCC1F774E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7062" y="2556517"/>
                  <a:ext cx="1238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2515A6C1-EB2E-F9FD-3817-95AD887AFC2A}"/>
                    </a:ext>
                  </a:extLst>
                </p14:cNvPr>
                <p14:cNvContentPartPr/>
                <p14:nvPr/>
              </p14:nvContentPartPr>
              <p14:xfrm>
                <a:off x="3976822" y="2385517"/>
                <a:ext cx="162720" cy="3596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2515A6C1-EB2E-F9FD-3817-95AD887AFC2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67822" y="2376877"/>
                  <a:ext cx="180360" cy="37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F7CBFFE-BB42-A31A-6393-6005ADD45863}"/>
              </a:ext>
            </a:extLst>
          </p:cNvPr>
          <p:cNvGrpSpPr/>
          <p:nvPr/>
        </p:nvGrpSpPr>
        <p:grpSpPr>
          <a:xfrm>
            <a:off x="3071062" y="3051157"/>
            <a:ext cx="367200" cy="234720"/>
            <a:chOff x="3071062" y="3051157"/>
            <a:chExt cx="367200" cy="23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1EC912E-A35D-AFAC-FB8A-5B2AC42DF886}"/>
                    </a:ext>
                  </a:extLst>
                </p14:cNvPr>
                <p14:cNvContentPartPr/>
                <p14:nvPr/>
              </p14:nvContentPartPr>
              <p14:xfrm>
                <a:off x="3071062" y="3132877"/>
                <a:ext cx="84600" cy="97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1EC912E-A35D-AFAC-FB8A-5B2AC42DF8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062422" y="3124237"/>
                  <a:ext cx="10224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CD17401C-DB81-37E0-0C2F-F99EF2CCD9B0}"/>
                    </a:ext>
                  </a:extLst>
                </p14:cNvPr>
                <p14:cNvContentPartPr/>
                <p14:nvPr/>
              </p14:nvContentPartPr>
              <p14:xfrm>
                <a:off x="3306862" y="3051157"/>
                <a:ext cx="131400" cy="234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CD17401C-DB81-37E0-0C2F-F99EF2CCD9B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97862" y="3042517"/>
                  <a:ext cx="149040" cy="252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9DABB1C3-E1DC-B112-9CBE-9C4EFF2681D1}"/>
                  </a:ext>
                </a:extLst>
              </p14:cNvPr>
              <p14:cNvContentPartPr/>
              <p14:nvPr/>
            </p14:nvContentPartPr>
            <p14:xfrm>
              <a:off x="3935782" y="2997517"/>
              <a:ext cx="194760" cy="26964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9DABB1C3-E1DC-B112-9CBE-9C4EFF2681D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26782" y="2988877"/>
                <a:ext cx="212400" cy="287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25B8F5-3960-FF3A-2F1F-3C160F184750}"/>
              </a:ext>
            </a:extLst>
          </p:cNvPr>
          <p:cNvGrpSpPr/>
          <p:nvPr/>
        </p:nvGrpSpPr>
        <p:grpSpPr>
          <a:xfrm>
            <a:off x="2769382" y="2769637"/>
            <a:ext cx="559800" cy="1178280"/>
            <a:chOff x="2769382" y="2769637"/>
            <a:chExt cx="559800" cy="117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45CE83E-73F0-A2A2-791D-30D048FA35C1}"/>
                    </a:ext>
                  </a:extLst>
                </p14:cNvPr>
                <p14:cNvContentPartPr/>
                <p14:nvPr/>
              </p14:nvContentPartPr>
              <p14:xfrm>
                <a:off x="2857222" y="2769637"/>
                <a:ext cx="471960" cy="100008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45CE83E-73F0-A2A2-791D-30D048FA35C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848582" y="2760637"/>
                  <a:ext cx="489600" cy="10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AFBAC4B9-A4DA-8ECE-C835-6637B5679281}"/>
                    </a:ext>
                  </a:extLst>
                </p14:cNvPr>
                <p14:cNvContentPartPr/>
                <p14:nvPr/>
              </p14:nvContentPartPr>
              <p14:xfrm>
                <a:off x="2769382" y="3692677"/>
                <a:ext cx="297720" cy="2552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AFBAC4B9-A4DA-8ECE-C835-6637B56792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60742" y="3684037"/>
                  <a:ext cx="315360" cy="27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墨迹 14">
                <a:extLst>
                  <a:ext uri="{FF2B5EF4-FFF2-40B4-BE49-F238E27FC236}">
                    <a16:creationId xmlns:a16="http://schemas.microsoft.com/office/drawing/2014/main" id="{A35C1C68-1493-E2DD-5819-58FB8346CD1E}"/>
                  </a:ext>
                </a:extLst>
              </p14:cNvPr>
              <p14:cNvContentPartPr/>
              <p14:nvPr/>
            </p14:nvContentPartPr>
            <p14:xfrm>
              <a:off x="1782622" y="4413757"/>
              <a:ext cx="149760" cy="285120"/>
            </p14:xfrm>
          </p:contentPart>
        </mc:Choice>
        <mc:Fallback xmlns="">
          <p:pic>
            <p:nvPicPr>
              <p:cNvPr id="15" name="墨迹 14">
                <a:extLst>
                  <a:ext uri="{FF2B5EF4-FFF2-40B4-BE49-F238E27FC236}">
                    <a16:creationId xmlns:a16="http://schemas.microsoft.com/office/drawing/2014/main" id="{A35C1C68-1493-E2DD-5819-58FB8346CD1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73982" y="4405117"/>
                <a:ext cx="16740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FE377303-0EFC-9B53-D680-36EBC139707B}"/>
              </a:ext>
            </a:extLst>
          </p:cNvPr>
          <p:cNvGrpSpPr/>
          <p:nvPr/>
        </p:nvGrpSpPr>
        <p:grpSpPr>
          <a:xfrm>
            <a:off x="2210302" y="4482877"/>
            <a:ext cx="198000" cy="133560"/>
            <a:chOff x="2210302" y="4482877"/>
            <a:chExt cx="198000" cy="13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BE9BA66-F8D1-E751-3B6D-8A7D99DA520D}"/>
                    </a:ext>
                  </a:extLst>
                </p14:cNvPr>
                <p14:cNvContentPartPr/>
                <p14:nvPr/>
              </p14:nvContentPartPr>
              <p14:xfrm>
                <a:off x="2281222" y="4482877"/>
                <a:ext cx="127080" cy="36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BE9BA66-F8D1-E751-3B6D-8A7D99DA520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272582" y="4473877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8448CA7-A40C-62BD-8AFC-1BA12B6DA220}"/>
                    </a:ext>
                  </a:extLst>
                </p14:cNvPr>
                <p14:cNvContentPartPr/>
                <p14:nvPr/>
              </p14:nvContentPartPr>
              <p14:xfrm>
                <a:off x="2210302" y="4603477"/>
                <a:ext cx="149040" cy="129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8448CA7-A40C-62BD-8AFC-1BA12B6DA22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201302" y="4594837"/>
                  <a:ext cx="1666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15D44269-C7D7-A9B0-AE3A-5C0EEF4AB667}"/>
              </a:ext>
            </a:extLst>
          </p:cNvPr>
          <p:cNvGrpSpPr/>
          <p:nvPr/>
        </p:nvGrpSpPr>
        <p:grpSpPr>
          <a:xfrm>
            <a:off x="2614942" y="4376677"/>
            <a:ext cx="298800" cy="414360"/>
            <a:chOff x="2614942" y="4376677"/>
            <a:chExt cx="298800" cy="414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75FF8D7-DD90-DF62-92A5-17BA1F7C160A}"/>
                    </a:ext>
                  </a:extLst>
                </p14:cNvPr>
                <p14:cNvContentPartPr/>
                <p14:nvPr/>
              </p14:nvContentPartPr>
              <p14:xfrm>
                <a:off x="2614942" y="4402957"/>
                <a:ext cx="3960" cy="351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75FF8D7-DD90-DF62-92A5-17BA1F7C16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606302" y="4394317"/>
                  <a:ext cx="21600" cy="36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5A26983-CC80-E72A-40D2-3567339B3DC0}"/>
                    </a:ext>
                  </a:extLst>
                </p14:cNvPr>
                <p14:cNvContentPartPr/>
                <p14:nvPr/>
              </p14:nvContentPartPr>
              <p14:xfrm>
                <a:off x="2689822" y="4580437"/>
                <a:ext cx="12600" cy="3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5A26983-CC80-E72A-40D2-3567339B3D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680822" y="4571797"/>
                  <a:ext cx="30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B7CBB24E-4C03-F9E7-B6D3-31CFD7770DA3}"/>
                    </a:ext>
                  </a:extLst>
                </p14:cNvPr>
                <p14:cNvContentPartPr/>
                <p14:nvPr/>
              </p14:nvContentPartPr>
              <p14:xfrm>
                <a:off x="2824102" y="4376677"/>
                <a:ext cx="89640" cy="235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B7CBB24E-4C03-F9E7-B6D3-31CFD7770DA3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815462" y="4367677"/>
                  <a:ext cx="10728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2FBF5D0-4DC7-D5C3-6C9C-59DD04887254}"/>
                    </a:ext>
                  </a:extLst>
                </p14:cNvPr>
                <p14:cNvContentPartPr/>
                <p14:nvPr/>
              </p14:nvContentPartPr>
              <p14:xfrm>
                <a:off x="2893582" y="4456237"/>
                <a:ext cx="360" cy="3348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2FBF5D0-4DC7-D5C3-6C9C-59DD048872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84942" y="4447597"/>
                  <a:ext cx="18000" cy="35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15164411-B697-283E-6C3E-24FA8AFB6FD5}"/>
              </a:ext>
            </a:extLst>
          </p:cNvPr>
          <p:cNvGrpSpPr/>
          <p:nvPr/>
        </p:nvGrpSpPr>
        <p:grpSpPr>
          <a:xfrm>
            <a:off x="3124702" y="4393957"/>
            <a:ext cx="1141920" cy="425520"/>
            <a:chOff x="3124702" y="4393957"/>
            <a:chExt cx="1141920" cy="42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86AB02E-4EB6-210B-21DE-A813D1185089}"/>
                    </a:ext>
                  </a:extLst>
                </p14:cNvPr>
                <p14:cNvContentPartPr/>
                <p14:nvPr/>
              </p14:nvContentPartPr>
              <p14:xfrm>
                <a:off x="3124702" y="4544077"/>
                <a:ext cx="163080" cy="280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86AB02E-4EB6-210B-21DE-A813D118508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15702" y="4535077"/>
                  <a:ext cx="1807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3210CEA2-D602-4AB1-3EAB-85AEBB5C7EE1}"/>
                    </a:ext>
                  </a:extLst>
                </p14:cNvPr>
                <p14:cNvContentPartPr/>
                <p14:nvPr/>
              </p14:nvContentPartPr>
              <p14:xfrm>
                <a:off x="3195622" y="4438597"/>
                <a:ext cx="23040" cy="3160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3210CEA2-D602-4AB1-3EAB-85AEBB5C7EE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86982" y="4429597"/>
                  <a:ext cx="406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E52FA36-B0B5-E52C-2AAD-0C42269C67F4}"/>
                    </a:ext>
                  </a:extLst>
                </p14:cNvPr>
                <p14:cNvContentPartPr/>
                <p14:nvPr/>
              </p14:nvContentPartPr>
              <p14:xfrm>
                <a:off x="3335302" y="4393957"/>
                <a:ext cx="55800" cy="3301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E52FA36-B0B5-E52C-2AAD-0C42269C67F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26662" y="4385317"/>
                  <a:ext cx="7344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F16EA5BE-F90B-39CD-54FF-31E2705E232A}"/>
                    </a:ext>
                  </a:extLst>
                </p14:cNvPr>
                <p14:cNvContentPartPr/>
                <p14:nvPr/>
              </p14:nvContentPartPr>
              <p14:xfrm>
                <a:off x="3447262" y="4494397"/>
                <a:ext cx="119520" cy="1940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F16EA5BE-F90B-39CD-54FF-31E2705E232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438622" y="4485757"/>
                  <a:ext cx="1371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2572E0CB-0461-EB78-C6AD-6E3664550B04}"/>
                    </a:ext>
                  </a:extLst>
                </p14:cNvPr>
                <p14:cNvContentPartPr/>
                <p14:nvPr/>
              </p14:nvContentPartPr>
              <p14:xfrm>
                <a:off x="3391102" y="4580437"/>
                <a:ext cx="52200" cy="75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2572E0CB-0461-EB78-C6AD-6E3664550B0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382102" y="4571797"/>
                  <a:ext cx="698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524A51DA-BC82-6DCC-8E03-C4D3283D3D1D}"/>
                    </a:ext>
                  </a:extLst>
                </p14:cNvPr>
                <p14:cNvContentPartPr/>
                <p14:nvPr/>
              </p14:nvContentPartPr>
              <p14:xfrm>
                <a:off x="3629422" y="4402957"/>
                <a:ext cx="64080" cy="4118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524A51DA-BC82-6DCC-8E03-C4D3283D3D1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620422" y="4394317"/>
                  <a:ext cx="81720" cy="42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3B80411-74A2-7F74-F794-62F43E2A51F8}"/>
                    </a:ext>
                  </a:extLst>
                </p14:cNvPr>
                <p14:cNvContentPartPr/>
                <p14:nvPr/>
              </p14:nvContentPartPr>
              <p14:xfrm>
                <a:off x="3737062" y="4580437"/>
                <a:ext cx="360" cy="36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3B80411-74A2-7F74-F794-62F43E2A51F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728422" y="45717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436FCB1-DDD5-FA97-94BE-F1FC71BAB9D4}"/>
                    </a:ext>
                  </a:extLst>
                </p14:cNvPr>
                <p14:cNvContentPartPr/>
                <p14:nvPr/>
              </p14:nvContentPartPr>
              <p14:xfrm>
                <a:off x="3863062" y="4438597"/>
                <a:ext cx="81000" cy="16380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436FCB1-DDD5-FA97-94BE-F1FC71BAB9D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854422" y="4429597"/>
                  <a:ext cx="9864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A9D6DBA-31A1-B997-9CC5-3AE5AA4522F0}"/>
                    </a:ext>
                  </a:extLst>
                </p14:cNvPr>
                <p14:cNvContentPartPr/>
                <p14:nvPr/>
              </p14:nvContentPartPr>
              <p14:xfrm>
                <a:off x="3914542" y="4429597"/>
                <a:ext cx="19080" cy="3279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A9D6DBA-31A1-B997-9CC5-3AE5AA4522F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905902" y="4420597"/>
                  <a:ext cx="36720" cy="34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D2D0FF7-F21B-4C26-63C3-4278588B8D1C}"/>
                    </a:ext>
                  </a:extLst>
                </p14:cNvPr>
                <p14:cNvContentPartPr/>
                <p14:nvPr/>
              </p14:nvContentPartPr>
              <p14:xfrm>
                <a:off x="4110022" y="4565677"/>
                <a:ext cx="156600" cy="241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D2D0FF7-F21B-4C26-63C3-4278588B8D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101022" y="4557037"/>
                  <a:ext cx="17424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DD56F72-5A06-E66C-019B-22A716AFEEEE}"/>
                    </a:ext>
                  </a:extLst>
                </p14:cNvPr>
                <p14:cNvContentPartPr/>
                <p14:nvPr/>
              </p14:nvContentPartPr>
              <p14:xfrm>
                <a:off x="4144582" y="4474237"/>
                <a:ext cx="45720" cy="345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DD56F72-5A06-E66C-019B-22A716AFEEE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135582" y="4465237"/>
                  <a:ext cx="63360" cy="362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8" name="墨迹 37">
                <a:extLst>
                  <a:ext uri="{FF2B5EF4-FFF2-40B4-BE49-F238E27FC236}">
                    <a16:creationId xmlns:a16="http://schemas.microsoft.com/office/drawing/2014/main" id="{F8266480-D2ED-3392-B42B-4CB878B70826}"/>
                  </a:ext>
                </a:extLst>
              </p14:cNvPr>
              <p14:cNvContentPartPr/>
              <p14:nvPr/>
            </p14:nvContentPartPr>
            <p14:xfrm>
              <a:off x="4420702" y="4447237"/>
              <a:ext cx="179640" cy="386640"/>
            </p14:xfrm>
          </p:contentPart>
        </mc:Choice>
        <mc:Fallback xmlns="">
          <p:pic>
            <p:nvPicPr>
              <p:cNvPr id="38" name="墨迹 37">
                <a:extLst>
                  <a:ext uri="{FF2B5EF4-FFF2-40B4-BE49-F238E27FC236}">
                    <a16:creationId xmlns:a16="http://schemas.microsoft.com/office/drawing/2014/main" id="{F8266480-D2ED-3392-B42B-4CB878B7082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12062" y="4438597"/>
                <a:ext cx="197280" cy="40428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组合 41">
            <a:extLst>
              <a:ext uri="{FF2B5EF4-FFF2-40B4-BE49-F238E27FC236}">
                <a16:creationId xmlns:a16="http://schemas.microsoft.com/office/drawing/2014/main" id="{69809304-0254-F8E2-450C-1BEDF18118E0}"/>
              </a:ext>
            </a:extLst>
          </p:cNvPr>
          <p:cNvGrpSpPr/>
          <p:nvPr/>
        </p:nvGrpSpPr>
        <p:grpSpPr>
          <a:xfrm>
            <a:off x="4864582" y="4463437"/>
            <a:ext cx="437760" cy="346320"/>
            <a:chOff x="4864582" y="4463437"/>
            <a:chExt cx="43776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7BE85D0-883F-0D50-BD35-DB66A54A41C0}"/>
                    </a:ext>
                  </a:extLst>
                </p14:cNvPr>
                <p14:cNvContentPartPr/>
                <p14:nvPr/>
              </p14:nvContentPartPr>
              <p14:xfrm>
                <a:off x="4864582" y="4587277"/>
                <a:ext cx="184320" cy="11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7BE85D0-883F-0D50-BD35-DB66A54A41C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855942" y="4578637"/>
                  <a:ext cx="201960" cy="2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C4F35D9C-D3EB-D5BC-BBB4-8B66619D2B5A}"/>
                    </a:ext>
                  </a:extLst>
                </p14:cNvPr>
                <p14:cNvContentPartPr/>
                <p14:nvPr/>
              </p14:nvContentPartPr>
              <p14:xfrm>
                <a:off x="4900222" y="4660357"/>
                <a:ext cx="93600" cy="284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C4F35D9C-D3EB-D5BC-BBB4-8B66619D2B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891222" y="4651717"/>
                  <a:ext cx="11124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816788C1-1B56-1660-BBF6-AA597718877B}"/>
                    </a:ext>
                  </a:extLst>
                </p14:cNvPr>
                <p14:cNvContentPartPr/>
                <p14:nvPr/>
              </p14:nvContentPartPr>
              <p14:xfrm>
                <a:off x="5083102" y="4463437"/>
                <a:ext cx="219240" cy="34632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816788C1-1B56-1660-BBF6-AA597718877B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074462" y="4454797"/>
                  <a:ext cx="236880" cy="363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High Pass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 of high pass filter]</a:t>
            </a:r>
          </a:p>
          <a:p>
            <a:endParaRPr lang="en-US" altLang="zh-CN" dirty="0"/>
          </a:p>
          <a:p>
            <a:pPr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187624" y="2924944"/>
          <a:ext cx="5378958" cy="8640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38709600" imgH="6096000" progId="Equation.3">
                  <p:embed/>
                </p:oleObj>
              </mc:Choice>
              <mc:Fallback>
                <p:oleObj name="公式" r:id="rId2" imgW="38709600" imgH="6096000" progId="Equation.3">
                  <p:embed/>
                  <p:pic>
                    <p:nvPicPr>
                      <p:cNvPr id="0" name="图片 512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187624" y="2924944"/>
                        <a:ext cx="5378958" cy="86409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" name="组合 11">
            <a:extLst>
              <a:ext uri="{FF2B5EF4-FFF2-40B4-BE49-F238E27FC236}">
                <a16:creationId xmlns:a16="http://schemas.microsoft.com/office/drawing/2014/main" id="{B88804A8-1D5C-FB0A-060F-78D0178C455A}"/>
              </a:ext>
            </a:extLst>
          </p:cNvPr>
          <p:cNvGrpSpPr/>
          <p:nvPr/>
        </p:nvGrpSpPr>
        <p:grpSpPr>
          <a:xfrm>
            <a:off x="1668502" y="4110277"/>
            <a:ext cx="180000" cy="534960"/>
            <a:chOff x="1668502" y="4110277"/>
            <a:chExt cx="180000" cy="53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7DBCAE8-09E6-974A-D391-D463B7D02F85}"/>
                    </a:ext>
                  </a:extLst>
                </p14:cNvPr>
                <p14:cNvContentPartPr/>
                <p14:nvPr/>
              </p14:nvContentPartPr>
              <p14:xfrm>
                <a:off x="1668502" y="4261117"/>
                <a:ext cx="360" cy="1728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7DBCAE8-09E6-974A-D391-D463B7D02F85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59862" y="4252117"/>
                  <a:ext cx="1800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332D181-6D9C-E69C-F93A-52ED934566AE}"/>
                    </a:ext>
                  </a:extLst>
                </p14:cNvPr>
                <p14:cNvContentPartPr/>
                <p14:nvPr/>
              </p14:nvContentPartPr>
              <p14:xfrm>
                <a:off x="1668502" y="4110277"/>
                <a:ext cx="12600" cy="147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332D181-6D9C-E69C-F93A-52ED934566A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59862" y="4101277"/>
                  <a:ext cx="302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92A9A808-0A42-8D10-20C7-CA8CBD86DC84}"/>
                    </a:ext>
                  </a:extLst>
                </p14:cNvPr>
                <p14:cNvContentPartPr/>
                <p14:nvPr/>
              </p14:nvContentPartPr>
              <p14:xfrm>
                <a:off x="1801702" y="4289197"/>
                <a:ext cx="46800" cy="756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92A9A808-0A42-8D10-20C7-CA8CBD86DC8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93062" y="4280557"/>
                  <a:ext cx="644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1BFB4632-94A9-9CF8-9699-FEF059309D9C}"/>
                    </a:ext>
                  </a:extLst>
                </p14:cNvPr>
                <p14:cNvContentPartPr/>
                <p14:nvPr/>
              </p14:nvContentPartPr>
              <p14:xfrm>
                <a:off x="1787662" y="4154557"/>
                <a:ext cx="43200" cy="4906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1BFB4632-94A9-9CF8-9699-FEF059309D9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8662" y="4145557"/>
                  <a:ext cx="60840" cy="50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42C3FFAA-CFFE-6105-B552-9546946F927A}"/>
              </a:ext>
            </a:extLst>
          </p:cNvPr>
          <p:cNvGrpSpPr/>
          <p:nvPr/>
        </p:nvGrpSpPr>
        <p:grpSpPr>
          <a:xfrm>
            <a:off x="2139022" y="4154557"/>
            <a:ext cx="421200" cy="291600"/>
            <a:chOff x="2139022" y="4154557"/>
            <a:chExt cx="421200" cy="29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6D5B5F1-DECD-654A-DB19-7FD7EDF6917C}"/>
                    </a:ext>
                  </a:extLst>
                </p14:cNvPr>
                <p14:cNvContentPartPr/>
                <p14:nvPr/>
              </p14:nvContentPartPr>
              <p14:xfrm>
                <a:off x="2146222" y="4198837"/>
                <a:ext cx="127080" cy="36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6D5B5F1-DECD-654A-DB19-7FD7EDF6917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37222" y="4189837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A01CC32D-4FEE-51CC-4676-9D6B40E83188}"/>
                    </a:ext>
                  </a:extLst>
                </p14:cNvPr>
                <p14:cNvContentPartPr/>
                <p14:nvPr/>
              </p14:nvContentPartPr>
              <p14:xfrm>
                <a:off x="2139022" y="4198837"/>
                <a:ext cx="160560" cy="2084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A01CC32D-4FEE-51CC-4676-9D6B40E8318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30382" y="4189837"/>
                  <a:ext cx="1782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D4D7B89A-58F5-EC05-61A3-4BE1F0A43468}"/>
                    </a:ext>
                  </a:extLst>
                </p14:cNvPr>
                <p14:cNvContentPartPr/>
                <p14:nvPr/>
              </p14:nvContentPartPr>
              <p14:xfrm>
                <a:off x="2361142" y="4154557"/>
                <a:ext cx="162000" cy="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D4D7B89A-58F5-EC05-61A3-4BE1F0A4346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352502" y="4145557"/>
                  <a:ext cx="179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B1E70A5D-19D4-CA3E-300B-C3BEA62FDFB3}"/>
                    </a:ext>
                  </a:extLst>
                </p14:cNvPr>
                <p14:cNvContentPartPr/>
                <p14:nvPr/>
              </p14:nvContentPartPr>
              <p14:xfrm>
                <a:off x="2379142" y="4163557"/>
                <a:ext cx="181080" cy="2826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B1E70A5D-19D4-CA3E-300B-C3BEA62FDFB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70142" y="4154557"/>
                  <a:ext cx="198720" cy="30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96113C2-A742-528D-F575-B2828E843CEA}"/>
              </a:ext>
            </a:extLst>
          </p:cNvPr>
          <p:cNvGrpSpPr/>
          <p:nvPr/>
        </p:nvGrpSpPr>
        <p:grpSpPr>
          <a:xfrm>
            <a:off x="2725102" y="4082197"/>
            <a:ext cx="1958760" cy="501840"/>
            <a:chOff x="2725102" y="4082197"/>
            <a:chExt cx="1958760" cy="50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B90C3DC-D804-264E-8568-4C7D51C2D28C}"/>
                    </a:ext>
                  </a:extLst>
                </p14:cNvPr>
                <p14:cNvContentPartPr/>
                <p14:nvPr/>
              </p14:nvContentPartPr>
              <p14:xfrm>
                <a:off x="2725102" y="4218637"/>
                <a:ext cx="199440" cy="36540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B90C3DC-D804-264E-8568-4C7D51C2D28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16102" y="4209997"/>
                  <a:ext cx="217080" cy="38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DEFA3C2-5DD5-29A1-C01A-1F54AE890091}"/>
                    </a:ext>
                  </a:extLst>
                </p14:cNvPr>
                <p14:cNvContentPartPr/>
                <p14:nvPr/>
              </p14:nvContentPartPr>
              <p14:xfrm>
                <a:off x="3035782" y="4330237"/>
                <a:ext cx="98280" cy="1231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DEFA3C2-5DD5-29A1-C01A-1F54AE89009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027142" y="4321237"/>
                  <a:ext cx="1159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652033A-D54E-6CA6-5601-071EDC44C550}"/>
                    </a:ext>
                  </a:extLst>
                </p14:cNvPr>
                <p14:cNvContentPartPr/>
                <p14:nvPr/>
              </p14:nvContentPartPr>
              <p14:xfrm>
                <a:off x="3178702" y="4323037"/>
                <a:ext cx="79560" cy="15624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652033A-D54E-6CA6-5601-071EDC44C55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169702" y="4314037"/>
                  <a:ext cx="97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BF368546-3681-045F-6B1C-54C85C3AA35C}"/>
                    </a:ext>
                  </a:extLst>
                </p14:cNvPr>
                <p14:cNvContentPartPr/>
                <p14:nvPr/>
              </p14:nvContentPartPr>
              <p14:xfrm>
                <a:off x="3328822" y="4082197"/>
                <a:ext cx="147240" cy="38268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BF368546-3681-045F-6B1C-54C85C3AA3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20182" y="4073557"/>
                  <a:ext cx="164880" cy="40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A559E7E7-8816-0E1D-53EC-4E0A5F89AE0D}"/>
                    </a:ext>
                  </a:extLst>
                </p14:cNvPr>
                <p14:cNvContentPartPr/>
                <p14:nvPr/>
              </p14:nvContentPartPr>
              <p14:xfrm>
                <a:off x="3593422" y="4163557"/>
                <a:ext cx="70920" cy="3096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A559E7E7-8816-0E1D-53EC-4E0A5F89AE0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584422" y="4154557"/>
                  <a:ext cx="8856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74E96274-A65D-9E25-44DD-8310FD932BA6}"/>
                    </a:ext>
                  </a:extLst>
                </p14:cNvPr>
                <p14:cNvContentPartPr/>
                <p14:nvPr/>
              </p14:nvContentPartPr>
              <p14:xfrm>
                <a:off x="3763702" y="4157797"/>
                <a:ext cx="156240" cy="183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74E96274-A65D-9E25-44DD-8310FD932BA6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755062" y="4149157"/>
                  <a:ext cx="1738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0C4E74C8-CF9E-1C49-82C3-8293CBF6A85F}"/>
                    </a:ext>
                  </a:extLst>
                </p14:cNvPr>
                <p14:cNvContentPartPr/>
                <p14:nvPr/>
              </p14:nvContentPartPr>
              <p14:xfrm>
                <a:off x="3958822" y="4323037"/>
                <a:ext cx="53640" cy="82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0C4E74C8-CF9E-1C49-82C3-8293CBF6A85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950182" y="4314397"/>
                  <a:ext cx="7128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49AFDB93-5503-70E0-77D4-FA54A6654894}"/>
                    </a:ext>
                  </a:extLst>
                </p14:cNvPr>
                <p14:cNvContentPartPr/>
                <p14:nvPr/>
              </p14:nvContentPartPr>
              <p14:xfrm>
                <a:off x="4012462" y="4163557"/>
                <a:ext cx="146880" cy="2530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49AFDB93-5503-70E0-77D4-FA54A665489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003462" y="4154557"/>
                  <a:ext cx="164520" cy="27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2D615321-820E-1294-4C7C-C914479AE08D}"/>
                    </a:ext>
                  </a:extLst>
                </p14:cNvPr>
                <p14:cNvContentPartPr/>
                <p14:nvPr/>
              </p14:nvContentPartPr>
              <p14:xfrm>
                <a:off x="4251862" y="4175437"/>
                <a:ext cx="79920" cy="349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2D615321-820E-1294-4C7C-C914479AE08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43222" y="4166437"/>
                  <a:ext cx="975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D9F75D8-5263-5B11-AF26-5C4D7B36762D}"/>
                    </a:ext>
                  </a:extLst>
                </p14:cNvPr>
                <p14:cNvContentPartPr/>
                <p14:nvPr/>
              </p14:nvContentPartPr>
              <p14:xfrm>
                <a:off x="4464982" y="4276957"/>
                <a:ext cx="175320" cy="6444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D9F75D8-5263-5B11-AF26-5C4D7B36762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456342" y="4268317"/>
                  <a:ext cx="192960" cy="8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D57ADB3C-CF13-DCCE-6521-F7EF5CAF0572}"/>
                    </a:ext>
                  </a:extLst>
                </p14:cNvPr>
                <p14:cNvContentPartPr/>
                <p14:nvPr/>
              </p14:nvContentPartPr>
              <p14:xfrm>
                <a:off x="4518262" y="4386397"/>
                <a:ext cx="165600" cy="255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D57ADB3C-CF13-DCCE-6521-F7EF5CAF057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509622" y="4377757"/>
                  <a:ext cx="183240" cy="4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D4CDAD0C-16F7-C7B4-E619-93B2B7DF7BA7}"/>
              </a:ext>
            </a:extLst>
          </p:cNvPr>
          <p:cNvGrpSpPr/>
          <p:nvPr/>
        </p:nvGrpSpPr>
        <p:grpSpPr>
          <a:xfrm>
            <a:off x="4890142" y="4234117"/>
            <a:ext cx="111240" cy="277560"/>
            <a:chOff x="4890142" y="4234117"/>
            <a:chExt cx="111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759427E-487B-5B87-CBBA-9633D3218D21}"/>
                    </a:ext>
                  </a:extLst>
                </p14:cNvPr>
                <p14:cNvContentPartPr/>
                <p14:nvPr/>
              </p14:nvContentPartPr>
              <p14:xfrm>
                <a:off x="4890142" y="4234117"/>
                <a:ext cx="111240" cy="2775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759427E-487B-5B87-CBBA-9633D3218D2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881502" y="4225477"/>
                  <a:ext cx="128880" cy="29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B8A24370-3189-8D03-F4BA-BFD5C8800615}"/>
                    </a:ext>
                  </a:extLst>
                </p14:cNvPr>
                <p14:cNvContentPartPr/>
                <p14:nvPr/>
              </p14:nvContentPartPr>
              <p14:xfrm>
                <a:off x="4935862" y="4400797"/>
                <a:ext cx="360" cy="201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B8A24370-3189-8D03-F4BA-BFD5C880061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26862" y="4392157"/>
                  <a:ext cx="1800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D6F27BFF-453B-4596-6C72-94712B605668}"/>
              </a:ext>
            </a:extLst>
          </p:cNvPr>
          <p:cNvGrpSpPr/>
          <p:nvPr/>
        </p:nvGrpSpPr>
        <p:grpSpPr>
          <a:xfrm>
            <a:off x="5379742" y="4110277"/>
            <a:ext cx="660600" cy="608760"/>
            <a:chOff x="5379742" y="4110277"/>
            <a:chExt cx="660600" cy="60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AE56CF5-F724-C3BA-076F-E7555C7295A4}"/>
                    </a:ext>
                  </a:extLst>
                </p14:cNvPr>
                <p14:cNvContentPartPr/>
                <p14:nvPr/>
              </p14:nvContentPartPr>
              <p14:xfrm>
                <a:off x="5379742" y="4267237"/>
                <a:ext cx="198720" cy="3852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AE56CF5-F724-C3BA-076F-E7555C7295A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70742" y="4258597"/>
                  <a:ext cx="216360" cy="5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3017F5C-103C-8BC6-2B27-8A8FC7BEAA10}"/>
                    </a:ext>
                  </a:extLst>
                </p14:cNvPr>
                <p14:cNvContentPartPr/>
                <p14:nvPr/>
              </p14:nvContentPartPr>
              <p14:xfrm>
                <a:off x="5439862" y="4110277"/>
                <a:ext cx="55440" cy="5522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3017F5C-103C-8BC6-2B27-8A8FC7BEAA1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431222" y="4101277"/>
                  <a:ext cx="73080" cy="56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CE780D2-D250-3FD1-825C-CE6B3C09D48B}"/>
                    </a:ext>
                  </a:extLst>
                </p14:cNvPr>
                <p14:cNvContentPartPr/>
                <p14:nvPr/>
              </p14:nvContentPartPr>
              <p14:xfrm>
                <a:off x="5593222" y="4127917"/>
                <a:ext cx="295920" cy="4705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CE780D2-D250-3FD1-825C-CE6B3C09D48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84582" y="4118917"/>
                  <a:ext cx="313560" cy="48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885F25A3-14D7-52DD-A6FF-A75BF582FF97}"/>
                    </a:ext>
                  </a:extLst>
                </p14:cNvPr>
                <p14:cNvContentPartPr/>
                <p14:nvPr/>
              </p14:nvContentPartPr>
              <p14:xfrm>
                <a:off x="5903542" y="4367317"/>
                <a:ext cx="136800" cy="3517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885F25A3-14D7-52DD-A6FF-A75BF582FF9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94542" y="4358677"/>
                  <a:ext cx="154440" cy="369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314BDBCB-E5E9-4871-C5EA-EDCE8B65EDE0}"/>
              </a:ext>
            </a:extLst>
          </p:cNvPr>
          <p:cNvGrpSpPr/>
          <p:nvPr/>
        </p:nvGrpSpPr>
        <p:grpSpPr>
          <a:xfrm>
            <a:off x="6373702" y="4110277"/>
            <a:ext cx="941760" cy="709560"/>
            <a:chOff x="6373702" y="4110277"/>
            <a:chExt cx="941760" cy="70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9FAC3D90-2CD3-F150-2A2C-C5F8CE3D6E07}"/>
                    </a:ext>
                  </a:extLst>
                </p14:cNvPr>
                <p14:cNvContentPartPr/>
                <p14:nvPr/>
              </p14:nvContentPartPr>
              <p14:xfrm>
                <a:off x="6426622" y="4310077"/>
                <a:ext cx="147240" cy="5097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9FAC3D90-2CD3-F150-2A2C-C5F8CE3D6E07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17622" y="4301077"/>
                  <a:ext cx="164880" cy="52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29391C0-0C2B-83FB-4FBA-289F7683D3CB}"/>
                    </a:ext>
                  </a:extLst>
                </p14:cNvPr>
                <p14:cNvContentPartPr/>
                <p14:nvPr/>
              </p14:nvContentPartPr>
              <p14:xfrm>
                <a:off x="6664942" y="4349677"/>
                <a:ext cx="91080" cy="3063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29391C0-0C2B-83FB-4FBA-289F7683D3C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56302" y="4340677"/>
                  <a:ext cx="108720" cy="32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C0FE399D-1710-1615-DB7F-D5DDA530DE5B}"/>
                    </a:ext>
                  </a:extLst>
                </p14:cNvPr>
                <p14:cNvContentPartPr/>
                <p14:nvPr/>
              </p14:nvContentPartPr>
              <p14:xfrm>
                <a:off x="6835582" y="4396117"/>
                <a:ext cx="78480" cy="2840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C0FE399D-1710-1615-DB7F-D5DDA530DE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826582" y="4387477"/>
                  <a:ext cx="96120" cy="30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85D44751-99F6-0BE8-1216-D9E8DA7F780C}"/>
                    </a:ext>
                  </a:extLst>
                </p14:cNvPr>
                <p14:cNvContentPartPr/>
                <p14:nvPr/>
              </p14:nvContentPartPr>
              <p14:xfrm>
                <a:off x="6769342" y="4420957"/>
                <a:ext cx="172800" cy="269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85D44751-99F6-0BE8-1216-D9E8DA7F780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760702" y="4411957"/>
                  <a:ext cx="19044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803AF0B-35BC-5729-2C72-820B3E00C4A4}"/>
                    </a:ext>
                  </a:extLst>
                </p14:cNvPr>
                <p14:cNvContentPartPr/>
                <p14:nvPr/>
              </p14:nvContentPartPr>
              <p14:xfrm>
                <a:off x="6979222" y="4642717"/>
                <a:ext cx="16200" cy="439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803AF0B-35BC-5729-2C72-820B3E00C4A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970582" y="4633717"/>
                  <a:ext cx="3384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E919A72F-9A7A-4E72-BCDA-043D66BD65E0}"/>
                    </a:ext>
                  </a:extLst>
                </p14:cNvPr>
                <p14:cNvContentPartPr/>
                <p14:nvPr/>
              </p14:nvContentPartPr>
              <p14:xfrm>
                <a:off x="7085062" y="4343197"/>
                <a:ext cx="117360" cy="34488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E919A72F-9A7A-4E72-BCDA-043D66BD65E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076062" y="4334557"/>
                  <a:ext cx="135000" cy="36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6B259EB-23E8-3996-AE27-4C20EE6ACED4}"/>
                    </a:ext>
                  </a:extLst>
                </p14:cNvPr>
                <p14:cNvContentPartPr/>
                <p14:nvPr/>
              </p14:nvContentPartPr>
              <p14:xfrm>
                <a:off x="7228702" y="4243477"/>
                <a:ext cx="86760" cy="4226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6B259EB-23E8-3996-AE27-4C20EE6ACED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220062" y="4234477"/>
                  <a:ext cx="104400" cy="44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C436AD1B-B54D-0B8B-28EF-B3AADB99265E}"/>
                    </a:ext>
                  </a:extLst>
                </p14:cNvPr>
                <p14:cNvContentPartPr/>
                <p14:nvPr/>
              </p14:nvContentPartPr>
              <p14:xfrm>
                <a:off x="6373702" y="4110277"/>
                <a:ext cx="851400" cy="7200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C436AD1B-B54D-0B8B-28EF-B3AADB9926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65062" y="4101277"/>
                  <a:ext cx="869040" cy="8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C88961F-B0C3-1D1C-226B-445F4B674DF4}"/>
              </a:ext>
            </a:extLst>
          </p:cNvPr>
          <p:cNvGrpSpPr/>
          <p:nvPr/>
        </p:nvGrpSpPr>
        <p:grpSpPr>
          <a:xfrm>
            <a:off x="7607782" y="4358317"/>
            <a:ext cx="497520" cy="320400"/>
            <a:chOff x="7607782" y="4358317"/>
            <a:chExt cx="497520" cy="32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A686B921-1AD6-AC5B-F1CE-A933DFDE5909}"/>
                    </a:ext>
                  </a:extLst>
                </p14:cNvPr>
                <p14:cNvContentPartPr/>
                <p14:nvPr/>
              </p14:nvContentPartPr>
              <p14:xfrm>
                <a:off x="7607782" y="4375597"/>
                <a:ext cx="167760" cy="187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A686B921-1AD6-AC5B-F1CE-A933DFDE59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599142" y="4366957"/>
                  <a:ext cx="18540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CB6C39E-2693-238C-D491-25F653689225}"/>
                    </a:ext>
                  </a:extLst>
                </p14:cNvPr>
                <p14:cNvContentPartPr/>
                <p14:nvPr/>
              </p14:nvContentPartPr>
              <p14:xfrm>
                <a:off x="7625782" y="4474237"/>
                <a:ext cx="148680" cy="3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CB6C39E-2693-238C-D491-25F653689225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7616782" y="4465237"/>
                  <a:ext cx="166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0F69083-EE76-D3CB-BC3B-BCE85B0A6031}"/>
                    </a:ext>
                  </a:extLst>
                </p14:cNvPr>
                <p14:cNvContentPartPr/>
                <p14:nvPr/>
              </p14:nvContentPartPr>
              <p14:xfrm>
                <a:off x="7890742" y="4358317"/>
                <a:ext cx="146520" cy="27828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0F69083-EE76-D3CB-BC3B-BCE85B0A603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7881742" y="4349317"/>
                  <a:ext cx="1641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7D2B769C-5FCE-49B7-89E4-454208AA1A97}"/>
                    </a:ext>
                  </a:extLst>
                </p14:cNvPr>
                <p14:cNvContentPartPr/>
                <p14:nvPr/>
              </p14:nvContentPartPr>
              <p14:xfrm>
                <a:off x="8097742" y="4674757"/>
                <a:ext cx="7560" cy="39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7D2B769C-5FCE-49B7-89E4-454208AA1A9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089102" y="4665757"/>
                  <a:ext cx="25200" cy="21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00AA68AF-D9DF-5A15-168F-0BD779B01920}"/>
                  </a:ext>
                </a:extLst>
              </p14:cNvPr>
              <p14:cNvContentPartPr/>
              <p14:nvPr/>
            </p14:nvContentPartPr>
            <p14:xfrm>
              <a:off x="2938222" y="1143877"/>
              <a:ext cx="3266280" cy="17928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00AA68AF-D9DF-5A15-168F-0BD779B01920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929582" y="1135237"/>
                <a:ext cx="32839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6E41AB16-F5BB-66B1-0CDC-B41CF24C7877}"/>
                  </a:ext>
                </a:extLst>
              </p14:cNvPr>
              <p14:cNvContentPartPr/>
              <p14:nvPr/>
            </p14:nvContentPartPr>
            <p14:xfrm>
              <a:off x="2379142" y="5379277"/>
              <a:ext cx="104400" cy="1872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6E41AB16-F5BB-66B1-0CDC-B41CF24C787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70142" y="5370637"/>
                <a:ext cx="122040" cy="3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2" name="墨迹 61">
                <a:extLst>
                  <a:ext uri="{FF2B5EF4-FFF2-40B4-BE49-F238E27FC236}">
                    <a16:creationId xmlns:a16="http://schemas.microsoft.com/office/drawing/2014/main" id="{A1848592-F5ED-9FB0-9A22-8BF913139624}"/>
                  </a:ext>
                </a:extLst>
              </p14:cNvPr>
              <p14:cNvContentPartPr/>
              <p14:nvPr/>
            </p14:nvContentPartPr>
            <p14:xfrm>
              <a:off x="2245942" y="5583757"/>
              <a:ext cx="212760" cy="360"/>
            </p14:xfrm>
          </p:contentPart>
        </mc:Choice>
        <mc:Fallback xmlns="">
          <p:pic>
            <p:nvPicPr>
              <p:cNvPr id="62" name="墨迹 61">
                <a:extLst>
                  <a:ext uri="{FF2B5EF4-FFF2-40B4-BE49-F238E27FC236}">
                    <a16:creationId xmlns:a16="http://schemas.microsoft.com/office/drawing/2014/main" id="{A1848592-F5ED-9FB0-9A22-8BF91313962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236942" y="5575117"/>
                <a:ext cx="2304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2B236F5C-F617-7009-1322-435286209033}"/>
              </a:ext>
            </a:extLst>
          </p:cNvPr>
          <p:cNvGrpSpPr/>
          <p:nvPr/>
        </p:nvGrpSpPr>
        <p:grpSpPr>
          <a:xfrm>
            <a:off x="2866942" y="5237437"/>
            <a:ext cx="1467360" cy="557280"/>
            <a:chOff x="2866942" y="5237437"/>
            <a:chExt cx="1467360" cy="55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09647F7B-8560-1825-A4CA-84BEBC61C427}"/>
                    </a:ext>
                  </a:extLst>
                </p14:cNvPr>
                <p14:cNvContentPartPr/>
                <p14:nvPr/>
              </p14:nvContentPartPr>
              <p14:xfrm>
                <a:off x="2866942" y="5237437"/>
                <a:ext cx="128880" cy="49104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09647F7B-8560-1825-A4CA-84BEBC61C4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858302" y="5228797"/>
                  <a:ext cx="14652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F3A7A95-3C35-CB20-88B5-AA616145097F}"/>
                    </a:ext>
                  </a:extLst>
                </p14:cNvPr>
                <p14:cNvContentPartPr/>
                <p14:nvPr/>
              </p14:nvContentPartPr>
              <p14:xfrm>
                <a:off x="3120022" y="5299717"/>
                <a:ext cx="111600" cy="38340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F3A7A95-3C35-CB20-88B5-AA616145097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11382" y="5290717"/>
                  <a:ext cx="129240" cy="40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AD0E6F0F-135B-87D2-FC45-62D2FC109C6E}"/>
                    </a:ext>
                  </a:extLst>
                </p14:cNvPr>
                <p14:cNvContentPartPr/>
                <p14:nvPr/>
              </p14:nvContentPartPr>
              <p14:xfrm>
                <a:off x="3328822" y="5370637"/>
                <a:ext cx="129240" cy="3308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AD0E6F0F-135B-87D2-FC45-62D2FC109C6E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320182" y="5361997"/>
                  <a:ext cx="1468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0E70B3EA-A2BD-833C-7C8B-2A149A0B3FA3}"/>
                    </a:ext>
                  </a:extLst>
                </p14:cNvPr>
                <p14:cNvContentPartPr/>
                <p14:nvPr/>
              </p14:nvContentPartPr>
              <p14:xfrm>
                <a:off x="3497302" y="5502037"/>
                <a:ext cx="195480" cy="1080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0E70B3EA-A2BD-833C-7C8B-2A149A0B3FA3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88662" y="5493397"/>
                  <a:ext cx="21312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295E143A-1D82-E76C-220F-2C6A5FC1EB57}"/>
                    </a:ext>
                  </a:extLst>
                </p14:cNvPr>
                <p14:cNvContentPartPr/>
                <p14:nvPr/>
              </p14:nvContentPartPr>
              <p14:xfrm>
                <a:off x="3577582" y="5352997"/>
                <a:ext cx="17640" cy="25884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295E143A-1D82-E76C-220F-2C6A5FC1EB57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568942" y="5343997"/>
                  <a:ext cx="3528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BD76C98C-B374-CD44-1297-33A97D223DFD}"/>
                    </a:ext>
                  </a:extLst>
                </p14:cNvPr>
                <p14:cNvContentPartPr/>
                <p14:nvPr/>
              </p14:nvContentPartPr>
              <p14:xfrm>
                <a:off x="3742822" y="5388637"/>
                <a:ext cx="21240" cy="3178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BD76C98C-B374-CD44-1297-33A97D223DF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733822" y="5379637"/>
                  <a:ext cx="3888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92063BD-35E7-283E-580A-BCBE291D1011}"/>
                    </a:ext>
                  </a:extLst>
                </p14:cNvPr>
                <p14:cNvContentPartPr/>
                <p14:nvPr/>
              </p14:nvContentPartPr>
              <p14:xfrm>
                <a:off x="3888262" y="5505997"/>
                <a:ext cx="69120" cy="180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92063BD-35E7-283E-580A-BCBE291D101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79262" y="5497357"/>
                  <a:ext cx="867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505670DD-A26A-D1B9-D8B4-C8F083E55C32}"/>
                    </a:ext>
                  </a:extLst>
                </p14:cNvPr>
                <p14:cNvContentPartPr/>
                <p14:nvPr/>
              </p14:nvContentPartPr>
              <p14:xfrm>
                <a:off x="4017862" y="5413837"/>
                <a:ext cx="153000" cy="31104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505670DD-A26A-D1B9-D8B4-C8F083E55C3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008862" y="5404837"/>
                  <a:ext cx="17064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A021D5C-C535-A47F-1DBC-97A34537B013}"/>
                    </a:ext>
                  </a:extLst>
                </p14:cNvPr>
                <p14:cNvContentPartPr/>
                <p14:nvPr/>
              </p14:nvContentPartPr>
              <p14:xfrm>
                <a:off x="4217662" y="5334997"/>
                <a:ext cx="116640" cy="45972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A021D5C-C535-A47F-1DBC-97A34537B01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09022" y="5326357"/>
                  <a:ext cx="13428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93DF535B-FFA3-CA9E-EDCF-3E8F61D1D32C}"/>
              </a:ext>
            </a:extLst>
          </p:cNvPr>
          <p:cNvGrpSpPr/>
          <p:nvPr/>
        </p:nvGrpSpPr>
        <p:grpSpPr>
          <a:xfrm>
            <a:off x="1002502" y="5271997"/>
            <a:ext cx="1078920" cy="725760"/>
            <a:chOff x="1002502" y="5271997"/>
            <a:chExt cx="1078920" cy="72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BFD17CE-09B3-953E-B5F2-EF40964CB1CB}"/>
                    </a:ext>
                  </a:extLst>
                </p14:cNvPr>
                <p14:cNvContentPartPr/>
                <p14:nvPr/>
              </p14:nvContentPartPr>
              <p14:xfrm>
                <a:off x="1002502" y="5271997"/>
                <a:ext cx="114840" cy="48456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BFD17CE-09B3-953E-B5F2-EF40964CB1CB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93862" y="5263357"/>
                  <a:ext cx="132480" cy="50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5002618-87B9-B108-140B-58ADA8197BA0}"/>
                    </a:ext>
                  </a:extLst>
                </p14:cNvPr>
                <p14:cNvContentPartPr/>
                <p14:nvPr/>
              </p14:nvContentPartPr>
              <p14:xfrm>
                <a:off x="1215982" y="5322397"/>
                <a:ext cx="62280" cy="35460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5002618-87B9-B108-140B-58ADA8197BA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207342" y="5313397"/>
                  <a:ext cx="799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DC47DD3-88AA-4577-0DF3-6540B7F99A94}"/>
                    </a:ext>
                  </a:extLst>
                </p14:cNvPr>
                <p14:cNvContentPartPr/>
                <p14:nvPr/>
              </p14:nvContentPartPr>
              <p14:xfrm>
                <a:off x="1366462" y="5422837"/>
                <a:ext cx="123480" cy="23112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DC47DD3-88AA-4577-0DF3-6540B7F99A94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357822" y="5413837"/>
                  <a:ext cx="1411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BD8DA1E-7B2E-6A65-3B8F-8230B62D6F86}"/>
                    </a:ext>
                  </a:extLst>
                </p14:cNvPr>
                <p14:cNvContentPartPr/>
                <p14:nvPr/>
              </p14:nvContentPartPr>
              <p14:xfrm>
                <a:off x="1425502" y="5370637"/>
                <a:ext cx="83520" cy="2653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BD8DA1E-7B2E-6A65-3B8F-8230B62D6F8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416862" y="5361997"/>
                  <a:ext cx="10116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633379C-D5A7-DFB1-3367-7366F36CE419}"/>
                    </a:ext>
                  </a:extLst>
                </p14:cNvPr>
                <p14:cNvContentPartPr/>
                <p14:nvPr/>
              </p14:nvContentPartPr>
              <p14:xfrm>
                <a:off x="1564102" y="5637037"/>
                <a:ext cx="25200" cy="63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633379C-D5A7-DFB1-3367-7366F36CE419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555102" y="5628397"/>
                  <a:ext cx="4284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F389C66-0374-0D55-2085-36857FC1E339}"/>
                    </a:ext>
                  </a:extLst>
                </p14:cNvPr>
                <p14:cNvContentPartPr/>
                <p14:nvPr/>
              </p14:nvContentPartPr>
              <p14:xfrm>
                <a:off x="1544662" y="5487997"/>
                <a:ext cx="167040" cy="192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F389C66-0374-0D55-2085-36857FC1E33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535662" y="5478997"/>
                  <a:ext cx="1846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D91F8637-B002-0CAF-2E83-8C0901A6A4E0}"/>
                    </a:ext>
                  </a:extLst>
                </p14:cNvPr>
                <p14:cNvContentPartPr/>
                <p14:nvPr/>
              </p14:nvContentPartPr>
              <p14:xfrm>
                <a:off x="1777942" y="5370637"/>
                <a:ext cx="98640" cy="41148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D91F8637-B002-0CAF-2E83-8C0901A6A4E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768942" y="5361997"/>
                  <a:ext cx="116280" cy="42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E9BDFFF-31B2-709F-E2D7-5F6B1DE6DDED}"/>
                    </a:ext>
                  </a:extLst>
                </p14:cNvPr>
                <p14:cNvContentPartPr/>
                <p14:nvPr/>
              </p14:nvContentPartPr>
              <p14:xfrm>
                <a:off x="1922302" y="5361637"/>
                <a:ext cx="159120" cy="63612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E9BDFFF-31B2-709F-E2D7-5F6B1DE6D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913302" y="5352997"/>
                  <a:ext cx="176760" cy="65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50906DD7-1F7F-9CB9-2ED9-940844EC7B5B}"/>
                    </a:ext>
                  </a:extLst>
                </p14:cNvPr>
                <p14:cNvContentPartPr/>
                <p14:nvPr/>
              </p14:nvContentPartPr>
              <p14:xfrm>
                <a:off x="1519822" y="5645677"/>
                <a:ext cx="24120" cy="1242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50906DD7-1F7F-9CB9-2ED9-940844EC7B5B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511182" y="5637037"/>
                  <a:ext cx="41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0EC7D18B-73A2-097D-C3C3-0DD3076A3234}"/>
                    </a:ext>
                  </a:extLst>
                </p14:cNvPr>
                <p14:cNvContentPartPr/>
                <p14:nvPr/>
              </p14:nvContentPartPr>
              <p14:xfrm>
                <a:off x="1619542" y="5725597"/>
                <a:ext cx="31680" cy="910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0EC7D18B-73A2-097D-C3C3-0DD3076A3234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610542" y="5716957"/>
                  <a:ext cx="49320" cy="10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组合 83">
            <a:extLst>
              <a:ext uri="{FF2B5EF4-FFF2-40B4-BE49-F238E27FC236}">
                <a16:creationId xmlns:a16="http://schemas.microsoft.com/office/drawing/2014/main" id="{FB726CC6-D453-1396-51B4-C4A451842D49}"/>
              </a:ext>
            </a:extLst>
          </p:cNvPr>
          <p:cNvGrpSpPr/>
          <p:nvPr/>
        </p:nvGrpSpPr>
        <p:grpSpPr>
          <a:xfrm>
            <a:off x="5285422" y="5242117"/>
            <a:ext cx="1240560" cy="327240"/>
            <a:chOff x="5285422" y="5242117"/>
            <a:chExt cx="1240560" cy="32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B1BFD854-1606-5B13-68C3-8E331DE938EB}"/>
                    </a:ext>
                  </a:extLst>
                </p14:cNvPr>
                <p14:cNvContentPartPr/>
                <p14:nvPr/>
              </p14:nvContentPartPr>
              <p14:xfrm>
                <a:off x="5285422" y="5308717"/>
                <a:ext cx="14400" cy="25776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B1BFD854-1606-5B13-68C3-8E331DE938E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276422" y="5299717"/>
                  <a:ext cx="32040" cy="2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98716CF9-D01E-055D-7BAC-12E1D2CDA639}"/>
                    </a:ext>
                  </a:extLst>
                </p14:cNvPr>
                <p14:cNvContentPartPr/>
                <p14:nvPr/>
              </p14:nvContentPartPr>
              <p14:xfrm>
                <a:off x="5352742" y="5286037"/>
                <a:ext cx="138960" cy="24840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98716CF9-D01E-055D-7BAC-12E1D2CDA63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344102" y="5277397"/>
                  <a:ext cx="15660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CA322F7-768F-5A45-7101-232BEAB2B3C1}"/>
                    </a:ext>
                  </a:extLst>
                </p14:cNvPr>
                <p14:cNvContentPartPr/>
                <p14:nvPr/>
              </p14:nvContentPartPr>
              <p14:xfrm>
                <a:off x="5584582" y="5242117"/>
                <a:ext cx="124920" cy="29700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CA322F7-768F-5A45-7101-232BEAB2B3C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5575582" y="5233477"/>
                  <a:ext cx="14256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556CAEA3-42EC-6CD8-4B73-E358F899A109}"/>
                    </a:ext>
                  </a:extLst>
                </p14:cNvPr>
                <p14:cNvContentPartPr/>
                <p14:nvPr/>
              </p14:nvContentPartPr>
              <p14:xfrm>
                <a:off x="5819662" y="5343997"/>
                <a:ext cx="313920" cy="4644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556CAEA3-42EC-6CD8-4B73-E358F899A109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5810662" y="5334997"/>
                  <a:ext cx="33156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0EE58FF9-CA96-2E85-73BC-9D5EBA706038}"/>
                    </a:ext>
                  </a:extLst>
                </p14:cNvPr>
                <p14:cNvContentPartPr/>
                <p14:nvPr/>
              </p14:nvContentPartPr>
              <p14:xfrm>
                <a:off x="6059422" y="5326357"/>
                <a:ext cx="108720" cy="1314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0EE58FF9-CA96-2E85-73BC-9D5EBA706038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050782" y="5317717"/>
                  <a:ext cx="12636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E60C93F2-4243-78EC-7B61-D9025F544F84}"/>
                    </a:ext>
                  </a:extLst>
                </p14:cNvPr>
                <p14:cNvContentPartPr/>
                <p14:nvPr/>
              </p14:nvContentPartPr>
              <p14:xfrm>
                <a:off x="6328342" y="5298277"/>
                <a:ext cx="197640" cy="27108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E60C93F2-4243-78EC-7B61-D9025F544F84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319342" y="5289277"/>
                  <a:ext cx="215280" cy="288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CEF6700E-5C55-DF51-CA86-22C72D40B2CF}"/>
              </a:ext>
            </a:extLst>
          </p:cNvPr>
          <p:cNvGrpSpPr/>
          <p:nvPr/>
        </p:nvGrpSpPr>
        <p:grpSpPr>
          <a:xfrm>
            <a:off x="7056622" y="5184157"/>
            <a:ext cx="658080" cy="670680"/>
            <a:chOff x="7056622" y="5184157"/>
            <a:chExt cx="658080" cy="67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2B2AEC1-B9E7-587F-464E-4742DC85A8B6}"/>
                    </a:ext>
                  </a:extLst>
                </p14:cNvPr>
                <p14:cNvContentPartPr/>
                <p14:nvPr/>
              </p14:nvContentPartPr>
              <p14:xfrm>
                <a:off x="7056622" y="5184157"/>
                <a:ext cx="136800" cy="3204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2B2AEC1-B9E7-587F-464E-4742DC85A8B6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047622" y="5175157"/>
                  <a:ext cx="15444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4F7BA85-4AB1-ED3B-4145-64FD152FFAED}"/>
                    </a:ext>
                  </a:extLst>
                </p14:cNvPr>
                <p14:cNvContentPartPr/>
                <p14:nvPr/>
              </p14:nvContentPartPr>
              <p14:xfrm>
                <a:off x="7332382" y="5308717"/>
                <a:ext cx="90000" cy="165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4F7BA85-4AB1-ED3B-4145-64FD152FFAED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323742" y="5299717"/>
                  <a:ext cx="1076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96EB8680-0A03-2987-BB75-D5E0E170A9B3}"/>
                    </a:ext>
                  </a:extLst>
                </p14:cNvPr>
                <p14:cNvContentPartPr/>
                <p14:nvPr/>
              </p14:nvContentPartPr>
              <p14:xfrm>
                <a:off x="7446142" y="5330677"/>
                <a:ext cx="117720" cy="1908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96EB8680-0A03-2987-BB75-D5E0E170A9B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437502" y="5321677"/>
                  <a:ext cx="135360" cy="20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811E06E9-A5D5-062A-1FC3-C9567082CF43}"/>
                    </a:ext>
                  </a:extLst>
                </p14:cNvPr>
                <p14:cNvContentPartPr/>
                <p14:nvPr/>
              </p14:nvContentPartPr>
              <p14:xfrm>
                <a:off x="7607782" y="5334997"/>
                <a:ext cx="8280" cy="100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811E06E9-A5D5-062A-1FC3-C9567082CF43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599142" y="5326357"/>
                  <a:ext cx="2592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1781B104-FC87-07C1-2FD4-788A2C2476C8}"/>
                    </a:ext>
                  </a:extLst>
                </p14:cNvPr>
                <p14:cNvContentPartPr/>
                <p14:nvPr/>
              </p14:nvContentPartPr>
              <p14:xfrm>
                <a:off x="7325182" y="5290717"/>
                <a:ext cx="389520" cy="5641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1781B104-FC87-07C1-2FD4-788A2C2476C8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316542" y="5282077"/>
                  <a:ext cx="407160" cy="581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0523A85A-214E-D84D-512A-DD96B9412C3B}"/>
                  </a:ext>
                </a:extLst>
              </p14:cNvPr>
              <p14:cNvContentPartPr/>
              <p14:nvPr/>
            </p14:nvContentPartPr>
            <p14:xfrm>
              <a:off x="4928302" y="5867797"/>
              <a:ext cx="209160" cy="19944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0523A85A-214E-D84D-512A-DD96B9412C3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19302" y="5859157"/>
                <a:ext cx="226800" cy="217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01" name="组合 100">
            <a:extLst>
              <a:ext uri="{FF2B5EF4-FFF2-40B4-BE49-F238E27FC236}">
                <a16:creationId xmlns:a16="http://schemas.microsoft.com/office/drawing/2014/main" id="{E3252670-FEF9-4C73-15DD-C0EE870B78A5}"/>
              </a:ext>
            </a:extLst>
          </p:cNvPr>
          <p:cNvGrpSpPr/>
          <p:nvPr/>
        </p:nvGrpSpPr>
        <p:grpSpPr>
          <a:xfrm>
            <a:off x="5344102" y="5859157"/>
            <a:ext cx="1028160" cy="317880"/>
            <a:chOff x="5344102" y="5859157"/>
            <a:chExt cx="1028160" cy="31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C6211562-8E4C-A7CE-6D63-F3817521BDD1}"/>
                    </a:ext>
                  </a:extLst>
                </p14:cNvPr>
                <p14:cNvContentPartPr/>
                <p14:nvPr/>
              </p14:nvContentPartPr>
              <p14:xfrm>
                <a:off x="5344102" y="5874637"/>
                <a:ext cx="360" cy="30240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C6211562-8E4C-A7CE-6D63-F3817521BDD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335102" y="5865997"/>
                  <a:ext cx="18000" cy="32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D21E9E88-4B21-2EBC-71DB-85F0F3CEC0C8}"/>
                    </a:ext>
                  </a:extLst>
                </p14:cNvPr>
                <p14:cNvContentPartPr/>
                <p14:nvPr/>
              </p14:nvContentPartPr>
              <p14:xfrm>
                <a:off x="5424022" y="5935117"/>
                <a:ext cx="91080" cy="1767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D21E9E88-4B21-2EBC-71DB-85F0F3CEC0C8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415022" y="5926117"/>
                  <a:ext cx="108720" cy="19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359FD9C3-07D7-046B-4BFE-ACB4C6415B5E}"/>
                    </a:ext>
                  </a:extLst>
                </p14:cNvPr>
                <p14:cNvContentPartPr/>
                <p14:nvPr/>
              </p14:nvContentPartPr>
              <p14:xfrm>
                <a:off x="5545702" y="5861317"/>
                <a:ext cx="102600" cy="29736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359FD9C3-07D7-046B-4BFE-ACB4C6415B5E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536702" y="5852677"/>
                  <a:ext cx="120240" cy="31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99E74CE-2457-4EE3-0236-75288D9227AF}"/>
                    </a:ext>
                  </a:extLst>
                </p14:cNvPr>
                <p14:cNvContentPartPr/>
                <p14:nvPr/>
              </p14:nvContentPartPr>
              <p14:xfrm>
                <a:off x="5813182" y="5956717"/>
                <a:ext cx="222480" cy="36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99E74CE-2457-4EE3-0236-75288D9227AF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804182" y="5947717"/>
                  <a:ext cx="240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75C3D999-0019-D2DC-B8EF-01FB36A2D959}"/>
                    </a:ext>
                  </a:extLst>
                </p14:cNvPr>
                <p14:cNvContentPartPr/>
                <p14:nvPr/>
              </p14:nvContentPartPr>
              <p14:xfrm>
                <a:off x="6018742" y="5921077"/>
                <a:ext cx="80640" cy="13932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75C3D999-0019-D2DC-B8EF-01FB36A2D959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010102" y="5912077"/>
                  <a:ext cx="98280" cy="1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44E6C141-EEC6-C5F6-2427-2633001C8057}"/>
                    </a:ext>
                  </a:extLst>
                </p14:cNvPr>
                <p14:cNvContentPartPr/>
                <p14:nvPr/>
              </p14:nvContentPartPr>
              <p14:xfrm>
                <a:off x="6244102" y="5885437"/>
                <a:ext cx="41400" cy="28260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44E6C141-EEC6-C5F6-2427-2633001C805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35102" y="5876437"/>
                  <a:ext cx="5904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27740BD7-2E37-A038-3B73-DCA2B614CF27}"/>
                    </a:ext>
                  </a:extLst>
                </p14:cNvPr>
                <p14:cNvContentPartPr/>
                <p14:nvPr/>
              </p14:nvContentPartPr>
              <p14:xfrm>
                <a:off x="6231862" y="5859157"/>
                <a:ext cx="140400" cy="17496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27740BD7-2E37-A038-3B73-DCA2B614CF27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223222" y="5850517"/>
                  <a:ext cx="158040" cy="192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B7D091FC-C3FE-129C-9566-BDF481B2C4CA}"/>
              </a:ext>
            </a:extLst>
          </p:cNvPr>
          <p:cNvGrpSpPr/>
          <p:nvPr/>
        </p:nvGrpSpPr>
        <p:grpSpPr>
          <a:xfrm>
            <a:off x="6970582" y="5707957"/>
            <a:ext cx="2025360" cy="481680"/>
            <a:chOff x="6970582" y="5707957"/>
            <a:chExt cx="202536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AAB4CA0F-11FE-5EC4-5E7C-218FA3B475E2}"/>
                    </a:ext>
                  </a:extLst>
                </p14:cNvPr>
                <p14:cNvContentPartPr/>
                <p14:nvPr/>
              </p14:nvContentPartPr>
              <p14:xfrm>
                <a:off x="6970582" y="5787877"/>
                <a:ext cx="16200" cy="2376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AAB4CA0F-11FE-5EC4-5E7C-218FA3B475E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961942" y="5778877"/>
                  <a:ext cx="3384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AE0227DE-B144-231B-DF74-4A78789E540A}"/>
                    </a:ext>
                  </a:extLst>
                </p14:cNvPr>
                <p14:cNvContentPartPr/>
                <p14:nvPr/>
              </p14:nvContentPartPr>
              <p14:xfrm>
                <a:off x="7074622" y="5805517"/>
                <a:ext cx="54000" cy="2628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AE0227DE-B144-231B-DF74-4A78789E540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065982" y="5796877"/>
                  <a:ext cx="7164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AA6EC7AB-4DD6-733C-AB74-C48DD371ADED}"/>
                    </a:ext>
                  </a:extLst>
                </p14:cNvPr>
                <p14:cNvContentPartPr/>
                <p14:nvPr/>
              </p14:nvContentPartPr>
              <p14:xfrm>
                <a:off x="7103422" y="5894437"/>
                <a:ext cx="99360" cy="29520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AA6EC7AB-4DD6-733C-AB74-C48DD371AD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7094422" y="5885797"/>
                  <a:ext cx="11700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12BC19E8-674E-5DB3-2CA1-9622DB8DF20B}"/>
                    </a:ext>
                  </a:extLst>
                </p14:cNvPr>
                <p14:cNvContentPartPr/>
                <p14:nvPr/>
              </p14:nvContentPartPr>
              <p14:xfrm>
                <a:off x="7288102" y="5788237"/>
                <a:ext cx="241560" cy="3052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12BC19E8-674E-5DB3-2CA1-9622DB8DF20B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279462" y="5779237"/>
                  <a:ext cx="259200" cy="32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E20F9756-A7BB-C94F-E877-F7D40CB5E6E9}"/>
                    </a:ext>
                  </a:extLst>
                </p14:cNvPr>
                <p14:cNvContentPartPr/>
                <p14:nvPr/>
              </p14:nvContentPartPr>
              <p14:xfrm>
                <a:off x="7412662" y="5907037"/>
                <a:ext cx="104040" cy="144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E20F9756-A7BB-C94F-E877-F7D40CB5E6E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403662" y="5898037"/>
                  <a:ext cx="12168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7419D3BA-67C4-C442-79B1-F20797ADC059}"/>
                    </a:ext>
                  </a:extLst>
                </p14:cNvPr>
                <p14:cNvContentPartPr/>
                <p14:nvPr/>
              </p14:nvContentPartPr>
              <p14:xfrm>
                <a:off x="7658902" y="5727037"/>
                <a:ext cx="154080" cy="3290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7419D3BA-67C4-C442-79B1-F20797ADC05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650262" y="5718037"/>
                  <a:ext cx="17172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8A608E6A-DE32-15B4-041C-631834952529}"/>
                    </a:ext>
                  </a:extLst>
                </p14:cNvPr>
                <p14:cNvContentPartPr/>
                <p14:nvPr/>
              </p14:nvContentPartPr>
              <p14:xfrm>
                <a:off x="7847542" y="5890477"/>
                <a:ext cx="60480" cy="12924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8A608E6A-DE32-15B4-041C-63183495252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838542" y="5881477"/>
                  <a:ext cx="7812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E26D5C86-EBED-CC3E-C604-5970EA91A4BF}"/>
                    </a:ext>
                  </a:extLst>
                </p14:cNvPr>
                <p14:cNvContentPartPr/>
                <p14:nvPr/>
              </p14:nvContentPartPr>
              <p14:xfrm>
                <a:off x="7945102" y="5871757"/>
                <a:ext cx="85680" cy="7200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E26D5C86-EBED-CC3E-C604-5970EA91A4BF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936102" y="5863117"/>
                  <a:ext cx="10332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E5736231-8508-5C78-F64F-79E3AB1C6672}"/>
                    </a:ext>
                  </a:extLst>
                </p14:cNvPr>
                <p14:cNvContentPartPr/>
                <p14:nvPr/>
              </p14:nvContentPartPr>
              <p14:xfrm>
                <a:off x="8069302" y="5841157"/>
                <a:ext cx="7560" cy="2196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E5736231-8508-5C78-F64F-79E3AB1C667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060302" y="5832157"/>
                  <a:ext cx="25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8071EF93-2A92-759A-713E-59F869B05365}"/>
                    </a:ext>
                  </a:extLst>
                </p14:cNvPr>
                <p14:cNvContentPartPr/>
                <p14:nvPr/>
              </p14:nvContentPartPr>
              <p14:xfrm>
                <a:off x="7919182" y="5832517"/>
                <a:ext cx="186120" cy="32904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8071EF93-2A92-759A-713E-59F869B05365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910542" y="5823517"/>
                  <a:ext cx="203760" cy="34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67CFF64-F6D7-250D-4B8C-E171C4836C71}"/>
                    </a:ext>
                  </a:extLst>
                </p14:cNvPr>
                <p14:cNvContentPartPr/>
                <p14:nvPr/>
              </p14:nvContentPartPr>
              <p14:xfrm>
                <a:off x="8206102" y="5876797"/>
                <a:ext cx="76680" cy="1328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67CFF64-F6D7-250D-4B8C-E171C4836C7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197102" y="5867797"/>
                  <a:ext cx="943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FDDF17E3-75B9-705C-2C90-F54393EE93B5}"/>
                    </a:ext>
                  </a:extLst>
                </p14:cNvPr>
                <p14:cNvContentPartPr/>
                <p14:nvPr/>
              </p14:nvContentPartPr>
              <p14:xfrm>
                <a:off x="8283862" y="5832517"/>
                <a:ext cx="56160" cy="1839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FDDF17E3-75B9-705C-2C90-F54393EE93B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74862" y="5823517"/>
                  <a:ext cx="73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E1DD4C3D-6214-CA7D-B73E-A2D6D262655F}"/>
                    </a:ext>
                  </a:extLst>
                </p14:cNvPr>
                <p14:cNvContentPartPr/>
                <p14:nvPr/>
              </p14:nvContentPartPr>
              <p14:xfrm>
                <a:off x="8458102" y="5769877"/>
                <a:ext cx="128880" cy="18036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E1DD4C3D-6214-CA7D-B73E-A2D6D26265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449462" y="5761237"/>
                  <a:ext cx="1465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287069DC-4C47-2574-6BA0-51E348D104C7}"/>
                    </a:ext>
                  </a:extLst>
                </p14:cNvPr>
                <p14:cNvContentPartPr/>
                <p14:nvPr/>
              </p14:nvContentPartPr>
              <p14:xfrm>
                <a:off x="8579422" y="5707957"/>
                <a:ext cx="108000" cy="2430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287069DC-4C47-2574-6BA0-51E348D104C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570422" y="5698957"/>
                  <a:ext cx="12564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867FD5F3-C9FE-B1FA-A5B4-E07E9DF000FB}"/>
                    </a:ext>
                  </a:extLst>
                </p14:cNvPr>
                <p14:cNvContentPartPr/>
                <p14:nvPr/>
              </p14:nvContentPartPr>
              <p14:xfrm>
                <a:off x="8726302" y="5858797"/>
                <a:ext cx="360" cy="1231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867FD5F3-C9FE-B1FA-A5B4-E07E9DF000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717302" y="5850157"/>
                  <a:ext cx="18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4A18F2D5-67F4-DBCD-8F36-954F42DAFEBA}"/>
                    </a:ext>
                  </a:extLst>
                </p14:cNvPr>
                <p14:cNvContentPartPr/>
                <p14:nvPr/>
              </p14:nvContentPartPr>
              <p14:xfrm>
                <a:off x="8770942" y="5778877"/>
                <a:ext cx="360" cy="36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4A18F2D5-67F4-DBCD-8F36-954F42DAFEBA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761942" y="57702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FFCCF17A-275F-CCCF-B36B-A48326F3B982}"/>
                    </a:ext>
                  </a:extLst>
                </p14:cNvPr>
                <p14:cNvContentPartPr/>
                <p14:nvPr/>
              </p14:nvContentPartPr>
              <p14:xfrm>
                <a:off x="8832862" y="5831797"/>
                <a:ext cx="97200" cy="1872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FFCCF17A-275F-CCCF-B36B-A48326F3B982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824222" y="5823157"/>
                  <a:ext cx="114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793B4303-83D9-F904-B246-A2A496624388}"/>
                    </a:ext>
                  </a:extLst>
                </p14:cNvPr>
                <p14:cNvContentPartPr/>
                <p14:nvPr/>
              </p14:nvContentPartPr>
              <p14:xfrm>
                <a:off x="8851222" y="5743597"/>
                <a:ext cx="144720" cy="19080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793B4303-83D9-F904-B246-A2A49662438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842222" y="5734597"/>
                  <a:ext cx="162360" cy="20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BD525F2C-3BBF-1971-5E99-F54DAE050A1D}"/>
                  </a:ext>
                </a:extLst>
              </p14:cNvPr>
              <p14:cNvContentPartPr/>
              <p14:nvPr/>
            </p14:nvContentPartPr>
            <p14:xfrm>
              <a:off x="4854862" y="6498157"/>
              <a:ext cx="180720" cy="128160"/>
            </p14:xfrm>
          </p:contentPart>
        </mc:Choice>
        <mc:Fallback xmlns=""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BD525F2C-3BBF-1971-5E99-F54DAE050A1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45862" y="6489157"/>
                <a:ext cx="198360" cy="145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6" name="组合 125">
            <a:extLst>
              <a:ext uri="{FF2B5EF4-FFF2-40B4-BE49-F238E27FC236}">
                <a16:creationId xmlns:a16="http://schemas.microsoft.com/office/drawing/2014/main" id="{906075F0-553C-AE20-251B-A8D732F34941}"/>
              </a:ext>
            </a:extLst>
          </p:cNvPr>
          <p:cNvGrpSpPr/>
          <p:nvPr/>
        </p:nvGrpSpPr>
        <p:grpSpPr>
          <a:xfrm>
            <a:off x="5292622" y="6461797"/>
            <a:ext cx="334440" cy="309960"/>
            <a:chOff x="5292622" y="6461797"/>
            <a:chExt cx="334440" cy="30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4273447D-BDB3-B0A4-9885-B1E90EC417C8}"/>
                    </a:ext>
                  </a:extLst>
                </p14:cNvPr>
                <p14:cNvContentPartPr/>
                <p14:nvPr/>
              </p14:nvContentPartPr>
              <p14:xfrm>
                <a:off x="5292622" y="6471517"/>
                <a:ext cx="7200" cy="2714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4273447D-BDB3-B0A4-9885-B1E90EC417C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283622" y="6462877"/>
                  <a:ext cx="24840" cy="28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0145B138-F3E3-34E8-08D4-B4CC827E9B27}"/>
                    </a:ext>
                  </a:extLst>
                </p14:cNvPr>
                <p14:cNvContentPartPr/>
                <p14:nvPr/>
              </p14:nvContentPartPr>
              <p14:xfrm>
                <a:off x="5365702" y="6486277"/>
                <a:ext cx="107280" cy="1940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0145B138-F3E3-34E8-08D4-B4CC827E9B2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357062" y="6477637"/>
                  <a:ext cx="12492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A49F75B-BE3A-3C99-E6B3-E272C7FD4612}"/>
                    </a:ext>
                  </a:extLst>
                </p14:cNvPr>
                <p14:cNvContentPartPr/>
                <p14:nvPr/>
              </p14:nvContentPartPr>
              <p14:xfrm>
                <a:off x="5495662" y="6461797"/>
                <a:ext cx="131400" cy="30996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A49F75B-BE3A-3C99-E6B3-E272C7FD4612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486662" y="6452797"/>
                  <a:ext cx="149040" cy="32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2" name="组合 131">
            <a:extLst>
              <a:ext uri="{FF2B5EF4-FFF2-40B4-BE49-F238E27FC236}">
                <a16:creationId xmlns:a16="http://schemas.microsoft.com/office/drawing/2014/main" id="{F9C95120-9203-131E-696F-D3D285F8B8A5}"/>
              </a:ext>
            </a:extLst>
          </p:cNvPr>
          <p:cNvGrpSpPr/>
          <p:nvPr/>
        </p:nvGrpSpPr>
        <p:grpSpPr>
          <a:xfrm>
            <a:off x="5832262" y="6344797"/>
            <a:ext cx="666000" cy="428760"/>
            <a:chOff x="5832262" y="6344797"/>
            <a:chExt cx="666000" cy="42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9245215D-6A48-D230-A2A5-D3A32BF74B01}"/>
                    </a:ext>
                  </a:extLst>
                </p14:cNvPr>
                <p14:cNvContentPartPr/>
                <p14:nvPr/>
              </p14:nvContentPartPr>
              <p14:xfrm>
                <a:off x="5832262" y="6522637"/>
                <a:ext cx="252720" cy="2016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9245215D-6A48-D230-A2A5-D3A32BF74B01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823622" y="6513997"/>
                  <a:ext cx="2703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83C39873-6B6E-F329-ABB0-B4E3AD5AEF14}"/>
                    </a:ext>
                  </a:extLst>
                </p14:cNvPr>
                <p14:cNvContentPartPr/>
                <p14:nvPr/>
              </p14:nvContentPartPr>
              <p14:xfrm>
                <a:off x="5949262" y="6471517"/>
                <a:ext cx="175680" cy="19836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83C39873-6B6E-F329-ABB0-B4E3AD5AEF1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940262" y="6462877"/>
                  <a:ext cx="193320" cy="21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DAC30FE4-B2D3-CB84-1C6E-B2A78DB0D30D}"/>
                    </a:ext>
                  </a:extLst>
                </p14:cNvPr>
                <p14:cNvContentPartPr/>
                <p14:nvPr/>
              </p14:nvContentPartPr>
              <p14:xfrm>
                <a:off x="6220342" y="6400597"/>
                <a:ext cx="109440" cy="27468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DAC30FE4-B2D3-CB84-1C6E-B2A78DB0D30D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211702" y="6391597"/>
                  <a:ext cx="127080" cy="292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9246FE3C-1282-7545-05BA-D3920D4160E1}"/>
                    </a:ext>
                  </a:extLst>
                </p14:cNvPr>
                <p14:cNvContentPartPr/>
                <p14:nvPr/>
              </p14:nvContentPartPr>
              <p14:xfrm>
                <a:off x="6311782" y="6344797"/>
                <a:ext cx="159120" cy="2905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9246FE3C-1282-7545-05BA-D3920D4160E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302782" y="6335797"/>
                  <a:ext cx="17676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8E97700B-D22B-06F6-4222-7D373F7DB1E6}"/>
                    </a:ext>
                  </a:extLst>
                </p14:cNvPr>
                <p14:cNvContentPartPr/>
                <p14:nvPr/>
              </p14:nvContentPartPr>
              <p14:xfrm>
                <a:off x="6497902" y="6762757"/>
                <a:ext cx="360" cy="108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8E97700B-D22B-06F6-4222-7D373F7DB1E6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489262" y="6753757"/>
                  <a:ext cx="180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861E517B-FA7D-C165-0068-F2CD0CA92EC2}"/>
              </a:ext>
            </a:extLst>
          </p:cNvPr>
          <p:cNvGrpSpPr/>
          <p:nvPr/>
        </p:nvGrpSpPr>
        <p:grpSpPr>
          <a:xfrm>
            <a:off x="6851782" y="6311677"/>
            <a:ext cx="1049400" cy="587520"/>
            <a:chOff x="6851782" y="6311677"/>
            <a:chExt cx="1049400" cy="58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79B6E6FA-5AD4-E3AB-D50B-14F1778AD961}"/>
                    </a:ext>
                  </a:extLst>
                </p14:cNvPr>
                <p14:cNvContentPartPr/>
                <p14:nvPr/>
              </p14:nvContentPartPr>
              <p14:xfrm>
                <a:off x="6851782" y="6313837"/>
                <a:ext cx="120600" cy="29520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79B6E6FA-5AD4-E3AB-D50B-14F1778AD961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843142" y="6305197"/>
                  <a:ext cx="1382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D5949CE-3BCD-BE64-8369-37B737884187}"/>
                    </a:ext>
                  </a:extLst>
                </p14:cNvPr>
                <p14:cNvContentPartPr/>
                <p14:nvPr/>
              </p14:nvContentPartPr>
              <p14:xfrm>
                <a:off x="7027822" y="6480157"/>
                <a:ext cx="88560" cy="1242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D5949CE-3BCD-BE64-8369-37B737884187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018822" y="6471157"/>
                  <a:ext cx="10620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5370ECB-F549-2B2E-C0BC-1EE12892AC4C}"/>
                    </a:ext>
                  </a:extLst>
                </p14:cNvPr>
                <p14:cNvContentPartPr/>
                <p14:nvPr/>
              </p14:nvContentPartPr>
              <p14:xfrm>
                <a:off x="7163902" y="6439477"/>
                <a:ext cx="56520" cy="1857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5370ECB-F549-2B2E-C0BC-1EE12892AC4C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155262" y="6430477"/>
                  <a:ext cx="74160" cy="20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2BD8055-29B0-F3F5-563C-8D6B9220ECFC}"/>
                    </a:ext>
                  </a:extLst>
                </p14:cNvPr>
                <p14:cNvContentPartPr/>
                <p14:nvPr/>
              </p14:nvContentPartPr>
              <p14:xfrm>
                <a:off x="7262902" y="6311677"/>
                <a:ext cx="124920" cy="37188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2BD8055-29B0-F3F5-563C-8D6B9220ECFC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254262" y="6302677"/>
                  <a:ext cx="142560" cy="38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3FD0361F-DD9B-4871-D797-FDB2D720A7F6}"/>
                    </a:ext>
                  </a:extLst>
                </p14:cNvPr>
                <p14:cNvContentPartPr/>
                <p14:nvPr/>
              </p14:nvContentPartPr>
              <p14:xfrm>
                <a:off x="7483222" y="6425077"/>
                <a:ext cx="119880" cy="25668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3FD0361F-DD9B-4871-D797-FDB2D720A7F6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474222" y="6416077"/>
                  <a:ext cx="137520" cy="27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3BA5AA55-F8F6-DC9C-3DCF-3B3C567FDFF2}"/>
                    </a:ext>
                  </a:extLst>
                </p14:cNvPr>
                <p14:cNvContentPartPr/>
                <p14:nvPr/>
              </p14:nvContentPartPr>
              <p14:xfrm>
                <a:off x="7643062" y="6393037"/>
                <a:ext cx="66960" cy="17964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3BA5AA55-F8F6-DC9C-3DCF-3B3C567FDFF2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634062" y="6384397"/>
                  <a:ext cx="84600" cy="19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69EE5430-257F-DAD2-073C-E4038626AFE7}"/>
                    </a:ext>
                  </a:extLst>
                </p14:cNvPr>
                <p14:cNvContentPartPr/>
                <p14:nvPr/>
              </p14:nvContentPartPr>
              <p14:xfrm>
                <a:off x="7736662" y="6360997"/>
                <a:ext cx="57960" cy="9072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69EE5430-257F-DAD2-073C-E4038626AFE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728022" y="6352357"/>
                  <a:ext cx="7560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03215340-8DCA-9939-8CB8-0954E2DE571C}"/>
                    </a:ext>
                  </a:extLst>
                </p14:cNvPr>
                <p14:cNvContentPartPr/>
                <p14:nvPr/>
              </p14:nvContentPartPr>
              <p14:xfrm>
                <a:off x="7847542" y="6391597"/>
                <a:ext cx="3960" cy="3348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03215340-8DCA-9939-8CB8-0954E2DE571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838542" y="6382957"/>
                  <a:ext cx="21600" cy="5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97B6FC67-CE77-0D7E-829A-B5802F334FDA}"/>
                    </a:ext>
                  </a:extLst>
                </p14:cNvPr>
                <p14:cNvContentPartPr/>
                <p14:nvPr/>
              </p14:nvContentPartPr>
              <p14:xfrm>
                <a:off x="7717582" y="6329317"/>
                <a:ext cx="183600" cy="5698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97B6FC67-CE77-0D7E-829A-B5802F334FD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708942" y="6320677"/>
                  <a:ext cx="201240" cy="58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组合 144">
            <a:extLst>
              <a:ext uri="{FF2B5EF4-FFF2-40B4-BE49-F238E27FC236}">
                <a16:creationId xmlns:a16="http://schemas.microsoft.com/office/drawing/2014/main" id="{4318229C-5071-49B0-01BD-1C84F4BC85B8}"/>
              </a:ext>
            </a:extLst>
          </p:cNvPr>
          <p:cNvGrpSpPr/>
          <p:nvPr/>
        </p:nvGrpSpPr>
        <p:grpSpPr>
          <a:xfrm>
            <a:off x="8077582" y="6400590"/>
            <a:ext cx="181440" cy="237240"/>
            <a:chOff x="8077582" y="6400590"/>
            <a:chExt cx="181440" cy="23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5065EE8-C8F6-1A73-8F63-F980B83A3F39}"/>
                    </a:ext>
                  </a:extLst>
                </p14:cNvPr>
                <p14:cNvContentPartPr/>
                <p14:nvPr/>
              </p14:nvContentPartPr>
              <p14:xfrm>
                <a:off x="8077582" y="6431550"/>
                <a:ext cx="87480" cy="14184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5065EE8-C8F6-1A73-8F63-F980B83A3F39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068942" y="6422910"/>
                  <a:ext cx="1051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17E9927-71C0-9CF3-1FC3-D178C947497D}"/>
                    </a:ext>
                  </a:extLst>
                </p14:cNvPr>
                <p14:cNvContentPartPr/>
                <p14:nvPr/>
              </p14:nvContentPartPr>
              <p14:xfrm>
                <a:off x="8211502" y="6400590"/>
                <a:ext cx="47520" cy="23724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17E9927-71C0-9CF3-1FC3-D178C947497D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202862" y="6391590"/>
                  <a:ext cx="65160" cy="25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组合 152">
            <a:extLst>
              <a:ext uri="{FF2B5EF4-FFF2-40B4-BE49-F238E27FC236}">
                <a16:creationId xmlns:a16="http://schemas.microsoft.com/office/drawing/2014/main" id="{CE1D8C03-44F5-4D51-1BA8-FF6C2339E682}"/>
              </a:ext>
            </a:extLst>
          </p:cNvPr>
          <p:cNvGrpSpPr/>
          <p:nvPr/>
        </p:nvGrpSpPr>
        <p:grpSpPr>
          <a:xfrm>
            <a:off x="8415262" y="6187470"/>
            <a:ext cx="462960" cy="388080"/>
            <a:chOff x="8415262" y="6187470"/>
            <a:chExt cx="462960" cy="38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44A2074-E2AB-A702-470F-D69A78F3D122}"/>
                    </a:ext>
                  </a:extLst>
                </p14:cNvPr>
                <p14:cNvContentPartPr/>
                <p14:nvPr/>
              </p14:nvContentPartPr>
              <p14:xfrm>
                <a:off x="8415262" y="6231750"/>
                <a:ext cx="64440" cy="34344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44A2074-E2AB-A702-470F-D69A78F3D122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406262" y="6223110"/>
                  <a:ext cx="8208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1D9AA24-7A01-DD93-6189-8D9F671FFCED}"/>
                    </a:ext>
                  </a:extLst>
                </p14:cNvPr>
                <p14:cNvContentPartPr/>
                <p14:nvPr/>
              </p14:nvContentPartPr>
              <p14:xfrm>
                <a:off x="8531182" y="6187470"/>
                <a:ext cx="9360" cy="38808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1D9AA24-7A01-DD93-6189-8D9F671FFCE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8522182" y="6178830"/>
                  <a:ext cx="27000" cy="40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8ADE43A8-A4A0-232C-9344-A985F333F1C2}"/>
                    </a:ext>
                  </a:extLst>
                </p14:cNvPr>
                <p14:cNvContentPartPr/>
                <p14:nvPr/>
              </p14:nvContentPartPr>
              <p14:xfrm>
                <a:off x="8574382" y="6404190"/>
                <a:ext cx="54720" cy="12312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8ADE43A8-A4A0-232C-9344-A985F333F1C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8565382" y="6395190"/>
                  <a:ext cx="723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BD67D9FD-8F4B-4361-6935-8C5211730E5B}"/>
                    </a:ext>
                  </a:extLst>
                </p14:cNvPr>
                <p14:cNvContentPartPr/>
                <p14:nvPr/>
              </p14:nvContentPartPr>
              <p14:xfrm>
                <a:off x="8602102" y="6411390"/>
                <a:ext cx="30600" cy="1047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BD67D9FD-8F4B-4361-6935-8C5211730E5B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8593462" y="6402390"/>
                  <a:ext cx="482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35C91C45-FCA7-3580-6A50-34794DF68ECB}"/>
                    </a:ext>
                  </a:extLst>
                </p14:cNvPr>
                <p14:cNvContentPartPr/>
                <p14:nvPr/>
              </p14:nvContentPartPr>
              <p14:xfrm>
                <a:off x="8666182" y="6382950"/>
                <a:ext cx="87480" cy="11556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35C91C45-FCA7-3580-6A50-34794DF68EC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8657182" y="6373950"/>
                  <a:ext cx="1051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14E2E69E-92FA-2AFC-F67E-4CCD6FEBB95A}"/>
                    </a:ext>
                  </a:extLst>
                </p14:cNvPr>
                <p14:cNvContentPartPr/>
                <p14:nvPr/>
              </p14:nvContentPartPr>
              <p14:xfrm>
                <a:off x="8769142" y="6214110"/>
                <a:ext cx="109080" cy="3492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14E2E69E-92FA-2AFC-F67E-4CCD6FEBB95A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8760142" y="6205110"/>
                  <a:ext cx="126720" cy="3668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3.4 Fundamentals of Spatial Filtering</a:t>
            </a:r>
            <a:endParaRPr lang="zh-CN" altLang="en-US" dirty="0"/>
          </a:p>
        </p:txBody>
      </p:sp>
      <p:graphicFrame>
        <p:nvGraphicFramePr>
          <p:cNvPr id="1026" name="Object 2"/>
          <p:cNvGraphicFramePr>
            <a:graphicFrameLocks noGrp="1" noChangeAspect="1"/>
          </p:cNvGraphicFramePr>
          <p:nvPr>
            <p:ph idx="1"/>
          </p:nvPr>
        </p:nvGraphicFramePr>
        <p:xfrm>
          <a:off x="1475656" y="1772816"/>
          <a:ext cx="5114919" cy="7940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6751200" imgH="10363200" progId="Equation.3">
                  <p:embed/>
                </p:oleObj>
              </mc:Choice>
              <mc:Fallback>
                <p:oleObj name="公式" r:id="rId2" imgW="66751200" imgH="103632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5656" y="1772816"/>
                        <a:ext cx="5114919" cy="794097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99592" y="3212976"/>
            <a:ext cx="824440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2800" dirty="0"/>
              <a:t>float r = 0;</a:t>
            </a:r>
          </a:p>
          <a:p>
            <a:r>
              <a:rPr lang="pt-BR" altLang="zh-CN" sz="2800" dirty="0"/>
              <a:t>for (int m=-M;m&lt;=M;m++)</a:t>
            </a:r>
          </a:p>
          <a:p>
            <a:r>
              <a:rPr lang="pt-BR" altLang="zh-CN" sz="2800" dirty="0"/>
              <a:t>	for (int n=-N;n&lt;=N;n++)</a:t>
            </a:r>
          </a:p>
          <a:p>
            <a:r>
              <a:rPr lang="pt-BR" altLang="zh-CN" sz="2800" dirty="0"/>
              <a:t>	{</a:t>
            </a:r>
          </a:p>
          <a:p>
            <a:r>
              <a:rPr lang="pt-BR" altLang="zh-CN" sz="2800" dirty="0"/>
              <a:t>		r+=f[x+m,y+n]*mask[M+m,N+n];</a:t>
            </a:r>
          </a:p>
          <a:p>
            <a:r>
              <a:rPr lang="pt-BR" altLang="zh-CN" sz="2800" dirty="0"/>
              <a:t>	}</a:t>
            </a:r>
          </a:p>
          <a:p>
            <a:r>
              <a:rPr lang="en-US" altLang="zh-CN" sz="2800" dirty="0"/>
              <a:t>g[</a:t>
            </a:r>
            <a:r>
              <a:rPr lang="en-US" altLang="zh-CN" sz="2800" dirty="0" err="1"/>
              <a:t>x,y</a:t>
            </a:r>
            <a:r>
              <a:rPr lang="en-US" altLang="zh-CN" sz="2800" dirty="0"/>
              <a:t>]=S(r);</a:t>
            </a:r>
            <a:endParaRPr lang="zh-CN" altLang="en-US" sz="28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F9B7B37F-A209-EF03-380B-6F46984804CC}"/>
                  </a:ext>
                </a:extLst>
              </p14:cNvPr>
              <p14:cNvContentPartPr/>
              <p14:nvPr/>
            </p14:nvContentPartPr>
            <p14:xfrm>
              <a:off x="1393382" y="2565157"/>
              <a:ext cx="360" cy="360"/>
            </p14:xfrm>
          </p:contentPart>
        </mc:Choice>
        <mc:Fallback xmlns=""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F9B7B37F-A209-EF03-380B-6F46984804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84382" y="25565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91094DBA-AAC4-BB50-C22F-6BBF0785458F}"/>
                  </a:ext>
                </a:extLst>
              </p14:cNvPr>
              <p14:cNvContentPartPr/>
              <p14:nvPr/>
            </p14:nvContentPartPr>
            <p14:xfrm>
              <a:off x="575462" y="1587397"/>
              <a:ext cx="7017840" cy="140544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91094DBA-AAC4-BB50-C22F-6BBF0785458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66462" y="1578757"/>
                <a:ext cx="7035480" cy="14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D55626E6-1F52-BE21-4B81-414238C83F22}"/>
                  </a:ext>
                </a:extLst>
              </p14:cNvPr>
              <p14:cNvContentPartPr/>
              <p14:nvPr/>
            </p14:nvContentPartPr>
            <p14:xfrm>
              <a:off x="5308742" y="2352397"/>
              <a:ext cx="1203120" cy="1000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D55626E6-1F52-BE21-4B81-414238C83F2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99742" y="2343397"/>
                <a:ext cx="122076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006C0D65-D7A9-06AB-1859-009889B5B101}"/>
                  </a:ext>
                </a:extLst>
              </p14:cNvPr>
              <p14:cNvContentPartPr/>
              <p14:nvPr/>
            </p14:nvContentPartPr>
            <p14:xfrm>
              <a:off x="5068622" y="5413117"/>
              <a:ext cx="2653920" cy="22320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006C0D65-D7A9-06AB-1859-009889B5B10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59982" y="5404117"/>
                <a:ext cx="2671560" cy="240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5D773E6E-DD25-BE42-4175-D29B8FF5F3F1}"/>
              </a:ext>
            </a:extLst>
          </p:cNvPr>
          <p:cNvGrpSpPr/>
          <p:nvPr/>
        </p:nvGrpSpPr>
        <p:grpSpPr>
          <a:xfrm>
            <a:off x="6480182" y="2804917"/>
            <a:ext cx="1396080" cy="483840"/>
            <a:chOff x="6480182" y="2804917"/>
            <a:chExt cx="1396080" cy="48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E095850F-BB6B-8B95-16C0-D8E658C982A1}"/>
                    </a:ext>
                  </a:extLst>
                </p14:cNvPr>
                <p14:cNvContentPartPr/>
                <p14:nvPr/>
              </p14:nvContentPartPr>
              <p14:xfrm>
                <a:off x="6480182" y="3032437"/>
                <a:ext cx="210600" cy="2372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E095850F-BB6B-8B95-16C0-D8E658C982A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71182" y="3023437"/>
                  <a:ext cx="22824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5D3635F9-5102-5142-2538-37B60776FDC7}"/>
                    </a:ext>
                  </a:extLst>
                </p14:cNvPr>
                <p14:cNvContentPartPr/>
                <p14:nvPr/>
              </p14:nvContentPartPr>
              <p14:xfrm>
                <a:off x="6735782" y="3019117"/>
                <a:ext cx="103680" cy="202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5D3635F9-5102-5142-2538-37B60776FDC7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6727142" y="3010117"/>
                  <a:ext cx="1213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04FC66D6-9747-7780-7DD6-3D523DC2FA14}"/>
                    </a:ext>
                  </a:extLst>
                </p14:cNvPr>
                <p14:cNvContentPartPr/>
                <p14:nvPr/>
              </p14:nvContentPartPr>
              <p14:xfrm>
                <a:off x="6878342" y="3009037"/>
                <a:ext cx="108720" cy="2509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04FC66D6-9747-7780-7DD6-3D523DC2FA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869702" y="3000397"/>
                  <a:ext cx="126360" cy="26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6D473F8A-4459-E93D-848C-AA8BE85361E0}"/>
                    </a:ext>
                  </a:extLst>
                </p14:cNvPr>
                <p14:cNvContentPartPr/>
                <p14:nvPr/>
              </p14:nvContentPartPr>
              <p14:xfrm>
                <a:off x="7003982" y="2804917"/>
                <a:ext cx="205200" cy="483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6D473F8A-4459-E93D-848C-AA8BE85361E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995342" y="2795917"/>
                  <a:ext cx="222840" cy="50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BBF1C2D5-F2EE-A92E-BC19-8D0B04260EEA}"/>
                    </a:ext>
                  </a:extLst>
                </p14:cNvPr>
                <p14:cNvContentPartPr/>
                <p14:nvPr/>
              </p14:nvContentPartPr>
              <p14:xfrm>
                <a:off x="7278302" y="2955757"/>
                <a:ext cx="54720" cy="26136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BBF1C2D5-F2EE-A92E-BC19-8D0B04260EE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269302" y="2947117"/>
                  <a:ext cx="7236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4EC9823-0C1F-89C4-DEF5-0BCA29DE2A1A}"/>
                    </a:ext>
                  </a:extLst>
                </p14:cNvPr>
                <p14:cNvContentPartPr/>
                <p14:nvPr/>
              </p14:nvContentPartPr>
              <p14:xfrm>
                <a:off x="7370102" y="2991037"/>
                <a:ext cx="123840" cy="2070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4EC9823-0C1F-89C4-DEF5-0BCA29DE2A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61102" y="2982397"/>
                  <a:ext cx="14148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C0A49263-62CA-B9FB-AC9A-F054C8B1DA8F}"/>
                    </a:ext>
                  </a:extLst>
                </p14:cNvPr>
                <p14:cNvContentPartPr/>
                <p14:nvPr/>
              </p14:nvContentPartPr>
              <p14:xfrm>
                <a:off x="7533542" y="3142237"/>
                <a:ext cx="30240" cy="4212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C0A49263-62CA-B9FB-AC9A-F054C8B1DA8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524902" y="3133597"/>
                  <a:ext cx="47880" cy="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BD15610D-D694-A733-4D71-81ECA46A508F}"/>
                    </a:ext>
                  </a:extLst>
                </p14:cNvPr>
                <p14:cNvContentPartPr/>
                <p14:nvPr/>
              </p14:nvContentPartPr>
              <p14:xfrm>
                <a:off x="7634702" y="2970157"/>
                <a:ext cx="141840" cy="2012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BD15610D-D694-A733-4D71-81ECA46A508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625702" y="2961517"/>
                  <a:ext cx="15948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536E551C-4A81-2303-C6D8-A47557F008C6}"/>
                    </a:ext>
                  </a:extLst>
                </p14:cNvPr>
                <p14:cNvContentPartPr/>
                <p14:nvPr/>
              </p14:nvContentPartPr>
              <p14:xfrm>
                <a:off x="7820822" y="2911477"/>
                <a:ext cx="55440" cy="27900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536E551C-4A81-2303-C6D8-A47557F008C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11822" y="2902837"/>
                  <a:ext cx="73080" cy="296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AA15B98-3732-71A7-0DCC-8E17CE5D3FF2}"/>
              </a:ext>
            </a:extLst>
          </p:cNvPr>
          <p:cNvGrpSpPr/>
          <p:nvPr/>
        </p:nvGrpSpPr>
        <p:grpSpPr>
          <a:xfrm>
            <a:off x="5494862" y="5610397"/>
            <a:ext cx="688320" cy="504720"/>
            <a:chOff x="5494862" y="5610397"/>
            <a:chExt cx="68832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5DCD7C2-240A-A2C0-6413-48A191A04CD2}"/>
                    </a:ext>
                  </a:extLst>
                </p14:cNvPr>
                <p14:cNvContentPartPr/>
                <p14:nvPr/>
              </p14:nvContentPartPr>
              <p14:xfrm>
                <a:off x="5494862" y="5841157"/>
                <a:ext cx="175320" cy="2739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5DCD7C2-240A-A2C0-6413-48A191A04CD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86222" y="5832157"/>
                  <a:ext cx="19296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C2C70E6E-672F-E40E-62A0-3B88410CFD06}"/>
                    </a:ext>
                  </a:extLst>
                </p14:cNvPr>
                <p14:cNvContentPartPr/>
                <p14:nvPr/>
              </p14:nvContentPartPr>
              <p14:xfrm>
                <a:off x="5688542" y="5861317"/>
                <a:ext cx="127800" cy="1998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C2C70E6E-672F-E40E-62A0-3B88410CFD0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679542" y="5852677"/>
                  <a:ext cx="145440" cy="21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FBE06AA-0389-2363-7F26-60FA4170465F}"/>
                    </a:ext>
                  </a:extLst>
                </p14:cNvPr>
                <p14:cNvContentPartPr/>
                <p14:nvPr/>
              </p14:nvContentPartPr>
              <p14:xfrm>
                <a:off x="5841542" y="5841157"/>
                <a:ext cx="97560" cy="2001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FBE06AA-0389-2363-7F26-60FA4170465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832902" y="5832517"/>
                  <a:ext cx="11520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099280D3-819D-F6F1-DB6C-08183BB00F1B}"/>
                    </a:ext>
                  </a:extLst>
                </p14:cNvPr>
                <p14:cNvContentPartPr/>
                <p14:nvPr/>
              </p14:nvContentPartPr>
              <p14:xfrm>
                <a:off x="5947742" y="5610397"/>
                <a:ext cx="235440" cy="3988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099280D3-819D-F6F1-DB6C-08183BB00F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939102" y="5601397"/>
                  <a:ext cx="253080" cy="41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B8B14FD8-F29C-5047-FFCA-D4DC767A2101}"/>
              </a:ext>
            </a:extLst>
          </p:cNvPr>
          <p:cNvGrpSpPr/>
          <p:nvPr/>
        </p:nvGrpSpPr>
        <p:grpSpPr>
          <a:xfrm>
            <a:off x="4837502" y="6278917"/>
            <a:ext cx="1048320" cy="410760"/>
            <a:chOff x="4837502" y="6278917"/>
            <a:chExt cx="1048320" cy="41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D11F6A6-C794-C551-2606-8524466CD6A5}"/>
                    </a:ext>
                  </a:extLst>
                </p14:cNvPr>
                <p14:cNvContentPartPr/>
                <p14:nvPr/>
              </p14:nvContentPartPr>
              <p14:xfrm>
                <a:off x="5021462" y="6391597"/>
                <a:ext cx="56880" cy="25344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D11F6A6-C794-C551-2606-8524466CD6A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012462" y="6382957"/>
                  <a:ext cx="7452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23D224C6-CFA0-BF7F-E3D8-D388DD010D07}"/>
                    </a:ext>
                  </a:extLst>
                </p14:cNvPr>
                <p14:cNvContentPartPr/>
                <p14:nvPr/>
              </p14:nvContentPartPr>
              <p14:xfrm>
                <a:off x="5033342" y="6364957"/>
                <a:ext cx="151200" cy="18324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23D224C6-CFA0-BF7F-E3D8-D388DD010D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024342" y="6355957"/>
                  <a:ext cx="16884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17DB1066-F1E1-A961-E5CB-3DD155B2CFA1}"/>
                    </a:ext>
                  </a:extLst>
                </p14:cNvPr>
                <p14:cNvContentPartPr/>
                <p14:nvPr/>
              </p14:nvContentPartPr>
              <p14:xfrm>
                <a:off x="5296502" y="6498157"/>
                <a:ext cx="39240" cy="9828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17DB1066-F1E1-A961-E5CB-3DD155B2CFA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287502" y="6489157"/>
                  <a:ext cx="568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9A1AC27-1C59-88C4-4180-45E314F14B8D}"/>
                    </a:ext>
                  </a:extLst>
                </p14:cNvPr>
                <p14:cNvContentPartPr/>
                <p14:nvPr/>
              </p14:nvContentPartPr>
              <p14:xfrm>
                <a:off x="5425742" y="6391597"/>
                <a:ext cx="16200" cy="18864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9A1AC27-1C59-88C4-4180-45E314F14B8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416742" y="6382957"/>
                  <a:ext cx="33840" cy="20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DEC9C67E-D7FA-C392-29EC-2C3CA696C6DB}"/>
                    </a:ext>
                  </a:extLst>
                </p14:cNvPr>
                <p14:cNvContentPartPr/>
                <p14:nvPr/>
              </p14:nvContentPartPr>
              <p14:xfrm>
                <a:off x="5432582" y="6314557"/>
                <a:ext cx="125640" cy="2462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DEC9C67E-D7FA-C392-29EC-2C3CA696C6D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423582" y="6305917"/>
                  <a:ext cx="14328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920E4A4E-38A8-B57D-86C9-24C85B810712}"/>
                    </a:ext>
                  </a:extLst>
                </p14:cNvPr>
                <p14:cNvContentPartPr/>
                <p14:nvPr/>
              </p14:nvContentPartPr>
              <p14:xfrm>
                <a:off x="4837502" y="6346957"/>
                <a:ext cx="132120" cy="342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920E4A4E-38A8-B57D-86C9-24C85B81071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828502" y="6337957"/>
                  <a:ext cx="149760" cy="36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4AECA492-6C4A-9078-B0A9-372F26529D41}"/>
                    </a:ext>
                  </a:extLst>
                </p14:cNvPr>
                <p14:cNvContentPartPr/>
                <p14:nvPr/>
              </p14:nvContentPartPr>
              <p14:xfrm>
                <a:off x="5574782" y="6278917"/>
                <a:ext cx="149040" cy="27504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4AECA492-6C4A-9078-B0A9-372F26529D41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565782" y="6269917"/>
                  <a:ext cx="16668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29ED94A7-5C06-CE90-58D7-BE5B03646666}"/>
                    </a:ext>
                  </a:extLst>
                </p14:cNvPr>
                <p14:cNvContentPartPr/>
                <p14:nvPr/>
              </p14:nvContentPartPr>
              <p14:xfrm>
                <a:off x="5876822" y="6400597"/>
                <a:ext cx="1800" cy="3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29ED94A7-5C06-CE90-58D7-BE5B0364666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867822" y="639159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B368880D-E7D7-5F72-DBB6-CD885B2272E2}"/>
                    </a:ext>
                  </a:extLst>
                </p14:cNvPr>
                <p14:cNvContentPartPr/>
                <p14:nvPr/>
              </p14:nvContentPartPr>
              <p14:xfrm>
                <a:off x="5885462" y="6480157"/>
                <a:ext cx="360" cy="3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B368880D-E7D7-5F72-DBB6-CD885B2272E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876462" y="64715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488F1F45-D59E-C5D3-8401-8FCA323FF401}"/>
              </a:ext>
            </a:extLst>
          </p:cNvPr>
          <p:cNvGrpSpPr/>
          <p:nvPr/>
        </p:nvGrpSpPr>
        <p:grpSpPr>
          <a:xfrm>
            <a:off x="6167342" y="5658637"/>
            <a:ext cx="2152080" cy="899280"/>
            <a:chOff x="6167342" y="5658637"/>
            <a:chExt cx="2152080" cy="89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EB66F93-E06D-F309-56A0-E2114C2B66C8}"/>
                    </a:ext>
                  </a:extLst>
                </p14:cNvPr>
                <p14:cNvContentPartPr/>
                <p14:nvPr/>
              </p14:nvContentPartPr>
              <p14:xfrm>
                <a:off x="6311702" y="5658637"/>
                <a:ext cx="95040" cy="3168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EB66F93-E06D-F309-56A0-E2114C2B66C8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302702" y="5649997"/>
                  <a:ext cx="112680" cy="4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7B92CFBD-5A88-D233-3F93-2D90FC55AFF8}"/>
                    </a:ext>
                  </a:extLst>
                </p14:cNvPr>
                <p14:cNvContentPartPr/>
                <p14:nvPr/>
              </p14:nvContentPartPr>
              <p14:xfrm>
                <a:off x="6310982" y="5716957"/>
                <a:ext cx="119880" cy="378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7B92CFBD-5A88-D233-3F93-2D90FC55AFF8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6301982" y="5708317"/>
                  <a:ext cx="1375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E660A7FD-F614-BAE0-B986-A908B3D6A07E}"/>
                    </a:ext>
                  </a:extLst>
                </p14:cNvPr>
                <p14:cNvContentPartPr/>
                <p14:nvPr/>
              </p14:nvContentPartPr>
              <p14:xfrm>
                <a:off x="6470822" y="5795437"/>
                <a:ext cx="19080" cy="30168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E660A7FD-F614-BAE0-B986-A908B3D6A07E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462182" y="5786437"/>
                  <a:ext cx="36720" cy="31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3F0D8EAB-20D6-0726-5D95-9BDD2AC15E63}"/>
                    </a:ext>
                  </a:extLst>
                </p14:cNvPr>
                <p14:cNvContentPartPr/>
                <p14:nvPr/>
              </p14:nvContentPartPr>
              <p14:xfrm>
                <a:off x="6462542" y="5741077"/>
                <a:ext cx="169200" cy="19548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3F0D8EAB-20D6-0726-5D95-9BDD2AC15E6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53902" y="5732077"/>
                  <a:ext cx="18684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8615D8C-D124-639B-29D9-B4D99DB36656}"/>
                    </a:ext>
                  </a:extLst>
                </p14:cNvPr>
                <p14:cNvContentPartPr/>
                <p14:nvPr/>
              </p14:nvContentPartPr>
              <p14:xfrm>
                <a:off x="6786902" y="5930077"/>
                <a:ext cx="48600" cy="579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8615D8C-D124-639B-29D9-B4D99DB3665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78262" y="5921077"/>
                  <a:ext cx="6624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4853426-2DA9-6B4A-775C-5EBE3389AB24}"/>
                    </a:ext>
                  </a:extLst>
                </p14:cNvPr>
                <p14:cNvContentPartPr/>
                <p14:nvPr/>
              </p14:nvContentPartPr>
              <p14:xfrm>
                <a:off x="6863942" y="5784637"/>
                <a:ext cx="87480" cy="3589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4853426-2DA9-6B4A-775C-5EBE3389AB2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854942" y="5775637"/>
                  <a:ext cx="105120" cy="37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3F77120-98C9-E72B-782B-D2F9FC1737A4}"/>
                    </a:ext>
                  </a:extLst>
                </p14:cNvPr>
                <p14:cNvContentPartPr/>
                <p14:nvPr/>
              </p14:nvContentPartPr>
              <p14:xfrm>
                <a:off x="6906062" y="5782477"/>
                <a:ext cx="166680" cy="2466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3F77120-98C9-E72B-782B-D2F9FC1737A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897062" y="5773477"/>
                  <a:ext cx="1843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EF45D4D-9E89-30E9-A26A-5EFCAABCEEB7}"/>
                    </a:ext>
                  </a:extLst>
                </p14:cNvPr>
                <p14:cNvContentPartPr/>
                <p14:nvPr/>
              </p14:nvContentPartPr>
              <p14:xfrm>
                <a:off x="7155182" y="5661517"/>
                <a:ext cx="100800" cy="41292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EF45D4D-9E89-30E9-A26A-5EFCAABCEEB7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146182" y="5652877"/>
                  <a:ext cx="118440" cy="43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0DC8F9F9-E5E1-0CB5-5A02-5C52D89D63E9}"/>
                    </a:ext>
                  </a:extLst>
                </p14:cNvPr>
                <p14:cNvContentPartPr/>
                <p14:nvPr/>
              </p14:nvContentPartPr>
              <p14:xfrm>
                <a:off x="6167342" y="6246157"/>
                <a:ext cx="317520" cy="22608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0DC8F9F9-E5E1-0CB5-5A02-5C52D89D63E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158342" y="6237517"/>
                  <a:ext cx="33516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93C61BE-6BB0-B790-741D-8B2FFA39D124}"/>
                    </a:ext>
                  </a:extLst>
                </p14:cNvPr>
                <p14:cNvContentPartPr/>
                <p14:nvPr/>
              </p14:nvContentPartPr>
              <p14:xfrm>
                <a:off x="6506822" y="6264157"/>
                <a:ext cx="97560" cy="1562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93C61BE-6BB0-B790-741D-8B2FFA39D12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497822" y="6255517"/>
                  <a:ext cx="1152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C13F4D5-C131-0AB6-8A83-01A154619F5A}"/>
                    </a:ext>
                  </a:extLst>
                </p14:cNvPr>
                <p14:cNvContentPartPr/>
                <p14:nvPr/>
              </p14:nvContentPartPr>
              <p14:xfrm>
                <a:off x="6737582" y="6311677"/>
                <a:ext cx="39600" cy="36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C13F4D5-C131-0AB6-8A83-01A154619F5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28942" y="6302677"/>
                  <a:ext cx="572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DDCC899-A261-F93B-EACA-AD3A22A51882}"/>
                    </a:ext>
                  </a:extLst>
                </p14:cNvPr>
                <p14:cNvContentPartPr/>
                <p14:nvPr/>
              </p14:nvContentPartPr>
              <p14:xfrm>
                <a:off x="6721742" y="6240757"/>
                <a:ext cx="164520" cy="19548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DDCC899-A261-F93B-EACA-AD3A22A51882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713102" y="6231757"/>
                  <a:ext cx="182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C81F8AA-30C1-E25F-2DFE-11665B22A8BE}"/>
                    </a:ext>
                  </a:extLst>
                </p14:cNvPr>
                <p14:cNvContentPartPr/>
                <p14:nvPr/>
              </p14:nvContentPartPr>
              <p14:xfrm>
                <a:off x="6941702" y="6285037"/>
                <a:ext cx="51480" cy="14400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C81F8AA-30C1-E25F-2DFE-11665B22A8B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32702" y="6276037"/>
                  <a:ext cx="691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E9CD7137-169C-2306-F80A-DB5AA70605EC}"/>
                    </a:ext>
                  </a:extLst>
                </p14:cNvPr>
                <p14:cNvContentPartPr/>
                <p14:nvPr/>
              </p14:nvContentPartPr>
              <p14:xfrm>
                <a:off x="7233662" y="6311677"/>
                <a:ext cx="72360" cy="1648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E9CD7137-169C-2306-F80A-DB5AA70605E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225022" y="6302677"/>
                  <a:ext cx="9000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42A862F1-6CC0-D40B-36AC-1E5B01A10B3D}"/>
                    </a:ext>
                  </a:extLst>
                </p14:cNvPr>
                <p14:cNvContentPartPr/>
                <p14:nvPr/>
              </p14:nvContentPartPr>
              <p14:xfrm>
                <a:off x="7403582" y="6303037"/>
                <a:ext cx="131040" cy="622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42A862F1-6CC0-D40B-36AC-1E5B01A10B3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394942" y="6294037"/>
                  <a:ext cx="14868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71477AA2-CC73-3E8B-C926-A7C0297B0418}"/>
                    </a:ext>
                  </a:extLst>
                </p14:cNvPr>
                <p14:cNvContentPartPr/>
                <p14:nvPr/>
              </p14:nvContentPartPr>
              <p14:xfrm>
                <a:off x="7393502" y="6196117"/>
                <a:ext cx="56520" cy="361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71477AA2-CC73-3E8B-C926-A7C0297B0418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7384862" y="6187117"/>
                  <a:ext cx="7416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4948F091-8551-87A4-57EF-8443DDF1C25C}"/>
                    </a:ext>
                  </a:extLst>
                </p14:cNvPr>
                <p14:cNvContentPartPr/>
                <p14:nvPr/>
              </p14:nvContentPartPr>
              <p14:xfrm>
                <a:off x="7731542" y="6267757"/>
                <a:ext cx="182520" cy="24768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4948F091-8551-87A4-57EF-8443DDF1C25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7722542" y="6258757"/>
                  <a:ext cx="20016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E5735055-4859-B766-6FE3-F7427E8E30E5}"/>
                    </a:ext>
                  </a:extLst>
                </p14:cNvPr>
                <p14:cNvContentPartPr/>
                <p14:nvPr/>
              </p14:nvContentPartPr>
              <p14:xfrm>
                <a:off x="7962662" y="6304837"/>
                <a:ext cx="122400" cy="1206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E5735055-4859-B766-6FE3-F7427E8E30E5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7953662" y="6296197"/>
                  <a:ext cx="1400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FBF7AD48-5658-A9C5-6A43-8A13FAD354DE}"/>
                    </a:ext>
                  </a:extLst>
                </p14:cNvPr>
                <p14:cNvContentPartPr/>
                <p14:nvPr/>
              </p14:nvContentPartPr>
              <p14:xfrm>
                <a:off x="8091542" y="6260557"/>
                <a:ext cx="75240" cy="22644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FBF7AD48-5658-A9C5-6A43-8A13FAD354D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082542" y="6251917"/>
                  <a:ext cx="92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B616ABA9-6C94-CE8C-D83E-CBE08F1DE8D5}"/>
                    </a:ext>
                  </a:extLst>
                </p14:cNvPr>
                <p14:cNvContentPartPr/>
                <p14:nvPr/>
              </p14:nvContentPartPr>
              <p14:xfrm>
                <a:off x="8193782" y="6089917"/>
                <a:ext cx="125640" cy="41976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B616ABA9-6C94-CE8C-D83E-CBE08F1DE8D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8185142" y="6080917"/>
                  <a:ext cx="143280" cy="4374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3.6.2 </a:t>
            </a:r>
            <a:r>
              <a:rPr lang="en-US" altLang="zh-CN" dirty="0" err="1"/>
              <a:t>Laplacian</a:t>
            </a:r>
            <a:r>
              <a:rPr lang="en-US" altLang="zh-CN" dirty="0"/>
              <a:t> (Second Derivative)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 of </a:t>
            </a:r>
            <a:r>
              <a:rPr lang="en-US" altLang="zh-CN" dirty="0" err="1"/>
              <a:t>Laplacian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Sharpening Filter</a:t>
            </a:r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en-US" altLang="zh-CN" dirty="0"/>
          </a:p>
          <a:p>
            <a:pPr lvl="1">
              <a:buNone/>
            </a:pPr>
            <a:endParaRPr lang="en-US" altLang="zh-CN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259632" y="2996952"/>
          <a:ext cx="4674311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6939200" imgH="5486400" progId="Equation.3">
                  <p:embed/>
                </p:oleObj>
              </mc:Choice>
              <mc:Fallback>
                <p:oleObj name="公式" r:id="rId2" imgW="46939200" imgH="5486400" progId="Equation.3">
                  <p:embed/>
                  <p:pic>
                    <p:nvPicPr>
                      <p:cNvPr id="0" name="图片 614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259632" y="2996952"/>
                        <a:ext cx="4674311" cy="54634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2" name="组合 61">
            <a:extLst>
              <a:ext uri="{FF2B5EF4-FFF2-40B4-BE49-F238E27FC236}">
                <a16:creationId xmlns:a16="http://schemas.microsoft.com/office/drawing/2014/main" id="{8BD4438C-95C8-E9B7-0AC2-9A783F2BFDB3}"/>
              </a:ext>
            </a:extLst>
          </p:cNvPr>
          <p:cNvGrpSpPr/>
          <p:nvPr/>
        </p:nvGrpSpPr>
        <p:grpSpPr>
          <a:xfrm>
            <a:off x="2383462" y="4044397"/>
            <a:ext cx="3291480" cy="1554840"/>
            <a:chOff x="2383462" y="4044397"/>
            <a:chExt cx="3291480" cy="1554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9914B4C2-C99B-EC13-8801-7E3A9F685297}"/>
                    </a:ext>
                  </a:extLst>
                </p14:cNvPr>
                <p14:cNvContentPartPr/>
                <p14:nvPr/>
              </p14:nvContentPartPr>
              <p14:xfrm>
                <a:off x="2383462" y="4154557"/>
                <a:ext cx="102240" cy="132336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9914B4C2-C99B-EC13-8801-7E3A9F68529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374822" y="4145557"/>
                  <a:ext cx="119880" cy="134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9B071CEB-522D-5F6C-AE0C-85EB6EF9FC1B}"/>
                    </a:ext>
                  </a:extLst>
                </p14:cNvPr>
                <p14:cNvContentPartPr/>
                <p14:nvPr/>
              </p14:nvContentPartPr>
              <p14:xfrm>
                <a:off x="2556622" y="4114957"/>
                <a:ext cx="942480" cy="14835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9B071CEB-522D-5F6C-AE0C-85EB6EF9FC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547622" y="4105957"/>
                  <a:ext cx="960120" cy="150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E4A425AC-F1B9-3B30-D46F-99ACD27D1ABE}"/>
                    </a:ext>
                  </a:extLst>
                </p14:cNvPr>
                <p14:cNvContentPartPr/>
                <p14:nvPr/>
              </p14:nvContentPartPr>
              <p14:xfrm>
                <a:off x="2423422" y="5505637"/>
                <a:ext cx="1003680" cy="26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E4A425AC-F1B9-3B30-D46F-99ACD27D1A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14422" y="5496637"/>
                  <a:ext cx="102132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6FEE07F-7894-914D-6034-D6875137B34D}"/>
                    </a:ext>
                  </a:extLst>
                </p14:cNvPr>
                <p14:cNvContentPartPr/>
                <p14:nvPr/>
              </p14:nvContentPartPr>
              <p14:xfrm>
                <a:off x="2458702" y="4710037"/>
                <a:ext cx="930600" cy="129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6FEE07F-7894-914D-6034-D6875137B3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50062" y="4701397"/>
                  <a:ext cx="94824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E1F711B-2369-BB0F-9558-E7F650599237}"/>
                    </a:ext>
                  </a:extLst>
                </p14:cNvPr>
                <p14:cNvContentPartPr/>
                <p14:nvPr/>
              </p14:nvContentPartPr>
              <p14:xfrm>
                <a:off x="2458702" y="5015677"/>
                <a:ext cx="873720" cy="36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E1F711B-2369-BB0F-9558-E7F65059923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50062" y="5007037"/>
                  <a:ext cx="8913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005359C5-4169-27D2-E1ED-043BDC5E0329}"/>
                    </a:ext>
                  </a:extLst>
                </p14:cNvPr>
                <p14:cNvContentPartPr/>
                <p14:nvPr/>
              </p14:nvContentPartPr>
              <p14:xfrm>
                <a:off x="2724022" y="4252117"/>
                <a:ext cx="45720" cy="120816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005359C5-4169-27D2-E1ED-043BDC5E032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15382" y="4243117"/>
                  <a:ext cx="6336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B0C8F65-F66D-C194-9173-FEDCFA8B1AB5}"/>
                    </a:ext>
                  </a:extLst>
                </p14:cNvPr>
                <p14:cNvContentPartPr/>
                <p14:nvPr/>
              </p14:nvContentPartPr>
              <p14:xfrm>
                <a:off x="3037582" y="4172197"/>
                <a:ext cx="87840" cy="130572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B0C8F65-F66D-C194-9173-FEDCFA8B1AB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28942" y="4163197"/>
                  <a:ext cx="105480" cy="132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28DA5B9-904A-0238-A015-1A0AA175F538}"/>
                    </a:ext>
                  </a:extLst>
                </p14:cNvPr>
                <p14:cNvContentPartPr/>
                <p14:nvPr/>
              </p14:nvContentPartPr>
              <p14:xfrm>
                <a:off x="2907982" y="4837837"/>
                <a:ext cx="3960" cy="15840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28DA5B9-904A-0238-A015-1A0AA175F53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99342" y="4829197"/>
                  <a:ext cx="216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82A0417-B600-B53E-97BC-C1174B075FEB}"/>
                    </a:ext>
                  </a:extLst>
                </p14:cNvPr>
                <p14:cNvContentPartPr/>
                <p14:nvPr/>
              </p14:nvContentPartPr>
              <p14:xfrm>
                <a:off x="2556622" y="4419157"/>
                <a:ext cx="38160" cy="13356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82A0417-B600-B53E-97BC-C1174B075FE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47622" y="4410517"/>
                  <a:ext cx="55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9D40EF07-A454-DF82-F690-7877BF10649C}"/>
                    </a:ext>
                  </a:extLst>
                </p14:cNvPr>
                <p14:cNvContentPartPr/>
                <p14:nvPr/>
              </p14:nvContentPartPr>
              <p14:xfrm>
                <a:off x="2873422" y="4428517"/>
                <a:ext cx="61920" cy="1432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9D40EF07-A454-DF82-F690-7877BF10649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64782" y="4419517"/>
                  <a:ext cx="7956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A71D834-8AD0-8C0C-B30E-9502E879482C}"/>
                    </a:ext>
                  </a:extLst>
                </p14:cNvPr>
                <p14:cNvContentPartPr/>
                <p14:nvPr/>
              </p14:nvContentPartPr>
              <p14:xfrm>
                <a:off x="3274102" y="4420237"/>
                <a:ext cx="65160" cy="13248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A71D834-8AD0-8C0C-B30E-9502E879482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65462" y="4411237"/>
                  <a:ext cx="828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0509FEC5-AC75-28BB-FC8B-4366C7D33F0F}"/>
                    </a:ext>
                  </a:extLst>
                </p14:cNvPr>
                <p14:cNvContentPartPr/>
                <p14:nvPr/>
              </p14:nvContentPartPr>
              <p14:xfrm>
                <a:off x="2544742" y="4809757"/>
                <a:ext cx="90000" cy="151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0509FEC5-AC75-28BB-FC8B-4366C7D33F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536102" y="4801117"/>
                  <a:ext cx="10764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B0525B7E-E466-6395-34C2-E6BA226C4329}"/>
                    </a:ext>
                  </a:extLst>
                </p14:cNvPr>
                <p14:cNvContentPartPr/>
                <p14:nvPr/>
              </p14:nvContentPartPr>
              <p14:xfrm>
                <a:off x="2492542" y="5176237"/>
                <a:ext cx="119520" cy="20124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B0525B7E-E466-6395-34C2-E6BA226C432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83542" y="5167597"/>
                  <a:ext cx="13716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5A6CF2A1-1AA1-4E7C-ABE3-CA3DF6F7DD53}"/>
                    </a:ext>
                  </a:extLst>
                </p14:cNvPr>
                <p14:cNvContentPartPr/>
                <p14:nvPr/>
              </p14:nvContentPartPr>
              <p14:xfrm>
                <a:off x="2821942" y="5264077"/>
                <a:ext cx="91800" cy="2026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5A6CF2A1-1AA1-4E7C-ABE3-CA3DF6F7DD5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813302" y="5255077"/>
                  <a:ext cx="10944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AE378362-63DF-12F3-547F-123F184A1B91}"/>
                    </a:ext>
                  </a:extLst>
                </p14:cNvPr>
                <p14:cNvContentPartPr/>
                <p14:nvPr/>
              </p14:nvContentPartPr>
              <p14:xfrm>
                <a:off x="3203902" y="4784917"/>
                <a:ext cx="63360" cy="15120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AE378362-63DF-12F3-547F-123F184A1B9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195262" y="4775917"/>
                  <a:ext cx="8100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1B39B89-3EEA-4213-486D-ABADDB82EBD7}"/>
                    </a:ext>
                  </a:extLst>
                </p14:cNvPr>
                <p14:cNvContentPartPr/>
                <p14:nvPr/>
              </p14:nvContentPartPr>
              <p14:xfrm>
                <a:off x="3175822" y="5147077"/>
                <a:ext cx="110160" cy="2448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1B39B89-3EEA-4213-486D-ABADDB82EBD7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166822" y="5138437"/>
                  <a:ext cx="1278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1D54C78-654F-83A6-D2C4-2875A919824D}"/>
                    </a:ext>
                  </a:extLst>
                </p14:cNvPr>
                <p14:cNvContentPartPr/>
                <p14:nvPr/>
              </p14:nvContentPartPr>
              <p14:xfrm>
                <a:off x="3311182" y="5068597"/>
                <a:ext cx="114120" cy="237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1D54C78-654F-83A6-D2C4-2875A919824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302182" y="5059957"/>
                  <a:ext cx="131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E6DB5AF-99FA-5E31-4A01-D2D530E1058B}"/>
                    </a:ext>
                  </a:extLst>
                </p14:cNvPr>
                <p14:cNvContentPartPr/>
                <p14:nvPr/>
              </p14:nvContentPartPr>
              <p14:xfrm>
                <a:off x="4357702" y="4118917"/>
                <a:ext cx="28080" cy="104292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E6DB5AF-99FA-5E31-4A01-D2D530E1058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348702" y="4109917"/>
                  <a:ext cx="45720" cy="10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BD2BF2A6-BB5E-1F4D-997D-037E6E822EFF}"/>
                    </a:ext>
                  </a:extLst>
                </p14:cNvPr>
                <p14:cNvContentPartPr/>
                <p14:nvPr/>
              </p14:nvContentPartPr>
              <p14:xfrm>
                <a:off x="4376422" y="4044397"/>
                <a:ext cx="1292400" cy="92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BD2BF2A6-BB5E-1F4D-997D-037E6E822EFF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367422" y="4035757"/>
                  <a:ext cx="1310040" cy="11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C076D94-B7B5-E20E-5D1A-215F4CD7053D}"/>
                    </a:ext>
                  </a:extLst>
                </p14:cNvPr>
                <p14:cNvContentPartPr/>
                <p14:nvPr/>
              </p14:nvContentPartPr>
              <p14:xfrm>
                <a:off x="5627062" y="4074637"/>
                <a:ext cx="37080" cy="1466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C076D94-B7B5-E20E-5D1A-215F4CD7053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618422" y="4065637"/>
                  <a:ext cx="54720" cy="148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4C08992-72A8-DF72-ABA3-4DA65DAF0B68}"/>
                    </a:ext>
                  </a:extLst>
                </p14:cNvPr>
                <p14:cNvContentPartPr/>
                <p14:nvPr/>
              </p14:nvContentPartPr>
              <p14:xfrm>
                <a:off x="4394062" y="5148517"/>
                <a:ext cx="1179000" cy="4507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4C08992-72A8-DF72-ABA3-4DA65DAF0B6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385062" y="5139877"/>
                  <a:ext cx="1196640" cy="46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26FB6CF-379C-0829-2462-EC120510EF42}"/>
                    </a:ext>
                  </a:extLst>
                </p14:cNvPr>
                <p14:cNvContentPartPr/>
                <p14:nvPr/>
              </p14:nvContentPartPr>
              <p14:xfrm>
                <a:off x="4373542" y="4552717"/>
                <a:ext cx="1145880" cy="170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26FB6CF-379C-0829-2462-EC120510EF4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64902" y="4544077"/>
                  <a:ext cx="1163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26F773E-08E6-089F-978F-1201FFED38F3}"/>
                    </a:ext>
                  </a:extLst>
                </p14:cNvPr>
                <p14:cNvContentPartPr/>
                <p14:nvPr/>
              </p14:nvContentPartPr>
              <p14:xfrm>
                <a:off x="4385062" y="4944037"/>
                <a:ext cx="1289880" cy="20412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26F773E-08E6-089F-978F-1201FFED38F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376422" y="4935037"/>
                  <a:ext cx="13075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355A55C-FD93-491A-BB40-9F2089D976B7}"/>
                    </a:ext>
                  </a:extLst>
                </p14:cNvPr>
                <p14:cNvContentPartPr/>
                <p14:nvPr/>
              </p14:nvContentPartPr>
              <p14:xfrm>
                <a:off x="4714102" y="4136557"/>
                <a:ext cx="129600" cy="12081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355A55C-FD93-491A-BB40-9F2089D976B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705102" y="4127917"/>
                  <a:ext cx="147240" cy="122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11736A50-0216-16EA-8BAD-A54FDEA562CD}"/>
                    </a:ext>
                  </a:extLst>
                </p14:cNvPr>
                <p14:cNvContentPartPr/>
                <p14:nvPr/>
              </p14:nvContentPartPr>
              <p14:xfrm>
                <a:off x="5086342" y="4127917"/>
                <a:ext cx="95760" cy="13543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11736A50-0216-16EA-8BAD-A54FDEA562CD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077342" y="4118917"/>
                  <a:ext cx="113400" cy="137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BB79573-34D4-1B49-CD18-AC25D3C9EDAD}"/>
                    </a:ext>
                  </a:extLst>
                </p14:cNvPr>
                <p14:cNvContentPartPr/>
                <p14:nvPr/>
              </p14:nvContentPartPr>
              <p14:xfrm>
                <a:off x="4857382" y="4740277"/>
                <a:ext cx="105480" cy="189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BB79573-34D4-1B49-CD18-AC25D3C9ED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848382" y="4731277"/>
                  <a:ext cx="123120" cy="20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6C422EEC-A5C2-92E6-1407-A57E3620F7CA}"/>
                    </a:ext>
                  </a:extLst>
                </p14:cNvPr>
                <p14:cNvContentPartPr/>
                <p14:nvPr/>
              </p14:nvContentPartPr>
              <p14:xfrm>
                <a:off x="4926862" y="4793557"/>
                <a:ext cx="9360" cy="2408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6C422EEC-A5C2-92E6-1407-A57E3620F7C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917862" y="4784917"/>
                  <a:ext cx="27000" cy="25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251CB600-09F7-5257-20CA-55FD66D45542}"/>
                    </a:ext>
                  </a:extLst>
                </p14:cNvPr>
                <p14:cNvContentPartPr/>
                <p14:nvPr/>
              </p14:nvContentPartPr>
              <p14:xfrm>
                <a:off x="4805902" y="4373077"/>
                <a:ext cx="66240" cy="2304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251CB600-09F7-5257-20CA-55FD66D4554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796902" y="4364437"/>
                  <a:ext cx="838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B0A1D51-D0AF-EA19-D00C-7D446E782B9C}"/>
                    </a:ext>
                  </a:extLst>
                </p14:cNvPr>
                <p14:cNvContentPartPr/>
                <p14:nvPr/>
              </p14:nvContentPartPr>
              <p14:xfrm>
                <a:off x="4944502" y="4252117"/>
                <a:ext cx="360" cy="1170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B0A1D51-D0AF-EA19-D00C-7D446E782B9C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935502" y="4243117"/>
                  <a:ext cx="180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EAF76E12-EA7D-9FBB-C061-098FD129A41B}"/>
                    </a:ext>
                  </a:extLst>
                </p14:cNvPr>
                <p14:cNvContentPartPr/>
                <p14:nvPr/>
              </p14:nvContentPartPr>
              <p14:xfrm>
                <a:off x="4464982" y="4985077"/>
                <a:ext cx="99000" cy="2196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EAF76E12-EA7D-9FBB-C061-098FD129A41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456342" y="4976437"/>
                  <a:ext cx="1166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1B6AEE5-4BC4-F2DE-26B5-CD177C9EA815}"/>
                    </a:ext>
                  </a:extLst>
                </p14:cNvPr>
                <p14:cNvContentPartPr/>
                <p14:nvPr/>
              </p14:nvContentPartPr>
              <p14:xfrm>
                <a:off x="4589542" y="4900117"/>
                <a:ext cx="11880" cy="6552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1B6AEE5-4BC4-F2DE-26B5-CD177C9EA81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80542" y="4891477"/>
                  <a:ext cx="295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FB764F8B-C529-82D1-9622-FF5F8E657100}"/>
                    </a:ext>
                  </a:extLst>
                </p14:cNvPr>
                <p14:cNvContentPartPr/>
                <p14:nvPr/>
              </p14:nvContentPartPr>
              <p14:xfrm>
                <a:off x="4916062" y="5317357"/>
                <a:ext cx="38520" cy="129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FB764F8B-C529-82D1-9622-FF5F8E65710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907062" y="5308357"/>
                  <a:ext cx="56160" cy="3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D366E05E-E0D0-CBC6-55B4-E838E1819E5E}"/>
                    </a:ext>
                  </a:extLst>
                </p14:cNvPr>
                <p14:cNvContentPartPr/>
                <p14:nvPr/>
              </p14:nvContentPartPr>
              <p14:xfrm>
                <a:off x="4997782" y="5246077"/>
                <a:ext cx="23400" cy="2142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D366E05E-E0D0-CBC6-55B4-E838E1819E5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989142" y="5237437"/>
                  <a:ext cx="41040" cy="23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19D5580C-D9F1-6D05-6AE2-854F9B2F2D3E}"/>
                    </a:ext>
                  </a:extLst>
                </p14:cNvPr>
                <p14:cNvContentPartPr/>
                <p14:nvPr/>
              </p14:nvContentPartPr>
              <p14:xfrm>
                <a:off x="5246542" y="4855477"/>
                <a:ext cx="64800" cy="36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19D5580C-D9F1-6D05-6AE2-854F9B2F2D3E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237542" y="4846837"/>
                  <a:ext cx="82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1F9FDFA4-05A1-9387-EC24-4797A2C17BAC}"/>
                    </a:ext>
                  </a:extLst>
                </p14:cNvPr>
                <p14:cNvContentPartPr/>
                <p14:nvPr/>
              </p14:nvContentPartPr>
              <p14:xfrm>
                <a:off x="5361742" y="4775917"/>
                <a:ext cx="9360" cy="19872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1F9FDFA4-05A1-9387-EC24-4797A2C17BA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353102" y="4766917"/>
                  <a:ext cx="2700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B7706C3A-9C83-F223-5E21-28C816631FB0}"/>
                    </a:ext>
                  </a:extLst>
                </p14:cNvPr>
                <p14:cNvContentPartPr/>
                <p14:nvPr/>
              </p14:nvContentPartPr>
              <p14:xfrm>
                <a:off x="4837582" y="5264077"/>
                <a:ext cx="9360" cy="2520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B7706C3A-9C83-F223-5E21-28C816631FB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828942" y="5255077"/>
                  <a:ext cx="27000" cy="26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DD499670-F2B7-C6FD-39D4-66851B1198DB}"/>
                    </a:ext>
                  </a:extLst>
                </p14:cNvPr>
                <p14:cNvContentPartPr/>
                <p14:nvPr/>
              </p14:nvContentPartPr>
              <p14:xfrm>
                <a:off x="4074022" y="4793557"/>
                <a:ext cx="9720" cy="28944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DD499670-F2B7-C6FD-39D4-66851B1198D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065382" y="4784917"/>
                  <a:ext cx="273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6D101A3E-BC43-F1F8-63FA-B0AA2005296D}"/>
                    </a:ext>
                  </a:extLst>
                </p14:cNvPr>
                <p14:cNvContentPartPr/>
                <p14:nvPr/>
              </p14:nvContentPartPr>
              <p14:xfrm>
                <a:off x="4053862" y="4873477"/>
                <a:ext cx="109800" cy="16200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6D101A3E-BC43-F1F8-63FA-B0AA2005296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045222" y="4864477"/>
                  <a:ext cx="12744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E8818093-FF85-0134-7D1D-93CF4D97F052}"/>
                    </a:ext>
                  </a:extLst>
                </p14:cNvPr>
                <p14:cNvContentPartPr/>
                <p14:nvPr/>
              </p14:nvContentPartPr>
              <p14:xfrm>
                <a:off x="4216582" y="4926757"/>
                <a:ext cx="360" cy="3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E8818093-FF85-0134-7D1D-93CF4D97F052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207942" y="4918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BC6A728A-B5DB-8118-2972-988C735387DC}"/>
                    </a:ext>
                  </a:extLst>
                </p14:cNvPr>
                <p14:cNvContentPartPr/>
                <p14:nvPr/>
              </p14:nvContentPartPr>
              <p14:xfrm>
                <a:off x="3746062" y="4909117"/>
                <a:ext cx="171720" cy="1800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BC6A728A-B5DB-8118-2972-988C735387DC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737062" y="4900117"/>
                  <a:ext cx="1893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ACC00B2F-0F39-AD0C-2BAE-3738F19E6CC2}"/>
                    </a:ext>
                  </a:extLst>
                </p14:cNvPr>
                <p14:cNvContentPartPr/>
                <p14:nvPr/>
              </p14:nvContentPartPr>
              <p14:xfrm>
                <a:off x="3763702" y="4731637"/>
                <a:ext cx="68400" cy="44316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ACC00B2F-0F39-AD0C-2BAE-3738F19E6CC2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755062" y="4722637"/>
                  <a:ext cx="86040" cy="46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68DC144A-64EA-0623-97AA-E7F384416872}"/>
                    </a:ext>
                  </a:extLst>
                </p14:cNvPr>
                <p14:cNvContentPartPr/>
                <p14:nvPr/>
              </p14:nvContentPartPr>
              <p14:xfrm>
                <a:off x="3705022" y="4900117"/>
                <a:ext cx="114840" cy="410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68DC144A-64EA-0623-97AA-E7F384416872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696022" y="4891477"/>
                  <a:ext cx="132480" cy="5868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3.6.2 </a:t>
            </a:r>
            <a:r>
              <a:rPr lang="en-US" altLang="zh-CN" dirty="0" err="1"/>
              <a:t>Laplacian</a:t>
            </a:r>
            <a:r>
              <a:rPr lang="en-US" altLang="zh-CN" dirty="0"/>
              <a:t> (Second Derivative)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[Programming of Sharpening Filter]</a:t>
            </a:r>
            <a:endParaRPr lang="zh-CN" altLang="en-US" dirty="0"/>
          </a:p>
          <a:p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547664" y="1844824"/>
          <a:ext cx="2471937" cy="19599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39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39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397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5333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3330">
                <a:tc>
                  <a:txBody>
                    <a:bodyPr/>
                    <a:lstStyle/>
                    <a:p>
                      <a:r>
                        <a:rPr lang="en-US" altLang="zh-CN" dirty="0"/>
                        <a:t>-c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1+4*c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-c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333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-c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B4CE8D1B-2004-F863-1F16-E6EA315FE329}"/>
                  </a:ext>
                </a:extLst>
              </p14:cNvPr>
              <p14:cNvContentPartPr/>
              <p14:nvPr/>
            </p14:nvContentPartPr>
            <p14:xfrm>
              <a:off x="4550302" y="3184717"/>
              <a:ext cx="21600" cy="9648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B4CE8D1B-2004-F863-1F16-E6EA315FE3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41662" y="3176077"/>
                <a:ext cx="3924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2493AB9C-973A-5144-9243-DBC74A3EE622}"/>
                  </a:ext>
                </a:extLst>
              </p14:cNvPr>
              <p14:cNvContentPartPr/>
              <p14:nvPr/>
            </p14:nvContentPartPr>
            <p14:xfrm>
              <a:off x="4684582" y="2912557"/>
              <a:ext cx="105120" cy="25092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2493AB9C-973A-5144-9243-DBC74A3EE62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675942" y="2903917"/>
                <a:ext cx="12276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3D44075-7140-1D78-BE9D-66F8217D2AE9}"/>
                  </a:ext>
                </a:extLst>
              </p14:cNvPr>
              <p14:cNvContentPartPr/>
              <p14:nvPr/>
            </p14:nvContentPartPr>
            <p14:xfrm>
              <a:off x="4837942" y="2935597"/>
              <a:ext cx="150480" cy="385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3D44075-7140-1D78-BE9D-66F8217D2AE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29302" y="2926597"/>
                <a:ext cx="16812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7A164A2D-8850-D3E8-92FE-EF51CC06BD83}"/>
                  </a:ext>
                </a:extLst>
              </p14:cNvPr>
              <p14:cNvContentPartPr/>
              <p14:nvPr/>
            </p14:nvContentPartPr>
            <p14:xfrm>
              <a:off x="4824982" y="3035677"/>
              <a:ext cx="13284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7A164A2D-8850-D3E8-92FE-EF51CC06BD8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816342" y="3027037"/>
                <a:ext cx="1504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50D6B084-3980-62AE-6F98-689FE9BB7304}"/>
                  </a:ext>
                </a:extLst>
              </p14:cNvPr>
              <p14:cNvContentPartPr/>
              <p14:nvPr/>
            </p14:nvContentPartPr>
            <p14:xfrm>
              <a:off x="5134582" y="2858197"/>
              <a:ext cx="5760" cy="28908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50D6B084-3980-62AE-6F98-689FE9BB730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25582" y="2849557"/>
                <a:ext cx="2340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墨迹 9">
                <a:extLst>
                  <a:ext uri="{FF2B5EF4-FFF2-40B4-BE49-F238E27FC236}">
                    <a16:creationId xmlns:a16="http://schemas.microsoft.com/office/drawing/2014/main" id="{C5709545-7BC8-92F4-F696-C0C83D4145E0}"/>
                  </a:ext>
                </a:extLst>
              </p14:cNvPr>
              <p14:cNvContentPartPr/>
              <p14:nvPr/>
            </p14:nvContentPartPr>
            <p14:xfrm>
              <a:off x="5173462" y="3240157"/>
              <a:ext cx="20160" cy="44640"/>
            </p14:xfrm>
          </p:contentPart>
        </mc:Choice>
        <mc:Fallback xmlns="">
          <p:pic>
            <p:nvPicPr>
              <p:cNvPr id="10" name="墨迹 9">
                <a:extLst>
                  <a:ext uri="{FF2B5EF4-FFF2-40B4-BE49-F238E27FC236}">
                    <a16:creationId xmlns:a16="http://schemas.microsoft.com/office/drawing/2014/main" id="{C5709545-7BC8-92F4-F696-C0C83D4145E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64462" y="3231157"/>
                <a:ext cx="37800" cy="6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8" name="组合 37">
            <a:extLst>
              <a:ext uri="{FF2B5EF4-FFF2-40B4-BE49-F238E27FC236}">
                <a16:creationId xmlns:a16="http://schemas.microsoft.com/office/drawing/2014/main" id="{22AC5174-20AD-83CC-041F-E60E61F0AD77}"/>
              </a:ext>
            </a:extLst>
          </p:cNvPr>
          <p:cNvGrpSpPr/>
          <p:nvPr/>
        </p:nvGrpSpPr>
        <p:grpSpPr>
          <a:xfrm>
            <a:off x="5583502" y="1810597"/>
            <a:ext cx="1981800" cy="1857240"/>
            <a:chOff x="5583502" y="1810597"/>
            <a:chExt cx="1981800" cy="185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2C4C4AD-1D8E-0B57-18CC-86B1B9A58A83}"/>
                    </a:ext>
                  </a:extLst>
                </p14:cNvPr>
                <p14:cNvContentPartPr/>
                <p14:nvPr/>
              </p14:nvContentPartPr>
              <p14:xfrm>
                <a:off x="5721382" y="2023717"/>
                <a:ext cx="93240" cy="15804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2C4C4AD-1D8E-0B57-18CC-86B1B9A58A8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12382" y="2015077"/>
                  <a:ext cx="110880" cy="159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97B27A4-C02F-EE18-32CA-97E305ECCCFA}"/>
                    </a:ext>
                  </a:extLst>
                </p14:cNvPr>
                <p14:cNvContentPartPr/>
                <p14:nvPr/>
              </p14:nvContentPartPr>
              <p14:xfrm>
                <a:off x="5787982" y="3639397"/>
                <a:ext cx="1531440" cy="284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97B27A4-C02F-EE18-32CA-97E305ECCCF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779342" y="3630397"/>
                  <a:ext cx="1549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0BF4FE79-63D2-665E-6CE6-F0111B78ABD7}"/>
                    </a:ext>
                  </a:extLst>
                </p14:cNvPr>
                <p14:cNvContentPartPr/>
                <p14:nvPr/>
              </p14:nvContentPartPr>
              <p14:xfrm>
                <a:off x="5583502" y="1844797"/>
                <a:ext cx="1956600" cy="90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0BF4FE79-63D2-665E-6CE6-F0111B78ABD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574862" y="1835797"/>
                  <a:ext cx="19742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F6060412-5485-7E50-E5BA-2B0E81BA7184}"/>
                    </a:ext>
                  </a:extLst>
                </p14:cNvPr>
                <p14:cNvContentPartPr/>
                <p14:nvPr/>
              </p14:nvContentPartPr>
              <p14:xfrm>
                <a:off x="7500862" y="1810597"/>
                <a:ext cx="64440" cy="176580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F6060412-5485-7E50-E5BA-2B0E81BA718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7491862" y="1801957"/>
                  <a:ext cx="82080" cy="178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1A81C99-14AD-5642-CC24-F27C37333FA5}"/>
                    </a:ext>
                  </a:extLst>
                </p14:cNvPr>
                <p14:cNvContentPartPr/>
                <p14:nvPr/>
              </p14:nvContentPartPr>
              <p14:xfrm>
                <a:off x="7350382" y="3561277"/>
                <a:ext cx="155160" cy="165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1A81C99-14AD-5642-CC24-F27C37333FA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7341382" y="3552277"/>
                  <a:ext cx="172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284C329F-CD87-CFA9-C3E8-145B0FD1911C}"/>
                    </a:ext>
                  </a:extLst>
                </p14:cNvPr>
                <p14:cNvContentPartPr/>
                <p14:nvPr/>
              </p14:nvContentPartPr>
              <p14:xfrm>
                <a:off x="5778982" y="2484517"/>
                <a:ext cx="1670040" cy="5472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284C329F-CD87-CFA9-C3E8-145B0FD1911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769982" y="2475517"/>
                  <a:ext cx="16876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6A7EBB24-165A-C897-CAF4-069033471E08}"/>
                    </a:ext>
                  </a:extLst>
                </p14:cNvPr>
                <p14:cNvContentPartPr/>
                <p14:nvPr/>
              </p14:nvContentPartPr>
              <p14:xfrm>
                <a:off x="5796622" y="2910397"/>
                <a:ext cx="1753560" cy="5472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6A7EBB24-165A-C897-CAF4-069033471E0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87982" y="2901757"/>
                  <a:ext cx="177120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A6E3833B-79E4-887D-11C1-A3B2668D2502}"/>
                    </a:ext>
                  </a:extLst>
                </p14:cNvPr>
                <p14:cNvContentPartPr/>
                <p14:nvPr/>
              </p14:nvContentPartPr>
              <p14:xfrm>
                <a:off x="6302782" y="1899517"/>
                <a:ext cx="126360" cy="16722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A6E3833B-79E4-887D-11C1-A3B2668D250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93782" y="1890877"/>
                  <a:ext cx="144000" cy="168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50811C35-F176-7712-C91D-C3DCD84303FB}"/>
                    </a:ext>
                  </a:extLst>
                </p14:cNvPr>
                <p14:cNvContentPartPr/>
                <p14:nvPr/>
              </p14:nvContentPartPr>
              <p14:xfrm>
                <a:off x="6773302" y="1863877"/>
                <a:ext cx="106920" cy="172476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50811C35-F176-7712-C91D-C3DCD84303F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764662" y="1855237"/>
                  <a:ext cx="124560" cy="174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1C90257D-5540-8F4C-77AA-637F54AEC909}"/>
                    </a:ext>
                  </a:extLst>
                </p14:cNvPr>
                <p14:cNvContentPartPr/>
                <p14:nvPr/>
              </p14:nvContentPartPr>
              <p14:xfrm>
                <a:off x="6552622" y="2645077"/>
                <a:ext cx="90360" cy="1951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1C90257D-5540-8F4C-77AA-637F54AEC90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543622" y="2636437"/>
                  <a:ext cx="10800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79085AC4-B0B0-8FD0-96A4-72A9CC2958C1}"/>
                    </a:ext>
                  </a:extLst>
                </p14:cNvPr>
                <p14:cNvContentPartPr/>
                <p14:nvPr/>
              </p14:nvContentPartPr>
              <p14:xfrm>
                <a:off x="6560542" y="2635717"/>
                <a:ext cx="112320" cy="367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79085AC4-B0B0-8FD0-96A4-72A9CC2958C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551542" y="2626717"/>
                  <a:ext cx="129960" cy="5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AF7DF162-2CF1-2841-3F04-395F64E72DF5}"/>
                    </a:ext>
                  </a:extLst>
                </p14:cNvPr>
                <p14:cNvContentPartPr/>
                <p14:nvPr/>
              </p14:nvContentPartPr>
              <p14:xfrm>
                <a:off x="6435982" y="2152597"/>
                <a:ext cx="93240" cy="313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AF7DF162-2CF1-2841-3F04-395F64E72DF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26982" y="2143957"/>
                  <a:ext cx="11088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AA4FC16D-A9C8-9A37-72DC-6B2084D81852}"/>
                    </a:ext>
                  </a:extLst>
                </p14:cNvPr>
                <p14:cNvContentPartPr/>
                <p14:nvPr/>
              </p14:nvContentPartPr>
              <p14:xfrm>
                <a:off x="6558382" y="2041357"/>
                <a:ext cx="37800" cy="3146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AA4FC16D-A9C8-9A37-72DC-6B2084D8185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549382" y="2032717"/>
                  <a:ext cx="5544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4C43780D-12FC-264E-AD89-E0DDC12A07B2}"/>
                    </a:ext>
                  </a:extLst>
                </p14:cNvPr>
                <p14:cNvContentPartPr/>
                <p14:nvPr/>
              </p14:nvContentPartPr>
              <p14:xfrm>
                <a:off x="5933062" y="2671717"/>
                <a:ext cx="106920" cy="4500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4C43780D-12FC-264E-AD89-E0DDC12A07B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924422" y="2662717"/>
                  <a:ext cx="1245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EA9B156E-DC92-165E-F17C-DB57E5D17B89}"/>
                    </a:ext>
                  </a:extLst>
                </p14:cNvPr>
                <p14:cNvContentPartPr/>
                <p14:nvPr/>
              </p14:nvContentPartPr>
              <p14:xfrm>
                <a:off x="6138982" y="2574157"/>
                <a:ext cx="4320" cy="31140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EA9B156E-DC92-165E-F17C-DB57E5D17B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30342" y="2565157"/>
                  <a:ext cx="21960" cy="32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31061F84-1777-1FC4-C8DA-8E8C62D63775}"/>
                    </a:ext>
                  </a:extLst>
                </p14:cNvPr>
                <p14:cNvContentPartPr/>
                <p14:nvPr/>
              </p14:nvContentPartPr>
              <p14:xfrm>
                <a:off x="6542542" y="3222157"/>
                <a:ext cx="41040" cy="3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31061F84-1777-1FC4-C8DA-8E8C62D6377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533902" y="3213517"/>
                  <a:ext cx="586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DA51DD95-9A6D-39CE-F3F0-0C73DD62C235}"/>
                    </a:ext>
                  </a:extLst>
                </p14:cNvPr>
                <p14:cNvContentPartPr/>
                <p14:nvPr/>
              </p14:nvContentPartPr>
              <p14:xfrm>
                <a:off x="6639382" y="3106957"/>
                <a:ext cx="27720" cy="20592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DA51DD95-9A6D-39CE-F3F0-0C73DD62C23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630382" y="3097957"/>
                  <a:ext cx="4536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B05F18C6-214A-F008-034A-161D9D277270}"/>
                    </a:ext>
                  </a:extLst>
                </p14:cNvPr>
                <p14:cNvContentPartPr/>
                <p14:nvPr/>
              </p14:nvContentPartPr>
              <p14:xfrm>
                <a:off x="7146262" y="2699437"/>
                <a:ext cx="48240" cy="82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B05F18C6-214A-F008-034A-161D9D277270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137262" y="2690437"/>
                  <a:ext cx="6588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DA4D75D-FE27-7387-0168-AC778AD29213}"/>
                    </a:ext>
                  </a:extLst>
                </p14:cNvPr>
                <p14:cNvContentPartPr/>
                <p14:nvPr/>
              </p14:nvContentPartPr>
              <p14:xfrm>
                <a:off x="7243822" y="2618797"/>
                <a:ext cx="9360" cy="209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DA4D75D-FE27-7387-0168-AC778AD2921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234822" y="2609797"/>
                  <a:ext cx="2700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5D0C1E12-F1B2-A2AB-E4F7-9E7CB96D7FF2}"/>
                    </a:ext>
                  </a:extLst>
                </p14:cNvPr>
                <p14:cNvContentPartPr/>
                <p14:nvPr/>
              </p14:nvContentPartPr>
              <p14:xfrm>
                <a:off x="6496462" y="3205237"/>
                <a:ext cx="58320" cy="8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5D0C1E12-F1B2-A2AB-E4F7-9E7CB96D7FF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87822" y="3196597"/>
                  <a:ext cx="759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54DC77B0-5674-6F0E-6514-51B34FEC40AD}"/>
                    </a:ext>
                  </a:extLst>
                </p14:cNvPr>
                <p14:cNvContentPartPr/>
                <p14:nvPr/>
              </p14:nvContentPartPr>
              <p14:xfrm>
                <a:off x="7270462" y="3549757"/>
                <a:ext cx="212400" cy="1170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54DC77B0-5674-6F0E-6514-51B34FEC40AD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61462" y="3540757"/>
                  <a:ext cx="2300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9" name="墨迹 38">
                <a:extLst>
                  <a:ext uri="{FF2B5EF4-FFF2-40B4-BE49-F238E27FC236}">
                    <a16:creationId xmlns:a16="http://schemas.microsoft.com/office/drawing/2014/main" id="{14047218-FED3-C1DB-C9AB-0A7814DBC95F}"/>
                  </a:ext>
                </a:extLst>
              </p14:cNvPr>
              <p14:cNvContentPartPr/>
              <p14:nvPr/>
            </p14:nvContentPartPr>
            <p14:xfrm>
              <a:off x="5690782" y="1912477"/>
              <a:ext cx="26640" cy="373320"/>
            </p14:xfrm>
          </p:contentPart>
        </mc:Choice>
        <mc:Fallback xmlns="">
          <p:pic>
            <p:nvPicPr>
              <p:cNvPr id="39" name="墨迹 38">
                <a:extLst>
                  <a:ext uri="{FF2B5EF4-FFF2-40B4-BE49-F238E27FC236}">
                    <a16:creationId xmlns:a16="http://schemas.microsoft.com/office/drawing/2014/main" id="{14047218-FED3-C1DB-C9AB-0A7814DBC95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81782" y="1903477"/>
                <a:ext cx="44280" cy="39096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548680"/>
            <a:ext cx="3375239" cy="5843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2120" y="620688"/>
            <a:ext cx="1944216" cy="479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3.6.3 </a:t>
            </a:r>
            <a:r>
              <a:rPr lang="en-US" altLang="zh-CN" sz="3200" dirty="0" err="1"/>
              <a:t>Unsharp</a:t>
            </a:r>
            <a:r>
              <a:rPr lang="en-US" altLang="zh-CN" sz="3200" dirty="0"/>
              <a:t> Masking and </a:t>
            </a:r>
            <a:r>
              <a:rPr lang="en-US" altLang="zh-CN" sz="3200" dirty="0" err="1"/>
              <a:t>Highboost</a:t>
            </a:r>
            <a:r>
              <a:rPr lang="en-US" altLang="zh-CN" sz="3200" dirty="0"/>
              <a:t> Filtering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Unsharp</a:t>
            </a:r>
            <a:r>
              <a:rPr lang="en-US" altLang="zh-CN" dirty="0"/>
              <a:t> Masking</a:t>
            </a:r>
          </a:p>
          <a:p>
            <a:pPr marL="971550" lvl="1" indent="-514350">
              <a:buAutoNum type="arabicParenBoth"/>
            </a:pPr>
            <a:r>
              <a:rPr lang="en-US" altLang="zh-CN" dirty="0"/>
              <a:t>Blur the original Image</a:t>
            </a:r>
          </a:p>
          <a:p>
            <a:pPr marL="971550" lvl="1" indent="-514350">
              <a:buAutoNum type="arabicParenBoth"/>
            </a:pPr>
            <a:r>
              <a:rPr lang="en-US" altLang="zh-CN" dirty="0"/>
              <a:t>Subtract the blurred image from the original (the resulting difference called the mask )</a:t>
            </a:r>
          </a:p>
          <a:p>
            <a:pPr marL="971550" lvl="1" indent="-514350">
              <a:buAutoNum type="arabicParenBoth"/>
            </a:pPr>
            <a:r>
              <a:rPr lang="en-US" altLang="zh-CN" dirty="0"/>
              <a:t>Add the mask to the original (</a:t>
            </a:r>
            <a:r>
              <a:rPr lang="en-US" altLang="zh-CN" dirty="0">
                <a:solidFill>
                  <a:srgbClr val="FF0000"/>
                </a:solidFill>
              </a:rPr>
              <a:t>10-10</a:t>
            </a:r>
            <a:r>
              <a:rPr lang="en-US" altLang="zh-CN" dirty="0"/>
              <a:t>)</a:t>
            </a:r>
          </a:p>
          <a:p>
            <a:pPr marL="971550" lvl="1" indent="-514350">
              <a:buNone/>
            </a:pP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547664" y="4293096"/>
          <a:ext cx="3629203" cy="5040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3891200" imgH="6096000" progId="Equation.3">
                  <p:embed/>
                </p:oleObj>
              </mc:Choice>
              <mc:Fallback>
                <p:oleObj name="公式" r:id="rId2" imgW="43891200" imgH="6096000" progId="Equation.3">
                  <p:embed/>
                  <p:pic>
                    <p:nvPicPr>
                      <p:cNvPr id="0" name="图片 7168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4293096"/>
                        <a:ext cx="3629203" cy="504056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75656" y="5085184"/>
          <a:ext cx="4464496" cy="515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7548800" imgH="5486400" progId="Equation.3">
                  <p:embed/>
                </p:oleObj>
              </mc:Choice>
              <mc:Fallback>
                <p:oleObj name="公式" r:id="rId4" imgW="47548800" imgH="5486400" progId="Equation.3">
                  <p:embed/>
                  <p:pic>
                    <p:nvPicPr>
                      <p:cNvPr id="0" name="图片 7169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5085184"/>
                        <a:ext cx="4464496" cy="51513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C616C544-798E-18A1-ABD9-FEADDF3C0486}"/>
                  </a:ext>
                </a:extLst>
              </p14:cNvPr>
              <p14:cNvContentPartPr/>
              <p14:nvPr/>
            </p14:nvContentPartPr>
            <p14:xfrm>
              <a:off x="2458702" y="4687357"/>
              <a:ext cx="360" cy="36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C616C544-798E-18A1-ABD9-FEADDF3C04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50062" y="467835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E1F33270-CE11-5A99-86ED-8365060F50D6}"/>
                  </a:ext>
                </a:extLst>
              </p14:cNvPr>
              <p14:cNvContentPartPr/>
              <p14:nvPr/>
            </p14:nvContentPartPr>
            <p14:xfrm>
              <a:off x="2068102" y="4784917"/>
              <a:ext cx="360" cy="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E1F33270-CE11-5A99-86ED-8365060F50D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59462" y="477591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72358E1A-CAF8-BEE3-50DE-6022BED52886}"/>
                  </a:ext>
                </a:extLst>
              </p14:cNvPr>
              <p14:cNvContentPartPr/>
              <p14:nvPr/>
            </p14:nvContentPartPr>
            <p14:xfrm>
              <a:off x="2299222" y="4766917"/>
              <a:ext cx="360" cy="3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72358E1A-CAF8-BEE3-50DE-6022BED5288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90222" y="47582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3.6.3 </a:t>
            </a:r>
            <a:r>
              <a:rPr lang="en-US" altLang="zh-CN" sz="3200" dirty="0" err="1"/>
              <a:t>Unsharp</a:t>
            </a:r>
            <a:r>
              <a:rPr lang="en-US" altLang="zh-CN" sz="3200" dirty="0"/>
              <a:t> Masking and </a:t>
            </a:r>
            <a:r>
              <a:rPr lang="en-US" altLang="zh-CN" sz="3200" dirty="0" err="1"/>
              <a:t>Highboost</a:t>
            </a:r>
            <a:r>
              <a:rPr lang="en-US" altLang="zh-CN" sz="3200" dirty="0"/>
              <a:t> Filtering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700808"/>
            <a:ext cx="2736304" cy="3998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6096" y="1772816"/>
            <a:ext cx="1512168" cy="385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F5CDCF1D-C667-C716-73CB-0BECF694F34F}"/>
                  </a:ext>
                </a:extLst>
              </p14:cNvPr>
              <p14:cNvContentPartPr/>
              <p14:nvPr/>
            </p14:nvContentPartPr>
            <p14:xfrm>
              <a:off x="2316142" y="5262997"/>
              <a:ext cx="233280" cy="38556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F5CDCF1D-C667-C716-73CB-0BECF694F34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07502" y="5254357"/>
                <a:ext cx="25092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AD1DA14F-C214-6EFB-8202-0D3282D684EE}"/>
                  </a:ext>
                </a:extLst>
              </p14:cNvPr>
              <p14:cNvContentPartPr/>
              <p14:nvPr/>
            </p14:nvContentPartPr>
            <p14:xfrm>
              <a:off x="2980342" y="4711117"/>
              <a:ext cx="313560" cy="32472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AD1DA14F-C214-6EFB-8202-0D3282D684E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971702" y="4702117"/>
                <a:ext cx="3312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A6E86518-DA54-2E60-7E95-4A407473CA7F}"/>
                  </a:ext>
                </a:extLst>
              </p14:cNvPr>
              <p14:cNvContentPartPr/>
              <p14:nvPr/>
            </p14:nvContentPartPr>
            <p14:xfrm>
              <a:off x="2340622" y="2181397"/>
              <a:ext cx="261720" cy="29664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A6E86518-DA54-2E60-7E95-4A407473CA7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1622" y="2172757"/>
                <a:ext cx="27936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9220D3B8-1921-A49B-FBAC-44D47E14A9F6}"/>
                  </a:ext>
                </a:extLst>
              </p14:cNvPr>
              <p14:cNvContentPartPr/>
              <p14:nvPr/>
            </p14:nvContentPartPr>
            <p14:xfrm>
              <a:off x="2955142" y="1668757"/>
              <a:ext cx="303480" cy="28404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9220D3B8-1921-A49B-FBAC-44D47E14A9F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6502" y="1660117"/>
                <a:ext cx="321120" cy="30168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F21206-7885-23EB-88F2-6C5E3175E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692696"/>
            <a:ext cx="4462659" cy="1310754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75C95346-CB20-70D5-7CD1-98B083261D3D}"/>
              </a:ext>
            </a:extLst>
          </p:cNvPr>
          <p:cNvGrpSpPr/>
          <p:nvPr/>
        </p:nvGrpSpPr>
        <p:grpSpPr>
          <a:xfrm>
            <a:off x="567982" y="2650477"/>
            <a:ext cx="174240" cy="558000"/>
            <a:chOff x="567982" y="2650477"/>
            <a:chExt cx="174240" cy="55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E9B0400-BB73-DF6B-FE46-D1270AF5BA9B}"/>
                    </a:ext>
                  </a:extLst>
                </p14:cNvPr>
                <p14:cNvContentPartPr/>
                <p14:nvPr/>
              </p14:nvContentPartPr>
              <p14:xfrm>
                <a:off x="674542" y="2733997"/>
                <a:ext cx="360" cy="3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E9B0400-BB73-DF6B-FE46-D1270AF5BA9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65542" y="27253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8982F3E-86FC-849D-4786-8AD498EC3729}"/>
                    </a:ext>
                  </a:extLst>
                </p14:cNvPr>
                <p14:cNvContentPartPr/>
                <p14:nvPr/>
              </p14:nvContentPartPr>
              <p14:xfrm>
                <a:off x="567982" y="2650477"/>
                <a:ext cx="174240" cy="55800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8982F3E-86FC-849D-4786-8AD498EC372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558982" y="2641837"/>
                  <a:ext cx="191880" cy="57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AB59F2D3-C08C-525E-F489-43E14FE6306E}"/>
              </a:ext>
            </a:extLst>
          </p:cNvPr>
          <p:cNvGrpSpPr/>
          <p:nvPr/>
        </p:nvGrpSpPr>
        <p:grpSpPr>
          <a:xfrm>
            <a:off x="930862" y="2654077"/>
            <a:ext cx="800280" cy="528840"/>
            <a:chOff x="930862" y="2654077"/>
            <a:chExt cx="800280" cy="52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F3AE7EB5-642B-F99B-ECE4-AE834B906C35}"/>
                    </a:ext>
                  </a:extLst>
                </p14:cNvPr>
                <p14:cNvContentPartPr/>
                <p14:nvPr/>
              </p14:nvContentPartPr>
              <p14:xfrm>
                <a:off x="930862" y="2710597"/>
                <a:ext cx="81000" cy="3506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F3AE7EB5-642B-F99B-ECE4-AE834B906C3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922222" y="2701597"/>
                  <a:ext cx="9864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6F1C44B9-7FC6-43B8-A6C2-B909F283558D}"/>
                    </a:ext>
                  </a:extLst>
                </p14:cNvPr>
                <p14:cNvContentPartPr/>
                <p14:nvPr/>
              </p14:nvContentPartPr>
              <p14:xfrm>
                <a:off x="1048942" y="2798797"/>
                <a:ext cx="164520" cy="24264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6F1C44B9-7FC6-43B8-A6C2-B909F283558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40302" y="2789797"/>
                  <a:ext cx="1821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324FD262-C9B0-991C-CE84-57CD5639B041}"/>
                    </a:ext>
                  </a:extLst>
                </p14:cNvPr>
                <p14:cNvContentPartPr/>
                <p14:nvPr/>
              </p14:nvContentPartPr>
              <p14:xfrm>
                <a:off x="1044262" y="2733997"/>
                <a:ext cx="136800" cy="4003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324FD262-C9B0-991C-CE84-57CD5639B04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35262" y="2725357"/>
                  <a:ext cx="154440" cy="41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9B2E250B-B241-B731-84B2-34510DEB09E4}"/>
                    </a:ext>
                  </a:extLst>
                </p14:cNvPr>
                <p14:cNvContentPartPr/>
                <p14:nvPr/>
              </p14:nvContentPartPr>
              <p14:xfrm>
                <a:off x="1336582" y="2973757"/>
                <a:ext cx="21600" cy="705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9B2E250B-B241-B731-84B2-34510DEB09E4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27942" y="2964757"/>
                  <a:ext cx="392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392147E-4A9E-601B-8251-BFF0FCA16365}"/>
                    </a:ext>
                  </a:extLst>
                </p14:cNvPr>
                <p14:cNvContentPartPr/>
                <p14:nvPr/>
              </p14:nvContentPartPr>
              <p14:xfrm>
                <a:off x="1437742" y="2654077"/>
                <a:ext cx="142560" cy="4492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392147E-4A9E-601B-8251-BFF0FCA1636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1429102" y="2645437"/>
                  <a:ext cx="160200" cy="46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E024F43-736E-D56C-E8EA-CC633C98B135}"/>
                    </a:ext>
                  </a:extLst>
                </p14:cNvPr>
                <p14:cNvContentPartPr/>
                <p14:nvPr/>
              </p14:nvContentPartPr>
              <p14:xfrm>
                <a:off x="1642222" y="2698357"/>
                <a:ext cx="88920" cy="4845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E024F43-736E-D56C-E8EA-CC633C98B135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633222" y="2689717"/>
                  <a:ext cx="106560" cy="502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22C60B-AE1A-A975-1DE8-4BF8E0B7F5F4}"/>
              </a:ext>
            </a:extLst>
          </p:cNvPr>
          <p:cNvGrpSpPr/>
          <p:nvPr/>
        </p:nvGrpSpPr>
        <p:grpSpPr>
          <a:xfrm>
            <a:off x="2068102" y="2753437"/>
            <a:ext cx="180360" cy="96480"/>
            <a:chOff x="2068102" y="2753437"/>
            <a:chExt cx="18036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7E22540A-8EED-1A66-C2C4-321EE65E6C9F}"/>
                    </a:ext>
                  </a:extLst>
                </p14:cNvPr>
                <p14:cNvContentPartPr/>
                <p14:nvPr/>
              </p14:nvContentPartPr>
              <p14:xfrm>
                <a:off x="2103382" y="2753437"/>
                <a:ext cx="145080" cy="165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7E22540A-8EED-1A66-C2C4-321EE65E6C9F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094742" y="2744797"/>
                  <a:ext cx="162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04CC0B0-244B-1F0B-898F-5A7037FF711A}"/>
                    </a:ext>
                  </a:extLst>
                </p14:cNvPr>
                <p14:cNvContentPartPr/>
                <p14:nvPr/>
              </p14:nvContentPartPr>
              <p14:xfrm>
                <a:off x="2068102" y="2841277"/>
                <a:ext cx="99000" cy="86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04CC0B0-244B-1F0B-898F-5A7037FF711A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059462" y="2832277"/>
                  <a:ext cx="116640" cy="2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28C525C-4141-5E91-2C95-2BEE424B2C75}"/>
              </a:ext>
            </a:extLst>
          </p:cNvPr>
          <p:cNvGrpSpPr/>
          <p:nvPr/>
        </p:nvGrpSpPr>
        <p:grpSpPr>
          <a:xfrm>
            <a:off x="2449702" y="2618797"/>
            <a:ext cx="133560" cy="417240"/>
            <a:chOff x="2449702" y="2618797"/>
            <a:chExt cx="133560" cy="417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834D8328-5DB5-3F7A-904D-30FF83460FB8}"/>
                    </a:ext>
                  </a:extLst>
                </p14:cNvPr>
                <p14:cNvContentPartPr/>
                <p14:nvPr/>
              </p14:nvContentPartPr>
              <p14:xfrm>
                <a:off x="2449702" y="2721397"/>
                <a:ext cx="133560" cy="396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834D8328-5DB5-3F7A-904D-30FF83460FB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1062" y="2712757"/>
                  <a:ext cx="151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F8682EB-63D2-4E46-6EEF-1547EB07CEE4}"/>
                    </a:ext>
                  </a:extLst>
                </p14:cNvPr>
                <p14:cNvContentPartPr/>
                <p14:nvPr/>
              </p14:nvContentPartPr>
              <p14:xfrm>
                <a:off x="2512342" y="2618797"/>
                <a:ext cx="63720" cy="41724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F8682EB-63D2-4E46-6EEF-1547EB07CEE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503342" y="2609797"/>
                  <a:ext cx="81360" cy="434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067AED6D-1D6F-7791-E87D-632126257256}"/>
              </a:ext>
            </a:extLst>
          </p:cNvPr>
          <p:cNvGrpSpPr/>
          <p:nvPr/>
        </p:nvGrpSpPr>
        <p:grpSpPr>
          <a:xfrm>
            <a:off x="2769382" y="2556517"/>
            <a:ext cx="616680" cy="485280"/>
            <a:chOff x="2769382" y="2556517"/>
            <a:chExt cx="616680" cy="48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B50CADE-F0FF-A7F5-2AA6-5148A5C89C80}"/>
                    </a:ext>
                  </a:extLst>
                </p14:cNvPr>
                <p14:cNvContentPartPr/>
                <p14:nvPr/>
              </p14:nvContentPartPr>
              <p14:xfrm>
                <a:off x="2769382" y="2591797"/>
                <a:ext cx="32400" cy="29124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B50CADE-F0FF-A7F5-2AA6-5148A5C89C8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760742" y="2583157"/>
                  <a:ext cx="5004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32B9C575-6B04-C658-BD14-AC0CECCAD9FF}"/>
                    </a:ext>
                  </a:extLst>
                </p14:cNvPr>
                <p14:cNvContentPartPr/>
                <p14:nvPr/>
              </p14:nvContentPartPr>
              <p14:xfrm>
                <a:off x="2842822" y="2692237"/>
                <a:ext cx="137520" cy="18180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32B9C575-6B04-C658-BD14-AC0CECCAD9F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833822" y="2683597"/>
                  <a:ext cx="15516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2DC449CF-C604-E9C7-80F7-48449F333920}"/>
                    </a:ext>
                  </a:extLst>
                </p14:cNvPr>
                <p14:cNvContentPartPr/>
                <p14:nvPr/>
              </p14:nvContentPartPr>
              <p14:xfrm>
                <a:off x="2865502" y="2618797"/>
                <a:ext cx="90360" cy="28368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2DC449CF-C604-E9C7-80F7-48449F33392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2856862" y="2609797"/>
                  <a:ext cx="10800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424374A2-F311-6D97-4FB5-5B7E70574929}"/>
                    </a:ext>
                  </a:extLst>
                </p14:cNvPr>
                <p14:cNvContentPartPr/>
                <p14:nvPr/>
              </p14:nvContentPartPr>
              <p14:xfrm>
                <a:off x="3050182" y="2813917"/>
                <a:ext cx="12600" cy="4860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424374A2-F311-6D97-4FB5-5B7E70574929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041182" y="2805277"/>
                  <a:ext cx="3024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660382E4-EAFB-28D8-3277-05102E229CCD}"/>
                    </a:ext>
                  </a:extLst>
                </p14:cNvPr>
                <p14:cNvContentPartPr/>
                <p14:nvPr/>
              </p14:nvContentPartPr>
              <p14:xfrm>
                <a:off x="3159982" y="2618797"/>
                <a:ext cx="90000" cy="27792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660382E4-EAFB-28D8-3277-05102E229CC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151342" y="2609797"/>
                  <a:ext cx="10764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25AD0140-277C-D6CA-FDF2-5F44F7862E58}"/>
                    </a:ext>
                  </a:extLst>
                </p14:cNvPr>
                <p14:cNvContentPartPr/>
                <p14:nvPr/>
              </p14:nvContentPartPr>
              <p14:xfrm>
                <a:off x="3308302" y="2556517"/>
                <a:ext cx="77760" cy="48528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25AD0140-277C-D6CA-FDF2-5F44F7862E5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299302" y="2547877"/>
                  <a:ext cx="95400" cy="502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32CC34F8-468D-9CF0-2D6F-0975F9514CFD}"/>
              </a:ext>
            </a:extLst>
          </p:cNvPr>
          <p:cNvGrpSpPr/>
          <p:nvPr/>
        </p:nvGrpSpPr>
        <p:grpSpPr>
          <a:xfrm>
            <a:off x="4055302" y="2431957"/>
            <a:ext cx="764640" cy="506160"/>
            <a:chOff x="4055302" y="2431957"/>
            <a:chExt cx="764640" cy="506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9B030A7B-17EE-CAA3-0516-FD592951943C}"/>
                    </a:ext>
                  </a:extLst>
                </p14:cNvPr>
                <p14:cNvContentPartPr/>
                <p14:nvPr/>
              </p14:nvContentPartPr>
              <p14:xfrm>
                <a:off x="4055302" y="2613397"/>
                <a:ext cx="153000" cy="14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9B030A7B-17EE-CAA3-0516-FD592951943C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4046302" y="2604757"/>
                  <a:ext cx="1706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3DBCBDEB-27B7-CAF0-FF4E-83E8EAEF28D6}"/>
                    </a:ext>
                  </a:extLst>
                </p14:cNvPr>
                <p14:cNvContentPartPr/>
                <p14:nvPr/>
              </p14:nvContentPartPr>
              <p14:xfrm>
                <a:off x="4100662" y="2529517"/>
                <a:ext cx="82440" cy="3308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3DBCBDEB-27B7-CAF0-FF4E-83E8EAEF28D6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4091662" y="2520517"/>
                  <a:ext cx="10008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9B11EEE-4F64-64C2-DE39-458C95D6A40E}"/>
                    </a:ext>
                  </a:extLst>
                </p14:cNvPr>
                <p14:cNvContentPartPr/>
                <p14:nvPr/>
              </p14:nvContentPartPr>
              <p14:xfrm>
                <a:off x="4251142" y="2600797"/>
                <a:ext cx="28080" cy="2127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9B11EEE-4F64-64C2-DE39-458C95D6A40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4242142" y="2592157"/>
                  <a:ext cx="4572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C7048C72-1098-3148-0DDA-B83B6D53FB17}"/>
                    </a:ext>
                  </a:extLst>
                </p14:cNvPr>
                <p14:cNvContentPartPr/>
                <p14:nvPr/>
              </p14:nvContentPartPr>
              <p14:xfrm>
                <a:off x="4278862" y="2622037"/>
                <a:ext cx="139680" cy="24156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C7048C72-1098-3148-0DDA-B83B6D53FB17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4269862" y="2613397"/>
                  <a:ext cx="15732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780A3FA9-01E5-BC9D-1CBB-2AD28BE6A709}"/>
                    </a:ext>
                  </a:extLst>
                </p14:cNvPr>
                <p14:cNvContentPartPr/>
                <p14:nvPr/>
              </p14:nvContentPartPr>
              <p14:xfrm>
                <a:off x="4293622" y="2627437"/>
                <a:ext cx="109800" cy="31068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780A3FA9-01E5-BC9D-1CBB-2AD28BE6A70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284622" y="2618437"/>
                  <a:ext cx="12744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7132F5E0-EEA2-DE99-629B-C81AF6C8C2E8}"/>
                    </a:ext>
                  </a:extLst>
                </p14:cNvPr>
                <p14:cNvContentPartPr/>
                <p14:nvPr/>
              </p14:nvContentPartPr>
              <p14:xfrm>
                <a:off x="4463542" y="2742637"/>
                <a:ext cx="28800" cy="9792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7132F5E0-EEA2-DE99-629B-C81AF6C8C2E8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454542" y="2733997"/>
                  <a:ext cx="464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EF2283EF-B78E-9EBE-40BA-D13A4AEDEF38}"/>
                    </a:ext>
                  </a:extLst>
                </p14:cNvPr>
                <p14:cNvContentPartPr/>
                <p14:nvPr/>
              </p14:nvContentPartPr>
              <p14:xfrm>
                <a:off x="4571542" y="2520877"/>
                <a:ext cx="118080" cy="40320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EF2283EF-B78E-9EBE-40BA-D13A4AEDEF3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562902" y="2512237"/>
                  <a:ext cx="13572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4D159E26-CC2C-5403-0A29-19AC09BC8EEA}"/>
                    </a:ext>
                  </a:extLst>
                </p14:cNvPr>
                <p14:cNvContentPartPr/>
                <p14:nvPr/>
              </p14:nvContentPartPr>
              <p14:xfrm>
                <a:off x="4740382" y="2431957"/>
                <a:ext cx="79560" cy="39924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4D159E26-CC2C-5403-0A29-19AC09BC8EEA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731742" y="2423317"/>
                  <a:ext cx="97200" cy="416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9" name="墨迹 48">
                <a:extLst>
                  <a:ext uri="{FF2B5EF4-FFF2-40B4-BE49-F238E27FC236}">
                    <a16:creationId xmlns:a16="http://schemas.microsoft.com/office/drawing/2014/main" id="{93D117F2-2320-B1B4-42BA-96E03074E04D}"/>
                  </a:ext>
                </a:extLst>
              </p14:cNvPr>
              <p14:cNvContentPartPr/>
              <p14:nvPr/>
            </p14:nvContentPartPr>
            <p14:xfrm>
              <a:off x="5033422" y="2707357"/>
              <a:ext cx="198720" cy="3960"/>
            </p14:xfrm>
          </p:contentPart>
        </mc:Choice>
        <mc:Fallback xmlns="">
          <p:pic>
            <p:nvPicPr>
              <p:cNvPr id="49" name="墨迹 48">
                <a:extLst>
                  <a:ext uri="{FF2B5EF4-FFF2-40B4-BE49-F238E27FC236}">
                    <a16:creationId xmlns:a16="http://schemas.microsoft.com/office/drawing/2014/main" id="{93D117F2-2320-B1B4-42BA-96E03074E04D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5024422" y="2698357"/>
                <a:ext cx="216360" cy="21600"/>
              </a:xfrm>
              <a:prstGeom prst="rect">
                <a:avLst/>
              </a:prstGeom>
            </p:spPr>
          </p:pic>
        </mc:Fallback>
      </mc:AlternateContent>
      <p:grpSp>
        <p:nvGrpSpPr>
          <p:cNvPr id="59" name="组合 58">
            <a:extLst>
              <a:ext uri="{FF2B5EF4-FFF2-40B4-BE49-F238E27FC236}">
                <a16:creationId xmlns:a16="http://schemas.microsoft.com/office/drawing/2014/main" id="{BD6B6279-1738-E49A-E5D8-A12E84A66EE4}"/>
              </a:ext>
            </a:extLst>
          </p:cNvPr>
          <p:cNvGrpSpPr/>
          <p:nvPr/>
        </p:nvGrpSpPr>
        <p:grpSpPr>
          <a:xfrm>
            <a:off x="5448502" y="2503237"/>
            <a:ext cx="893160" cy="495000"/>
            <a:chOff x="5448502" y="2503237"/>
            <a:chExt cx="893160" cy="49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BEBD8727-7253-193B-6489-FD5F8CF03435}"/>
                    </a:ext>
                  </a:extLst>
                </p14:cNvPr>
                <p14:cNvContentPartPr/>
                <p14:nvPr/>
              </p14:nvContentPartPr>
              <p14:xfrm>
                <a:off x="5448502" y="2620597"/>
                <a:ext cx="129240" cy="338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BEBD8727-7253-193B-6489-FD5F8CF0343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5439502" y="2611957"/>
                  <a:ext cx="14688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BD4D9402-DA7A-D0AA-0E98-AFEB2CA89C6B}"/>
                    </a:ext>
                  </a:extLst>
                </p14:cNvPr>
                <p14:cNvContentPartPr/>
                <p14:nvPr/>
              </p14:nvContentPartPr>
              <p14:xfrm>
                <a:off x="5512582" y="2547517"/>
                <a:ext cx="64440" cy="3610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BD4D9402-DA7A-D0AA-0E98-AFEB2CA89C6B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5503942" y="2538517"/>
                  <a:ext cx="82080" cy="37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C91DFEB9-EBCC-374E-7C20-D107F8DA90BC}"/>
                    </a:ext>
                  </a:extLst>
                </p14:cNvPr>
                <p14:cNvContentPartPr/>
                <p14:nvPr/>
              </p14:nvContentPartPr>
              <p14:xfrm>
                <a:off x="5708782" y="2565157"/>
                <a:ext cx="70200" cy="2948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C91DFEB9-EBCC-374E-7C20-D107F8DA90BC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5700142" y="2556517"/>
                  <a:ext cx="8784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B917A913-6A5B-3E8C-D0E0-A49094C43334}"/>
                    </a:ext>
                  </a:extLst>
                </p14:cNvPr>
                <p14:cNvContentPartPr/>
                <p14:nvPr/>
              </p14:nvContentPartPr>
              <p14:xfrm>
                <a:off x="5798782" y="2628877"/>
                <a:ext cx="106560" cy="3006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B917A913-6A5B-3E8C-D0E0-A49094C43334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5790142" y="2619877"/>
                  <a:ext cx="12420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D3AF5947-E6F8-A7EB-55F3-5A40A5212F4D}"/>
                    </a:ext>
                  </a:extLst>
                </p14:cNvPr>
                <p14:cNvContentPartPr/>
                <p14:nvPr/>
              </p14:nvContentPartPr>
              <p14:xfrm>
                <a:off x="5787622" y="2645077"/>
                <a:ext cx="116280" cy="28584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D3AF5947-E6F8-A7EB-55F3-5A40A5212F4D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5778622" y="2636437"/>
                  <a:ext cx="133920" cy="30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C7024318-B7E2-B315-6077-A1D45CF2F2B3}"/>
                    </a:ext>
                  </a:extLst>
                </p14:cNvPr>
                <p14:cNvContentPartPr/>
                <p14:nvPr/>
              </p14:nvContentPartPr>
              <p14:xfrm>
                <a:off x="5979142" y="2858197"/>
                <a:ext cx="30960" cy="6804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C7024318-B7E2-B315-6077-A1D45CF2F2B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5970502" y="2849557"/>
                  <a:ext cx="486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F61B9F88-3577-5852-718D-7C5337F3FCDE}"/>
                    </a:ext>
                  </a:extLst>
                </p14:cNvPr>
                <p14:cNvContentPartPr/>
                <p14:nvPr/>
              </p14:nvContentPartPr>
              <p14:xfrm>
                <a:off x="6115942" y="2636437"/>
                <a:ext cx="82800" cy="3618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F61B9F88-3577-5852-718D-7C5337F3FCDE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106942" y="2627437"/>
                  <a:ext cx="100440" cy="37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38937BEC-6A79-2F38-559E-81967AB04707}"/>
                    </a:ext>
                  </a:extLst>
                </p14:cNvPr>
                <p14:cNvContentPartPr/>
                <p14:nvPr/>
              </p14:nvContentPartPr>
              <p14:xfrm>
                <a:off x="6276142" y="2503237"/>
                <a:ext cx="65520" cy="40968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38937BEC-6A79-2F38-559E-81967AB047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267502" y="2494237"/>
                  <a:ext cx="83160" cy="427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C829FEB5-85B5-986F-78B9-9450B5BD9619}"/>
                  </a:ext>
                </a:extLst>
              </p14:cNvPr>
              <p14:cNvContentPartPr/>
              <p14:nvPr/>
            </p14:nvContentPartPr>
            <p14:xfrm>
              <a:off x="5431222" y="2423317"/>
              <a:ext cx="74520" cy="360"/>
            </p14:xfrm>
          </p:contentPart>
        </mc:Choice>
        <mc:Fallback xmlns=""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C829FEB5-85B5-986F-78B9-9450B5BD9619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5422222" y="2414677"/>
                <a:ext cx="92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A9E386A2-FAE6-5A85-051C-BF140BE27B9B}"/>
                  </a:ext>
                </a:extLst>
              </p14:cNvPr>
              <p14:cNvContentPartPr/>
              <p14:nvPr/>
            </p14:nvContentPartPr>
            <p14:xfrm>
              <a:off x="6395662" y="2431957"/>
              <a:ext cx="121680" cy="63540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A9E386A2-FAE6-5A85-051C-BF140BE27B9B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6387022" y="2423317"/>
                <a:ext cx="139320" cy="65304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组合 63">
            <a:extLst>
              <a:ext uri="{FF2B5EF4-FFF2-40B4-BE49-F238E27FC236}">
                <a16:creationId xmlns:a16="http://schemas.microsoft.com/office/drawing/2014/main" id="{0EEC2BB4-29A8-50AD-F603-EAE47EC03349}"/>
              </a:ext>
            </a:extLst>
          </p:cNvPr>
          <p:cNvGrpSpPr/>
          <p:nvPr/>
        </p:nvGrpSpPr>
        <p:grpSpPr>
          <a:xfrm>
            <a:off x="2955862" y="2023717"/>
            <a:ext cx="630360" cy="174240"/>
            <a:chOff x="2955862" y="2023717"/>
            <a:chExt cx="63036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E37DCA38-1446-44C5-9A9F-1C3B39E61DEB}"/>
                    </a:ext>
                  </a:extLst>
                </p14:cNvPr>
                <p14:cNvContentPartPr/>
                <p14:nvPr/>
              </p14:nvContentPartPr>
              <p14:xfrm>
                <a:off x="3106702" y="2041357"/>
                <a:ext cx="12600" cy="1566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E37DCA38-1446-44C5-9A9F-1C3B39E61DEB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098062" y="2032717"/>
                  <a:ext cx="3024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C2B3D7F9-27FC-F02F-8926-8C3497CD5760}"/>
                    </a:ext>
                  </a:extLst>
                </p14:cNvPr>
                <p14:cNvContentPartPr/>
                <p14:nvPr/>
              </p14:nvContentPartPr>
              <p14:xfrm>
                <a:off x="3158902" y="2032717"/>
                <a:ext cx="68400" cy="11304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C2B3D7F9-27FC-F02F-8926-8C3497CD5760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150262" y="2024077"/>
                  <a:ext cx="86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A1927D66-89A0-A15A-6A4A-B0FD4B0814FB}"/>
                    </a:ext>
                  </a:extLst>
                </p14:cNvPr>
                <p14:cNvContentPartPr/>
                <p14:nvPr/>
              </p14:nvContentPartPr>
              <p14:xfrm>
                <a:off x="3266902" y="2093557"/>
                <a:ext cx="96480" cy="4608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A1927D66-89A0-A15A-6A4A-B0FD4B0814FB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7902" y="2084557"/>
                  <a:ext cx="11412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266DC81-D10F-4A5E-FF8F-5ACB591A184C}"/>
                    </a:ext>
                  </a:extLst>
                </p14:cNvPr>
                <p14:cNvContentPartPr/>
                <p14:nvPr/>
              </p14:nvContentPartPr>
              <p14:xfrm>
                <a:off x="3302182" y="2153317"/>
                <a:ext cx="72000" cy="396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266DC81-D10F-4A5E-FF8F-5ACB591A184C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3293182" y="2144677"/>
                  <a:ext cx="8964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FA42A25-DC35-BC80-DC1E-F949EB719F2D}"/>
                    </a:ext>
                  </a:extLst>
                </p14:cNvPr>
                <p14:cNvContentPartPr/>
                <p14:nvPr/>
              </p14:nvContentPartPr>
              <p14:xfrm>
                <a:off x="3462022" y="2023717"/>
                <a:ext cx="360" cy="15552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FA42A25-DC35-BC80-DC1E-F949EB719F2D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3453382" y="2015077"/>
                  <a:ext cx="180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A3A99C7A-36C2-CACE-D20A-7262654F9E99}"/>
                    </a:ext>
                  </a:extLst>
                </p14:cNvPr>
                <p14:cNvContentPartPr/>
                <p14:nvPr/>
              </p14:nvContentPartPr>
              <p14:xfrm>
                <a:off x="3167182" y="2112637"/>
                <a:ext cx="19800" cy="36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A3A99C7A-36C2-CACE-D20A-7262654F9E99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3158542" y="2103997"/>
                  <a:ext cx="3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80179F14-12DB-5905-34CC-557112F2A04D}"/>
                    </a:ext>
                  </a:extLst>
                </p14:cNvPr>
                <p14:cNvContentPartPr/>
                <p14:nvPr/>
              </p14:nvContentPartPr>
              <p14:xfrm>
                <a:off x="2955862" y="2068717"/>
                <a:ext cx="630360" cy="10728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80179F14-12DB-5905-34CC-557112F2A04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2946862" y="2059717"/>
                  <a:ext cx="648000" cy="12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016A2FAD-9969-DB3F-BDF8-32121E9E8473}"/>
              </a:ext>
            </a:extLst>
          </p:cNvPr>
          <p:cNvGrpSpPr/>
          <p:nvPr/>
        </p:nvGrpSpPr>
        <p:grpSpPr>
          <a:xfrm>
            <a:off x="3568582" y="2449957"/>
            <a:ext cx="364320" cy="415080"/>
            <a:chOff x="3568582" y="2449957"/>
            <a:chExt cx="364320" cy="41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61B35D81-A540-8435-6BA8-9B8F9D20BA90}"/>
                    </a:ext>
                  </a:extLst>
                </p14:cNvPr>
                <p14:cNvContentPartPr/>
                <p14:nvPr/>
              </p14:nvContentPartPr>
              <p14:xfrm>
                <a:off x="3568582" y="2751997"/>
                <a:ext cx="144360" cy="3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61B35D81-A540-8435-6BA8-9B8F9D20BA90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3559582" y="2742997"/>
                  <a:ext cx="16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1E03F70-EF16-25CB-0871-106D5FF29A3D}"/>
                    </a:ext>
                  </a:extLst>
                </p14:cNvPr>
                <p14:cNvContentPartPr/>
                <p14:nvPr/>
              </p14:nvContentPartPr>
              <p14:xfrm>
                <a:off x="3625102" y="2591797"/>
                <a:ext cx="49320" cy="25452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1E03F70-EF16-25CB-0871-106D5FF29A3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3616462" y="2583157"/>
                  <a:ext cx="669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B342CBEC-9313-AD66-E12D-3673ED77EC27}"/>
                    </a:ext>
                  </a:extLst>
                </p14:cNvPr>
                <p14:cNvContentPartPr/>
                <p14:nvPr/>
              </p14:nvContentPartPr>
              <p14:xfrm>
                <a:off x="3870982" y="2449957"/>
                <a:ext cx="61920" cy="41508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B342CBEC-9313-AD66-E12D-3673ED77EC27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3861982" y="2440957"/>
                  <a:ext cx="7956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BE666748-A14C-5A34-3880-3143E60E4DF9}"/>
                    </a:ext>
                  </a:extLst>
                </p14:cNvPr>
                <p14:cNvContentPartPr/>
                <p14:nvPr/>
              </p14:nvContentPartPr>
              <p14:xfrm>
                <a:off x="3728062" y="2574157"/>
                <a:ext cx="46080" cy="2224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BE666748-A14C-5A34-3880-3143E60E4DF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3719422" y="2565157"/>
                  <a:ext cx="6372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3E56010-855C-56EA-71C4-1683CD5B375C}"/>
                    </a:ext>
                  </a:extLst>
                </p14:cNvPr>
                <p14:cNvContentPartPr/>
                <p14:nvPr/>
              </p14:nvContentPartPr>
              <p14:xfrm>
                <a:off x="3744982" y="2591797"/>
                <a:ext cx="72360" cy="1490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3E56010-855C-56EA-71C4-1683CD5B375C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3736342" y="2583157"/>
                  <a:ext cx="9000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3D76ED5C-A6A1-BBA6-10C9-EC7A727E3B25}"/>
                    </a:ext>
                  </a:extLst>
                </p14:cNvPr>
                <p14:cNvContentPartPr/>
                <p14:nvPr/>
              </p14:nvContentPartPr>
              <p14:xfrm>
                <a:off x="3834982" y="2645077"/>
                <a:ext cx="360" cy="3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3D76ED5C-A6A1-BBA6-10C9-EC7A727E3B2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825982" y="26364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5719C2AB-807B-417F-BDFC-9E7F18C40A53}"/>
              </a:ext>
            </a:extLst>
          </p:cNvPr>
          <p:cNvGrpSpPr/>
          <p:nvPr/>
        </p:nvGrpSpPr>
        <p:grpSpPr>
          <a:xfrm>
            <a:off x="1991782" y="3790237"/>
            <a:ext cx="189360" cy="107280"/>
            <a:chOff x="1991782" y="3790237"/>
            <a:chExt cx="189360" cy="107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2E5F842D-B0C0-6863-8CCA-A7580B2BCB72}"/>
                    </a:ext>
                  </a:extLst>
                </p14:cNvPr>
                <p14:cNvContentPartPr/>
                <p14:nvPr/>
              </p14:nvContentPartPr>
              <p14:xfrm>
                <a:off x="1991782" y="3790237"/>
                <a:ext cx="189360" cy="19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2E5F842D-B0C0-6863-8CCA-A7580B2BCB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982782" y="3781597"/>
                  <a:ext cx="2070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C3FB6B58-1646-37C8-6BA5-875E548CCB8B}"/>
                    </a:ext>
                  </a:extLst>
                </p14:cNvPr>
                <p14:cNvContentPartPr/>
                <p14:nvPr/>
              </p14:nvContentPartPr>
              <p14:xfrm>
                <a:off x="1997182" y="3897157"/>
                <a:ext cx="160920" cy="36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C3FB6B58-1646-37C8-6BA5-875E548CCB8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988182" y="3888157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F7D1821F-81C8-1333-8F03-5BDC2B761F5B}"/>
              </a:ext>
            </a:extLst>
          </p:cNvPr>
          <p:cNvGrpSpPr/>
          <p:nvPr/>
        </p:nvGrpSpPr>
        <p:grpSpPr>
          <a:xfrm>
            <a:off x="2358622" y="3461917"/>
            <a:ext cx="1644840" cy="637920"/>
            <a:chOff x="2358622" y="3461917"/>
            <a:chExt cx="164484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52768B88-EA2B-0A0A-5CC8-9A67F12553FC}"/>
                    </a:ext>
                  </a:extLst>
                </p14:cNvPr>
                <p14:cNvContentPartPr/>
                <p14:nvPr/>
              </p14:nvContentPartPr>
              <p14:xfrm>
                <a:off x="2358622" y="3657037"/>
                <a:ext cx="73800" cy="3128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52768B88-EA2B-0A0A-5CC8-9A67F12553F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349622" y="3648037"/>
                  <a:ext cx="91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4C5AF945-3FB5-BDD5-B8D6-A5C88B1212FA}"/>
                    </a:ext>
                  </a:extLst>
                </p14:cNvPr>
                <p14:cNvContentPartPr/>
                <p14:nvPr/>
              </p14:nvContentPartPr>
              <p14:xfrm>
                <a:off x="2476342" y="3684037"/>
                <a:ext cx="9360" cy="23688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4C5AF945-3FB5-BDD5-B8D6-A5C88B1212F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67342" y="3675037"/>
                  <a:ext cx="2700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B0D709A5-458D-E4BA-1744-961BB70434D0}"/>
                    </a:ext>
                  </a:extLst>
                </p14:cNvPr>
                <p14:cNvContentPartPr/>
                <p14:nvPr/>
              </p14:nvContentPartPr>
              <p14:xfrm>
                <a:off x="2556622" y="3691237"/>
                <a:ext cx="91440" cy="464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B0D709A5-458D-E4BA-1744-961BB70434D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547622" y="3682237"/>
                  <a:ext cx="109080" cy="6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D04E3712-F22E-6CB3-597A-ECFBB3A94180}"/>
                    </a:ext>
                  </a:extLst>
                </p14:cNvPr>
                <p14:cNvContentPartPr/>
                <p14:nvPr/>
              </p14:nvContentPartPr>
              <p14:xfrm>
                <a:off x="2565262" y="3612757"/>
                <a:ext cx="34560" cy="34668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D04E3712-F22E-6CB3-597A-ECFBB3A94180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556262" y="3604117"/>
                  <a:ext cx="52200" cy="36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14363B4-D20D-8E14-AA02-C6CCA1D81C40}"/>
                    </a:ext>
                  </a:extLst>
                </p14:cNvPr>
                <p14:cNvContentPartPr/>
                <p14:nvPr/>
              </p14:nvContentPartPr>
              <p14:xfrm>
                <a:off x="2689822" y="3639397"/>
                <a:ext cx="74880" cy="4604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14363B4-D20D-8E14-AA02-C6CCA1D81C4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680822" y="3630397"/>
                  <a:ext cx="92520" cy="47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FE30A7ED-2341-BBD6-F225-A44F000179FD}"/>
                    </a:ext>
                  </a:extLst>
                </p14:cNvPr>
                <p14:cNvContentPartPr/>
                <p14:nvPr/>
              </p14:nvContentPartPr>
              <p14:xfrm>
                <a:off x="2760022" y="3684037"/>
                <a:ext cx="90360" cy="1580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FE30A7ED-2341-BBD6-F225-A44F000179F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751382" y="3675037"/>
                  <a:ext cx="108000" cy="1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1A1FB91-0160-0550-E8D0-20B5A9DD8548}"/>
                    </a:ext>
                  </a:extLst>
                </p14:cNvPr>
                <p14:cNvContentPartPr/>
                <p14:nvPr/>
              </p14:nvContentPartPr>
              <p14:xfrm>
                <a:off x="2911582" y="3604117"/>
                <a:ext cx="78840" cy="3614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1A1FB91-0160-0550-E8D0-20B5A9DD8548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902582" y="3595117"/>
                  <a:ext cx="96480" cy="37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E9871458-3325-F33D-943E-023A33F8283B}"/>
                    </a:ext>
                  </a:extLst>
                </p14:cNvPr>
                <p14:cNvContentPartPr/>
                <p14:nvPr/>
              </p14:nvContentPartPr>
              <p14:xfrm>
                <a:off x="3071062" y="3675037"/>
                <a:ext cx="360" cy="36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E9871458-3325-F33D-943E-023A33F8283B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062422" y="36660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AA9576BF-DF03-DE6B-B02E-E3D820DBA154}"/>
                    </a:ext>
                  </a:extLst>
                </p14:cNvPr>
                <p14:cNvContentPartPr/>
                <p14:nvPr/>
              </p14:nvContentPartPr>
              <p14:xfrm>
                <a:off x="3124702" y="3545077"/>
                <a:ext cx="195840" cy="327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AA9576BF-DF03-DE6B-B02E-E3D820DBA15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3115702" y="3536077"/>
                  <a:ext cx="21348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3A095A9C-CC42-2A62-9C06-D6AFCA88E6D5}"/>
                    </a:ext>
                  </a:extLst>
                </p14:cNvPr>
                <p14:cNvContentPartPr/>
                <p14:nvPr/>
              </p14:nvContentPartPr>
              <p14:xfrm>
                <a:off x="3185182" y="3461917"/>
                <a:ext cx="78840" cy="42192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3A095A9C-CC42-2A62-9C06-D6AFCA88E6D5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3176542" y="3452917"/>
                  <a:ext cx="96480" cy="43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D0516BAF-4275-90B9-DE98-AF6973E17A38}"/>
                    </a:ext>
                  </a:extLst>
                </p14:cNvPr>
                <p14:cNvContentPartPr/>
                <p14:nvPr/>
              </p14:nvContentPartPr>
              <p14:xfrm>
                <a:off x="3302182" y="3614917"/>
                <a:ext cx="124920" cy="30780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D0516BAF-4275-90B9-DE98-AF6973E17A38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3293182" y="3605917"/>
                  <a:ext cx="14256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1B740155-76D5-DB0A-485E-690D6A0EFCC3}"/>
                    </a:ext>
                  </a:extLst>
                </p14:cNvPr>
                <p14:cNvContentPartPr/>
                <p14:nvPr/>
              </p14:nvContentPartPr>
              <p14:xfrm>
                <a:off x="3470662" y="3611317"/>
                <a:ext cx="167760" cy="27792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1B740155-76D5-DB0A-485E-690D6A0EFCC3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462022" y="3602677"/>
                  <a:ext cx="18540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FAC7568A-F1E6-0071-157C-C7D5461CAAC9}"/>
                    </a:ext>
                  </a:extLst>
                </p14:cNvPr>
                <p14:cNvContentPartPr/>
                <p14:nvPr/>
              </p14:nvContentPartPr>
              <p14:xfrm>
                <a:off x="3491542" y="3621757"/>
                <a:ext cx="130320" cy="21024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FAC7568A-F1E6-0071-157C-C7D5461CAAC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482902" y="3613117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0F151090-A389-4F9E-0745-8CAD86E6F53B}"/>
                    </a:ext>
                  </a:extLst>
                </p14:cNvPr>
                <p14:cNvContentPartPr/>
                <p14:nvPr/>
              </p14:nvContentPartPr>
              <p14:xfrm>
                <a:off x="3701782" y="3781597"/>
                <a:ext cx="26640" cy="10692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0F151090-A389-4F9E-0745-8CAD86E6F53B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692782" y="3772957"/>
                  <a:ext cx="4428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06390E02-E931-ED54-9500-68C3068E68AE}"/>
                    </a:ext>
                  </a:extLst>
                </p14:cNvPr>
                <p14:cNvContentPartPr/>
                <p14:nvPr/>
              </p14:nvContentPartPr>
              <p14:xfrm>
                <a:off x="3763702" y="3621757"/>
                <a:ext cx="90360" cy="28260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06390E02-E931-ED54-9500-68C3068E68AE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755062" y="3613117"/>
                  <a:ext cx="108000" cy="30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74988B6-26E9-0478-8304-1B480B9F9DD9}"/>
                    </a:ext>
                  </a:extLst>
                </p14:cNvPr>
                <p14:cNvContentPartPr/>
                <p14:nvPr/>
              </p14:nvContentPartPr>
              <p14:xfrm>
                <a:off x="3950182" y="3506557"/>
                <a:ext cx="53280" cy="2919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74988B6-26E9-0478-8304-1B480B9F9DD9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941542" y="3497557"/>
                  <a:ext cx="70920" cy="30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9DFB3579-FBB0-6BF7-5411-16001D284907}"/>
              </a:ext>
            </a:extLst>
          </p:cNvPr>
          <p:cNvGrpSpPr/>
          <p:nvPr/>
        </p:nvGrpSpPr>
        <p:grpSpPr>
          <a:xfrm>
            <a:off x="4332142" y="3373357"/>
            <a:ext cx="1197360" cy="442800"/>
            <a:chOff x="4332142" y="3373357"/>
            <a:chExt cx="1197360" cy="44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9CE53E76-916C-383D-C819-354417C8A811}"/>
                    </a:ext>
                  </a:extLst>
                </p14:cNvPr>
                <p14:cNvContentPartPr/>
                <p14:nvPr/>
              </p14:nvContentPartPr>
              <p14:xfrm>
                <a:off x="4332142" y="3630757"/>
                <a:ext cx="135720" cy="828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9CE53E76-916C-383D-C819-354417C8A811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323142" y="3621757"/>
                  <a:ext cx="153360" cy="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4FACA2B9-F386-979A-1D6E-69BCA03BA197}"/>
                    </a:ext>
                  </a:extLst>
                </p14:cNvPr>
                <p14:cNvContentPartPr/>
                <p14:nvPr/>
              </p14:nvContentPartPr>
              <p14:xfrm>
                <a:off x="4669462" y="3586117"/>
                <a:ext cx="165960" cy="93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4FACA2B9-F386-979A-1D6E-69BCA03BA197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660462" y="3577477"/>
                  <a:ext cx="1836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52B1008F-3587-2EAA-37A3-197B4F0887AD}"/>
                    </a:ext>
                  </a:extLst>
                </p14:cNvPr>
                <p14:cNvContentPartPr/>
                <p14:nvPr/>
              </p14:nvContentPartPr>
              <p14:xfrm>
                <a:off x="4739662" y="3470917"/>
                <a:ext cx="56520" cy="34524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52B1008F-3587-2EAA-37A3-197B4F0887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730662" y="3461917"/>
                  <a:ext cx="74160" cy="36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AB9398B5-4384-68D7-97A0-30716F45D507}"/>
                    </a:ext>
                  </a:extLst>
                </p14:cNvPr>
                <p14:cNvContentPartPr/>
                <p14:nvPr/>
              </p14:nvContentPartPr>
              <p14:xfrm>
                <a:off x="4473982" y="3479557"/>
                <a:ext cx="45360" cy="3229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AB9398B5-4384-68D7-97A0-30716F45D507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65342" y="3470917"/>
                  <a:ext cx="630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9A317CBB-A328-102A-4197-568AC7D5FB64}"/>
                    </a:ext>
                  </a:extLst>
                </p14:cNvPr>
                <p14:cNvContentPartPr/>
                <p14:nvPr/>
              </p14:nvContentPartPr>
              <p14:xfrm>
                <a:off x="4514662" y="3568477"/>
                <a:ext cx="77040" cy="1364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9A317CBB-A328-102A-4197-568AC7D5FB64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505662" y="3559837"/>
                  <a:ext cx="946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34CD42E7-FBE2-5601-E86B-3434168DAC18}"/>
                    </a:ext>
                  </a:extLst>
                </p14:cNvPr>
                <p14:cNvContentPartPr/>
                <p14:nvPr/>
              </p14:nvContentPartPr>
              <p14:xfrm>
                <a:off x="4607182" y="3657037"/>
                <a:ext cx="360" cy="36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34CD42E7-FBE2-5601-E86B-3434168DAC1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598542" y="3648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3A0FE69-7A69-848F-8D2C-47A88503E097}"/>
                    </a:ext>
                  </a:extLst>
                </p14:cNvPr>
                <p14:cNvContentPartPr/>
                <p14:nvPr/>
              </p14:nvContentPartPr>
              <p14:xfrm>
                <a:off x="4678102" y="3373357"/>
                <a:ext cx="80640" cy="3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3A0FE69-7A69-848F-8D2C-47A88503E09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669102" y="3364357"/>
                  <a:ext cx="982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9EDE7B43-3B31-F750-105F-454A13F5A890}"/>
                    </a:ext>
                  </a:extLst>
                </p14:cNvPr>
                <p14:cNvContentPartPr/>
                <p14:nvPr/>
              </p14:nvContentPartPr>
              <p14:xfrm>
                <a:off x="4925062" y="3435277"/>
                <a:ext cx="55440" cy="2872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9EDE7B43-3B31-F750-105F-454A13F5A890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4916062" y="3426637"/>
                  <a:ext cx="73080" cy="30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B65E7127-A576-2873-E3BF-403506F84FC3}"/>
                    </a:ext>
                  </a:extLst>
                </p14:cNvPr>
                <p14:cNvContentPartPr/>
                <p14:nvPr/>
              </p14:nvContentPartPr>
              <p14:xfrm>
                <a:off x="5045302" y="3514477"/>
                <a:ext cx="103320" cy="2232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B65E7127-A576-2873-E3BF-403506F84FC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036662" y="3505477"/>
                  <a:ext cx="120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E48685AD-0044-4C76-D17E-BC5F2D54FEB3}"/>
                    </a:ext>
                  </a:extLst>
                </p14:cNvPr>
                <p14:cNvContentPartPr/>
                <p14:nvPr/>
              </p14:nvContentPartPr>
              <p14:xfrm>
                <a:off x="5046022" y="3488557"/>
                <a:ext cx="85320" cy="21240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E48685AD-0044-4C76-D17E-BC5F2D54FEB3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037382" y="3479917"/>
                  <a:ext cx="10296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3E3248E2-5D92-BB7B-13DB-9A1594E3FBDD}"/>
                    </a:ext>
                  </a:extLst>
                </p14:cNvPr>
                <p14:cNvContentPartPr/>
                <p14:nvPr/>
              </p14:nvContentPartPr>
              <p14:xfrm>
                <a:off x="5216302" y="3657037"/>
                <a:ext cx="39240" cy="5508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3E3248E2-5D92-BB7B-13DB-9A1594E3FBDD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207302" y="3648397"/>
                  <a:ext cx="5688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335EEC1B-FC02-412B-F4B8-258DB719ED36}"/>
                    </a:ext>
                  </a:extLst>
                </p14:cNvPr>
                <p14:cNvContentPartPr/>
                <p14:nvPr/>
              </p14:nvContentPartPr>
              <p14:xfrm>
                <a:off x="5325022" y="3453277"/>
                <a:ext cx="97920" cy="316080"/>
              </p14:xfrm>
            </p:contentPart>
          </mc:Choice>
          <mc:Fallback xmlns=""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335EEC1B-FC02-412B-F4B8-258DB719ED3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316382" y="3444277"/>
                  <a:ext cx="11556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FDFB487A-BFDA-6A59-801E-A3F209BD9046}"/>
                    </a:ext>
                  </a:extLst>
                </p14:cNvPr>
                <p14:cNvContentPartPr/>
                <p14:nvPr/>
              </p14:nvContentPartPr>
              <p14:xfrm>
                <a:off x="5429062" y="3390997"/>
                <a:ext cx="100440" cy="39240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FDFB487A-BFDA-6A59-801E-A3F209BD904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5420422" y="3382357"/>
                  <a:ext cx="118080" cy="41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A36ABA10-8EBC-A807-A8ED-60E8E6D68B1E}"/>
              </a:ext>
            </a:extLst>
          </p:cNvPr>
          <p:cNvGrpSpPr/>
          <p:nvPr/>
        </p:nvGrpSpPr>
        <p:grpSpPr>
          <a:xfrm>
            <a:off x="6294142" y="3248797"/>
            <a:ext cx="1506240" cy="1304280"/>
            <a:chOff x="6294142" y="3248797"/>
            <a:chExt cx="1506240" cy="130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10BA2A8D-2EFA-B26C-052F-67F2B8DA01AB}"/>
                    </a:ext>
                  </a:extLst>
                </p14:cNvPr>
                <p14:cNvContentPartPr/>
                <p14:nvPr/>
              </p14:nvContentPartPr>
              <p14:xfrm>
                <a:off x="6729022" y="3328717"/>
                <a:ext cx="18000" cy="82404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10BA2A8D-2EFA-B26C-052F-67F2B8DA01A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20022" y="3319717"/>
                  <a:ext cx="35640" cy="84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965DE2FB-43ED-703C-558E-10BAEE35A32A}"/>
                    </a:ext>
                  </a:extLst>
                </p14:cNvPr>
                <p14:cNvContentPartPr/>
                <p14:nvPr/>
              </p14:nvContentPartPr>
              <p14:xfrm>
                <a:off x="6754582" y="3249877"/>
                <a:ext cx="862920" cy="43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965DE2FB-43ED-703C-558E-10BAEE35A32A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745582" y="3241237"/>
                  <a:ext cx="88056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94C58B7A-79B8-B819-086F-F66A8EBA8D9E}"/>
                    </a:ext>
                  </a:extLst>
                </p14:cNvPr>
                <p14:cNvContentPartPr/>
                <p14:nvPr/>
              </p14:nvContentPartPr>
              <p14:xfrm>
                <a:off x="6755662" y="4056637"/>
                <a:ext cx="950400" cy="1994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94C58B7A-79B8-B819-086F-F66A8EBA8D9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747022" y="4047997"/>
                  <a:ext cx="96804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5FEACA98-D635-ABAB-F0BF-3CCD14720329}"/>
                    </a:ext>
                  </a:extLst>
                </p14:cNvPr>
                <p14:cNvContentPartPr/>
                <p14:nvPr/>
              </p14:nvContentPartPr>
              <p14:xfrm>
                <a:off x="7660702" y="3248797"/>
                <a:ext cx="54360" cy="89352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5FEACA98-D635-ABAB-F0BF-3CCD14720329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7652062" y="3239797"/>
                  <a:ext cx="72000" cy="91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849D9CF9-03C4-681B-5D10-853049EA370E}"/>
                    </a:ext>
                  </a:extLst>
                </p14:cNvPr>
                <p14:cNvContentPartPr/>
                <p14:nvPr/>
              </p14:nvContentPartPr>
              <p14:xfrm>
                <a:off x="6808582" y="3544357"/>
                <a:ext cx="937800" cy="7812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849D9CF9-03C4-681B-5D10-853049EA370E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99942" y="3535357"/>
                  <a:ext cx="9554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7E7E055-A7BF-0E83-9CE6-C15A1E40FAF6}"/>
                    </a:ext>
                  </a:extLst>
                </p14:cNvPr>
                <p14:cNvContentPartPr/>
                <p14:nvPr/>
              </p14:nvContentPartPr>
              <p14:xfrm>
                <a:off x="6784462" y="3816877"/>
                <a:ext cx="1015920" cy="993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7E7E055-A7BF-0E83-9CE6-C15A1E40FAF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775822" y="3807877"/>
                  <a:ext cx="10335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9C0B2AD3-7562-33CE-3D81-C59C11099F84}"/>
                    </a:ext>
                  </a:extLst>
                </p14:cNvPr>
                <p14:cNvContentPartPr/>
                <p14:nvPr/>
              </p14:nvContentPartPr>
              <p14:xfrm>
                <a:off x="7037902" y="3322957"/>
                <a:ext cx="209520" cy="123012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9C0B2AD3-7562-33CE-3D81-C59C11099F8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28902" y="3313957"/>
                  <a:ext cx="227160" cy="12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91E24FF-F0C7-10BE-9315-D2C66B37C1AB}"/>
                    </a:ext>
                  </a:extLst>
                </p14:cNvPr>
                <p14:cNvContentPartPr/>
                <p14:nvPr/>
              </p14:nvContentPartPr>
              <p14:xfrm>
                <a:off x="7314382" y="3275797"/>
                <a:ext cx="88560" cy="90252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91E24FF-F0C7-10BE-9315-D2C66B37C1A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305382" y="3266797"/>
                  <a:ext cx="106200" cy="92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44145262-4D63-F89F-AFBC-F2C6760BC8D2}"/>
                    </a:ext>
                  </a:extLst>
                </p14:cNvPr>
                <p14:cNvContentPartPr/>
                <p14:nvPr/>
              </p14:nvContentPartPr>
              <p14:xfrm>
                <a:off x="6418702" y="3726157"/>
                <a:ext cx="158400" cy="4680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44145262-4D63-F89F-AFBC-F2C6760BC8D2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10062" y="3717157"/>
                  <a:ext cx="17604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B0C566D7-2624-BEE6-39D7-6BAF42B15C95}"/>
                    </a:ext>
                  </a:extLst>
                </p14:cNvPr>
                <p14:cNvContentPartPr/>
                <p14:nvPr/>
              </p14:nvContentPartPr>
              <p14:xfrm>
                <a:off x="6412222" y="3820117"/>
                <a:ext cx="68400" cy="194760"/>
              </p14:xfrm>
            </p:contentPart>
          </mc:Choice>
          <mc:Fallback xmlns=""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B0C566D7-2624-BEE6-39D7-6BAF42B15C95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6403582" y="3811477"/>
                  <a:ext cx="86040" cy="21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D5178628-DFAB-8550-405B-4B3548ED6003}"/>
                    </a:ext>
                  </a:extLst>
                </p14:cNvPr>
                <p14:cNvContentPartPr/>
                <p14:nvPr/>
              </p14:nvContentPartPr>
              <p14:xfrm>
                <a:off x="6437782" y="3532837"/>
                <a:ext cx="8640" cy="18900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D5178628-DFAB-8550-405B-4B3548ED600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29142" y="3524197"/>
                  <a:ext cx="262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213BECD4-89BD-BE93-486D-114B25FF3557}"/>
                    </a:ext>
                  </a:extLst>
                </p14:cNvPr>
                <p14:cNvContentPartPr/>
                <p14:nvPr/>
              </p14:nvContentPartPr>
              <p14:xfrm>
                <a:off x="6294142" y="3771877"/>
                <a:ext cx="132840" cy="190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213BECD4-89BD-BE93-486D-114B25FF3557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285142" y="3762877"/>
                  <a:ext cx="1504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CEE1A2A7-B88A-2AEF-65CA-345D85850656}"/>
                    </a:ext>
                  </a:extLst>
                </p14:cNvPr>
                <p14:cNvContentPartPr/>
                <p14:nvPr/>
              </p14:nvContentPartPr>
              <p14:xfrm>
                <a:off x="6871222" y="3408997"/>
                <a:ext cx="360" cy="8136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CEE1A2A7-B88A-2AEF-65CA-345D85850656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62222" y="3399997"/>
                  <a:ext cx="1800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5F55B52F-1CC0-7652-4202-4CC0A570E306}"/>
                    </a:ext>
                  </a:extLst>
                </p14:cNvPr>
                <p14:cNvContentPartPr/>
                <p14:nvPr/>
              </p14:nvContentPartPr>
              <p14:xfrm>
                <a:off x="7119262" y="3381997"/>
                <a:ext cx="360" cy="6228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5F55B52F-1CC0-7652-4202-4CC0A570E3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10622" y="3372997"/>
                  <a:ext cx="1800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DCDB0FD6-732F-0F62-70A3-988662D7D9FB}"/>
                    </a:ext>
                  </a:extLst>
                </p14:cNvPr>
                <p14:cNvContentPartPr/>
                <p14:nvPr/>
              </p14:nvContentPartPr>
              <p14:xfrm>
                <a:off x="7453342" y="3364357"/>
                <a:ext cx="3960" cy="12888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DCDB0FD6-732F-0F62-70A3-988662D7D9FB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444702" y="3355357"/>
                  <a:ext cx="216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CB70E9E-D77F-B5B2-6730-F64297F204FE}"/>
                    </a:ext>
                  </a:extLst>
                </p14:cNvPr>
                <p14:cNvContentPartPr/>
                <p14:nvPr/>
              </p14:nvContentPartPr>
              <p14:xfrm>
                <a:off x="6888502" y="3710317"/>
                <a:ext cx="18360" cy="885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CB70E9E-D77F-B5B2-6730-F64297F204F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79502" y="3701677"/>
                  <a:ext cx="36000" cy="10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201AF9C0-AF8F-5AB1-202D-FF376F43EF0C}"/>
                    </a:ext>
                  </a:extLst>
                </p14:cNvPr>
                <p14:cNvContentPartPr/>
                <p14:nvPr/>
              </p14:nvContentPartPr>
              <p14:xfrm>
                <a:off x="6952942" y="3967717"/>
                <a:ext cx="7200" cy="860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201AF9C0-AF8F-5AB1-202D-FF376F43EF0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6943942" y="3959077"/>
                  <a:ext cx="2484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4D4BA69D-9922-80F0-377D-3F373DEEE012}"/>
                    </a:ext>
                  </a:extLst>
                </p14:cNvPr>
                <p14:cNvContentPartPr/>
                <p14:nvPr/>
              </p14:nvContentPartPr>
              <p14:xfrm>
                <a:off x="7226182" y="3666037"/>
                <a:ext cx="27000" cy="6408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4D4BA69D-9922-80F0-377D-3F373DEEE01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7217182" y="3657397"/>
                  <a:ext cx="446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6858EBE4-DCE9-BA94-8C6E-6F388736254D}"/>
                    </a:ext>
                  </a:extLst>
                </p14:cNvPr>
                <p14:cNvContentPartPr/>
                <p14:nvPr/>
              </p14:nvContentPartPr>
              <p14:xfrm>
                <a:off x="7249222" y="3941437"/>
                <a:ext cx="3960" cy="6156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6858EBE4-DCE9-BA94-8C6E-6F388736254D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240222" y="3932437"/>
                  <a:ext cx="2160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24553287-44E0-92D6-462D-37E38E2D0CCC}"/>
                    </a:ext>
                  </a:extLst>
                </p14:cNvPr>
                <p14:cNvContentPartPr/>
                <p14:nvPr/>
              </p14:nvContentPartPr>
              <p14:xfrm>
                <a:off x="7522102" y="3675037"/>
                <a:ext cx="15120" cy="9432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24553287-44E0-92D6-462D-37E38E2D0CCC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7513462" y="3666037"/>
                  <a:ext cx="327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AA4F3EB-8E9D-BEF2-B2AF-6B93DBCACA68}"/>
                    </a:ext>
                  </a:extLst>
                </p14:cNvPr>
                <p14:cNvContentPartPr/>
                <p14:nvPr/>
              </p14:nvContentPartPr>
              <p14:xfrm>
                <a:off x="7541902" y="3932437"/>
                <a:ext cx="21960" cy="9864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AA4F3EB-8E9D-BEF2-B2AF-6B93DBCACA68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7532902" y="3923797"/>
                  <a:ext cx="39600" cy="11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2DD03636-A95D-51FA-99C2-C30298F64988}"/>
              </a:ext>
            </a:extLst>
          </p:cNvPr>
          <p:cNvGrpSpPr/>
          <p:nvPr/>
        </p:nvGrpSpPr>
        <p:grpSpPr>
          <a:xfrm>
            <a:off x="1124902" y="4341037"/>
            <a:ext cx="2514960" cy="1254240"/>
            <a:chOff x="1124902" y="4341037"/>
            <a:chExt cx="2514960" cy="125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EC415AEA-1B67-162C-3064-01B6E55F3B99}"/>
                    </a:ext>
                  </a:extLst>
                </p14:cNvPr>
                <p14:cNvContentPartPr/>
                <p14:nvPr/>
              </p14:nvContentPartPr>
              <p14:xfrm>
                <a:off x="1124902" y="4749277"/>
                <a:ext cx="100080" cy="304200"/>
              </p14:xfrm>
            </p:contentPart>
          </mc:Choice>
          <mc:Fallback xmlns=""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EC415AEA-1B67-162C-3064-01B6E55F3B99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15902" y="4740277"/>
                  <a:ext cx="11772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CF425473-0A5A-DC2C-DAE1-1B45E8A50B36}"/>
                    </a:ext>
                  </a:extLst>
                </p14:cNvPr>
                <p14:cNvContentPartPr/>
                <p14:nvPr/>
              </p14:nvContentPartPr>
              <p14:xfrm>
                <a:off x="1295902" y="4757917"/>
                <a:ext cx="360" cy="2739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CF425473-0A5A-DC2C-DAE1-1B45E8A50B36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286902" y="4749277"/>
                  <a:ext cx="1800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CEA29557-2786-0EDD-F536-C6C1F3F52553}"/>
                    </a:ext>
                  </a:extLst>
                </p14:cNvPr>
                <p14:cNvContentPartPr/>
                <p14:nvPr/>
              </p14:nvContentPartPr>
              <p14:xfrm>
                <a:off x="1349182" y="4850437"/>
                <a:ext cx="137160" cy="144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CEA29557-2786-0EDD-F536-C6C1F3F52553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340542" y="4841797"/>
                  <a:ext cx="15480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10BF5F90-A3D2-9A66-FA04-24B7E4D54399}"/>
                    </a:ext>
                  </a:extLst>
                </p14:cNvPr>
                <p14:cNvContentPartPr/>
                <p14:nvPr/>
              </p14:nvContentPartPr>
              <p14:xfrm>
                <a:off x="1429102" y="4775917"/>
                <a:ext cx="28800" cy="18504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10BF5F90-A3D2-9A66-FA04-24B7E4D5439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1420102" y="4766917"/>
                  <a:ext cx="4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A08360B8-32E3-8B9A-CF53-EDEB767D014B}"/>
                    </a:ext>
                  </a:extLst>
                </p14:cNvPr>
                <p14:cNvContentPartPr/>
                <p14:nvPr/>
              </p14:nvContentPartPr>
              <p14:xfrm>
                <a:off x="1526662" y="4695997"/>
                <a:ext cx="43560" cy="23112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A08360B8-32E3-8B9A-CF53-EDEB767D01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1518022" y="4686997"/>
                  <a:ext cx="6120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1C6A78C1-5EB7-7350-FFE7-D6CEA205B4CB}"/>
                    </a:ext>
                  </a:extLst>
                </p14:cNvPr>
                <p14:cNvContentPartPr/>
                <p14:nvPr/>
              </p14:nvContentPartPr>
              <p14:xfrm>
                <a:off x="1614862" y="4757917"/>
                <a:ext cx="100800" cy="11916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1C6A78C1-5EB7-7350-FFE7-D6CEA205B4CB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606222" y="4749277"/>
                  <a:ext cx="118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EDBCCC64-A3AC-DC84-82E4-2AC2983A9591}"/>
                    </a:ext>
                  </a:extLst>
                </p14:cNvPr>
                <p14:cNvContentPartPr/>
                <p14:nvPr/>
              </p14:nvContentPartPr>
              <p14:xfrm>
                <a:off x="1737622" y="4607077"/>
                <a:ext cx="129240" cy="4762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EDBCCC64-A3AC-DC84-82E4-2AC2983A959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1728982" y="4598077"/>
                  <a:ext cx="146880" cy="49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528F55ED-039C-80D8-F297-088BE74D4E8E}"/>
                    </a:ext>
                  </a:extLst>
                </p14:cNvPr>
                <p14:cNvContentPartPr/>
                <p14:nvPr/>
              </p14:nvContentPartPr>
              <p14:xfrm>
                <a:off x="2023822" y="4802557"/>
                <a:ext cx="360" cy="72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528F55ED-039C-80D8-F297-088BE74D4E8E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2014822" y="4793917"/>
                  <a:ext cx="18000" cy="2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3256F5B-7D9A-0348-8204-6D5123B947B6}"/>
                    </a:ext>
                  </a:extLst>
                </p14:cNvPr>
                <p14:cNvContentPartPr/>
                <p14:nvPr/>
              </p14:nvContentPartPr>
              <p14:xfrm>
                <a:off x="2182582" y="4358677"/>
                <a:ext cx="10080" cy="11577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3256F5B-7D9A-0348-8204-6D5123B947B6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173942" y="4350037"/>
                  <a:ext cx="27720" cy="117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B0C4DF3-1697-DB77-DB52-EF7F427A6B9C}"/>
                    </a:ext>
                  </a:extLst>
                </p14:cNvPr>
                <p14:cNvContentPartPr/>
                <p14:nvPr/>
              </p14:nvContentPartPr>
              <p14:xfrm>
                <a:off x="2201662" y="4392877"/>
                <a:ext cx="1195920" cy="468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B0C4DF3-1697-DB77-DB52-EF7F427A6B9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192662" y="4384237"/>
                  <a:ext cx="121356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CCF6B1FC-0AD9-AB6B-8B34-6BD1D6E1DB25}"/>
                    </a:ext>
                  </a:extLst>
                </p14:cNvPr>
                <p14:cNvContentPartPr/>
                <p14:nvPr/>
              </p14:nvContentPartPr>
              <p14:xfrm>
                <a:off x="2210302" y="5494837"/>
                <a:ext cx="1429560" cy="7272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CCF6B1FC-0AD9-AB6B-8B34-6BD1D6E1DB25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201302" y="5486197"/>
                  <a:ext cx="144720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D88EC2C8-8652-5DB1-9B40-A0D4A4D0CFA7}"/>
                    </a:ext>
                  </a:extLst>
                </p14:cNvPr>
                <p14:cNvContentPartPr/>
                <p14:nvPr/>
              </p14:nvContentPartPr>
              <p14:xfrm>
                <a:off x="3417382" y="4411597"/>
                <a:ext cx="19080" cy="118368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D88EC2C8-8652-5DB1-9B40-A0D4A4D0CFA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3408742" y="4402957"/>
                  <a:ext cx="36720" cy="12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10705B6D-6C57-4463-94F3-33A06AA879D8}"/>
                    </a:ext>
                  </a:extLst>
                </p14:cNvPr>
                <p14:cNvContentPartPr/>
                <p14:nvPr/>
              </p14:nvContentPartPr>
              <p14:xfrm>
                <a:off x="2245942" y="4775917"/>
                <a:ext cx="1074600" cy="6624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10705B6D-6C57-4463-94F3-33A06AA879D8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236942" y="4766917"/>
                  <a:ext cx="109224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91961B73-7169-868B-2E7F-2FABC011BB4A}"/>
                    </a:ext>
                  </a:extLst>
                </p14:cNvPr>
                <p14:cNvContentPartPr/>
                <p14:nvPr/>
              </p14:nvContentPartPr>
              <p14:xfrm>
                <a:off x="2183662" y="5042317"/>
                <a:ext cx="1108080" cy="741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91961B73-7169-868B-2E7F-2FABC011BB4A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175022" y="5033317"/>
                  <a:ext cx="11257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D0F6A38B-DBFF-9D43-B0E9-12A074D5080B}"/>
                    </a:ext>
                  </a:extLst>
                </p14:cNvPr>
                <p14:cNvContentPartPr/>
                <p14:nvPr/>
              </p14:nvContentPartPr>
              <p14:xfrm>
                <a:off x="2573902" y="4341037"/>
                <a:ext cx="62640" cy="100332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D0F6A38B-DBFF-9D43-B0E9-12A074D5080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565262" y="4332037"/>
                  <a:ext cx="80280" cy="10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4125F236-D782-FFDF-E4AE-BFDE7614A2BC}"/>
                    </a:ext>
                  </a:extLst>
                </p14:cNvPr>
                <p14:cNvContentPartPr/>
                <p14:nvPr/>
              </p14:nvContentPartPr>
              <p14:xfrm>
                <a:off x="2858302" y="4465237"/>
                <a:ext cx="38160" cy="1036800"/>
              </p14:xfrm>
            </p:contentPart>
          </mc:Choice>
          <mc:Fallback xmlns=""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4125F236-D782-FFDF-E4AE-BFDE7614A2BC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849302" y="4456237"/>
                  <a:ext cx="55800" cy="10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8A6BC0BD-87A8-1837-707D-4E542FE0B218}"/>
                    </a:ext>
                  </a:extLst>
                </p14:cNvPr>
                <p14:cNvContentPartPr/>
                <p14:nvPr/>
              </p14:nvContentPartPr>
              <p14:xfrm>
                <a:off x="2769742" y="4880317"/>
                <a:ext cx="9000" cy="13500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8A6BC0BD-87A8-1837-707D-4E542FE0B218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760742" y="4871677"/>
                  <a:ext cx="266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76379426-3936-2A87-40D2-739B3BF9686F}"/>
                    </a:ext>
                  </a:extLst>
                </p14:cNvPr>
                <p14:cNvContentPartPr/>
                <p14:nvPr/>
              </p14:nvContentPartPr>
              <p14:xfrm>
                <a:off x="2357182" y="4554157"/>
                <a:ext cx="65520" cy="16236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76379426-3936-2A87-40D2-739B3BF9686F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348542" y="4545157"/>
                  <a:ext cx="8316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D3D19076-7BFE-FA65-ED83-59A4391B7954}"/>
                    </a:ext>
                  </a:extLst>
                </p14:cNvPr>
                <p14:cNvContentPartPr/>
                <p14:nvPr/>
              </p14:nvContentPartPr>
              <p14:xfrm>
                <a:off x="2325142" y="4846837"/>
                <a:ext cx="55080" cy="196200"/>
              </p14:xfrm>
            </p:contentPart>
          </mc:Choice>
          <mc:Fallback xmlns=""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D3D19076-7BFE-FA65-ED83-59A4391B7954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2316502" y="4838197"/>
                  <a:ext cx="727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D58A2681-A303-126C-97B4-5B65F4172D44}"/>
                    </a:ext>
                  </a:extLst>
                </p14:cNvPr>
                <p14:cNvContentPartPr/>
                <p14:nvPr/>
              </p14:nvContentPartPr>
              <p14:xfrm>
                <a:off x="2369422" y="5178397"/>
                <a:ext cx="99000" cy="19764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D58A2681-A303-126C-97B4-5B65F4172D44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2360422" y="5169397"/>
                  <a:ext cx="116640" cy="21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E26C4EA0-F9BB-D1FA-6E90-723043D2ACF0}"/>
                    </a:ext>
                  </a:extLst>
                </p14:cNvPr>
                <p14:cNvContentPartPr/>
                <p14:nvPr/>
              </p14:nvContentPartPr>
              <p14:xfrm>
                <a:off x="2707462" y="4557397"/>
                <a:ext cx="77760" cy="1944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E26C4EA0-F9BB-D1FA-6E90-723043D2ACF0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2698462" y="4548757"/>
                  <a:ext cx="954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ABA98B64-E2B0-1D1A-C7F3-932A0CB7B4D4}"/>
                    </a:ext>
                  </a:extLst>
                </p14:cNvPr>
                <p14:cNvContentPartPr/>
                <p14:nvPr/>
              </p14:nvContentPartPr>
              <p14:xfrm>
                <a:off x="2688022" y="5180197"/>
                <a:ext cx="86040" cy="204840"/>
              </p14:xfrm>
            </p:contentPart>
          </mc:Choice>
          <mc:Fallback xmlns=""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ABA98B64-E2B0-1D1A-C7F3-932A0CB7B4D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2679022" y="5171557"/>
                  <a:ext cx="103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FB5F9B7E-F19B-7A2D-4915-B0A0520E8469}"/>
                    </a:ext>
                  </a:extLst>
                </p14:cNvPr>
                <p14:cNvContentPartPr/>
                <p14:nvPr/>
              </p14:nvContentPartPr>
              <p14:xfrm>
                <a:off x="3078622" y="4483957"/>
                <a:ext cx="102240" cy="20952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FB5F9B7E-F19B-7A2D-4915-B0A0520E8469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3069622" y="4475317"/>
                  <a:ext cx="1198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6F11A504-F37B-8C29-B8C9-F12809F952CA}"/>
                    </a:ext>
                  </a:extLst>
                </p14:cNvPr>
                <p14:cNvContentPartPr/>
                <p14:nvPr/>
              </p14:nvContentPartPr>
              <p14:xfrm>
                <a:off x="3054502" y="4869517"/>
                <a:ext cx="105840" cy="16632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6F11A504-F37B-8C29-B8C9-F12809F952CA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3045502" y="4860877"/>
                  <a:ext cx="12348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76513E91-810D-CF7C-6D7E-65B02E279B17}"/>
                    </a:ext>
                  </a:extLst>
                </p14:cNvPr>
                <p14:cNvContentPartPr/>
                <p14:nvPr/>
              </p14:nvContentPartPr>
              <p14:xfrm>
                <a:off x="3082942" y="5264437"/>
                <a:ext cx="105840" cy="161280"/>
              </p14:xfrm>
            </p:contentPart>
          </mc:Choice>
          <mc:Fallback xmlns=""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76513E91-810D-CF7C-6D7E-65B02E279B17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3073942" y="5255437"/>
                  <a:ext cx="123480" cy="17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9" name="墨迹 168">
                <a:extLst>
                  <a:ext uri="{FF2B5EF4-FFF2-40B4-BE49-F238E27FC236}">
                    <a16:creationId xmlns:a16="http://schemas.microsoft.com/office/drawing/2014/main" id="{4907F7DC-DB6E-0EED-689A-40B4E91CAE0D}"/>
                  </a:ext>
                </a:extLst>
              </p14:cNvPr>
              <p14:cNvContentPartPr/>
              <p14:nvPr/>
            </p14:nvContentPartPr>
            <p14:xfrm>
              <a:off x="3930382" y="4971037"/>
              <a:ext cx="120960" cy="19080"/>
            </p14:xfrm>
          </p:contentPart>
        </mc:Choice>
        <mc:Fallback xmlns="">
          <p:pic>
            <p:nvPicPr>
              <p:cNvPr id="169" name="墨迹 168">
                <a:extLst>
                  <a:ext uri="{FF2B5EF4-FFF2-40B4-BE49-F238E27FC236}">
                    <a16:creationId xmlns:a16="http://schemas.microsoft.com/office/drawing/2014/main" id="{4907F7DC-DB6E-0EED-689A-40B4E91CAE0D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3921742" y="4962397"/>
                <a:ext cx="138600" cy="3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198" name="组合 197">
            <a:extLst>
              <a:ext uri="{FF2B5EF4-FFF2-40B4-BE49-F238E27FC236}">
                <a16:creationId xmlns:a16="http://schemas.microsoft.com/office/drawing/2014/main" id="{C88C8639-409E-2F52-6339-649C34086E71}"/>
              </a:ext>
            </a:extLst>
          </p:cNvPr>
          <p:cNvGrpSpPr/>
          <p:nvPr/>
        </p:nvGrpSpPr>
        <p:grpSpPr>
          <a:xfrm>
            <a:off x="4287502" y="4456237"/>
            <a:ext cx="1598400" cy="1189800"/>
            <a:chOff x="4287502" y="4456237"/>
            <a:chExt cx="1598400" cy="118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4416E645-7B63-DE73-C4C0-0EDE7ABF3A7E}"/>
                    </a:ext>
                  </a:extLst>
                </p14:cNvPr>
                <p14:cNvContentPartPr/>
                <p14:nvPr/>
              </p14:nvContentPartPr>
              <p14:xfrm>
                <a:off x="4439422" y="4669357"/>
                <a:ext cx="25920" cy="226440"/>
              </p14:xfrm>
            </p:contentPart>
          </mc:Choice>
          <mc:Fallback xmlns=""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4416E645-7B63-DE73-C4C0-0EDE7ABF3A7E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4430422" y="4660717"/>
                  <a:ext cx="4356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4057B129-8580-C624-B24F-CA0A8F04D9F7}"/>
                    </a:ext>
                  </a:extLst>
                </p14:cNvPr>
                <p14:cNvContentPartPr/>
                <p14:nvPr/>
              </p14:nvContentPartPr>
              <p14:xfrm>
                <a:off x="4475062" y="4722277"/>
                <a:ext cx="88200" cy="12924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4057B129-8580-C624-B24F-CA0A8F04D9F7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4466062" y="4713637"/>
                  <a:ext cx="10584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7FD209F-26B7-85B5-3353-49D983F69AF1}"/>
                    </a:ext>
                  </a:extLst>
                </p14:cNvPr>
                <p14:cNvContentPartPr/>
                <p14:nvPr/>
              </p14:nvContentPartPr>
              <p14:xfrm>
                <a:off x="4305142" y="4980037"/>
                <a:ext cx="306720" cy="54360"/>
              </p14:xfrm>
            </p:contentPart>
          </mc:Choice>
          <mc:Fallback xmlns=""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7FD209F-26B7-85B5-3353-49D983F69AF1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6502" y="4971397"/>
                  <a:ext cx="3243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928D4D05-F16F-B206-1C22-C22FF05E698A}"/>
                    </a:ext>
                  </a:extLst>
                </p14:cNvPr>
                <p14:cNvContentPartPr/>
                <p14:nvPr/>
              </p14:nvContentPartPr>
              <p14:xfrm>
                <a:off x="4382182" y="5103157"/>
                <a:ext cx="101160" cy="231840"/>
              </p14:xfrm>
            </p:contentPart>
          </mc:Choice>
          <mc:Fallback xmlns=""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928D4D05-F16F-B206-1C22-C22FF05E698A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73182" y="5094157"/>
                  <a:ext cx="1188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293728A1-DB8E-D5C0-29E1-CE87CE33C054}"/>
                    </a:ext>
                  </a:extLst>
                </p14:cNvPr>
                <p14:cNvContentPartPr/>
                <p14:nvPr/>
              </p14:nvContentPartPr>
              <p14:xfrm>
                <a:off x="4287502" y="5015677"/>
                <a:ext cx="87120" cy="12600"/>
              </p14:xfrm>
            </p:contentPart>
          </mc:Choice>
          <mc:Fallback xmlns=""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293728A1-DB8E-D5C0-29E1-CE87CE33C054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278502" y="5007037"/>
                  <a:ext cx="104760" cy="3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A202FF82-5D84-418D-472A-149F913B3F1B}"/>
                    </a:ext>
                  </a:extLst>
                </p14:cNvPr>
                <p14:cNvContentPartPr/>
                <p14:nvPr/>
              </p14:nvContentPartPr>
              <p14:xfrm>
                <a:off x="4774942" y="4456237"/>
                <a:ext cx="79560" cy="1066680"/>
              </p14:xfrm>
            </p:contentPart>
          </mc:Choice>
          <mc:Fallback xmlns=""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A202FF82-5D84-418D-472A-149F913B3F1B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766302" y="4447597"/>
                  <a:ext cx="97200" cy="108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F11F6233-4632-C691-1F2C-F02E15E74A05}"/>
                    </a:ext>
                  </a:extLst>
                </p14:cNvPr>
                <p14:cNvContentPartPr/>
                <p14:nvPr/>
              </p14:nvContentPartPr>
              <p14:xfrm>
                <a:off x="4855942" y="5583397"/>
                <a:ext cx="867240" cy="62640"/>
              </p14:xfrm>
            </p:contentPart>
          </mc:Choice>
          <mc:Fallback xmlns=""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F11F6233-4632-C691-1F2C-F02E15E74A05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846942" y="5574397"/>
                  <a:ext cx="88488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80" name="墨迹 179">
                  <a:extLst>
                    <a:ext uri="{FF2B5EF4-FFF2-40B4-BE49-F238E27FC236}">
                      <a16:creationId xmlns:a16="http://schemas.microsoft.com/office/drawing/2014/main" id="{54A78C80-468F-43DD-2E21-D73566CE596C}"/>
                    </a:ext>
                  </a:extLst>
                </p14:cNvPr>
                <p14:cNvContentPartPr/>
                <p14:nvPr/>
              </p14:nvContentPartPr>
              <p14:xfrm>
                <a:off x="4749022" y="4456237"/>
                <a:ext cx="1085040" cy="27360"/>
              </p14:xfrm>
            </p:contentPart>
          </mc:Choice>
          <mc:Fallback xmlns="">
            <p:pic>
              <p:nvPicPr>
                <p:cNvPr id="180" name="墨迹 179">
                  <a:extLst>
                    <a:ext uri="{FF2B5EF4-FFF2-40B4-BE49-F238E27FC236}">
                      <a16:creationId xmlns:a16="http://schemas.microsoft.com/office/drawing/2014/main" id="{54A78C80-468F-43DD-2E21-D73566CE596C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4740382" y="4447597"/>
                  <a:ext cx="11026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4DC5DE50-8FCB-F170-AD3C-7B2F5CC643E2}"/>
                    </a:ext>
                  </a:extLst>
                </p14:cNvPr>
                <p14:cNvContentPartPr/>
                <p14:nvPr/>
              </p14:nvContentPartPr>
              <p14:xfrm>
                <a:off x="5885542" y="4474237"/>
                <a:ext cx="360" cy="996120"/>
              </p14:xfrm>
            </p:contentPart>
          </mc:Choice>
          <mc:Fallback xmlns=""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4DC5DE50-8FCB-F170-AD3C-7B2F5CC643E2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876902" y="4465237"/>
                  <a:ext cx="18000" cy="10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7345CF64-4B68-203F-C3BA-5D0AAF035051}"/>
                    </a:ext>
                  </a:extLst>
                </p14:cNvPr>
                <p14:cNvContentPartPr/>
                <p14:nvPr/>
              </p14:nvContentPartPr>
              <p14:xfrm>
                <a:off x="4828942" y="4888597"/>
                <a:ext cx="948240" cy="64800"/>
              </p14:xfrm>
            </p:contentPart>
          </mc:Choice>
          <mc:Fallback xmlns=""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7345CF64-4B68-203F-C3BA-5D0AAF035051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4820302" y="4879957"/>
                  <a:ext cx="965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55D6E8E9-0D90-D352-E734-7C3571DD5753}"/>
                    </a:ext>
                  </a:extLst>
                </p14:cNvPr>
                <p14:cNvContentPartPr/>
                <p14:nvPr/>
              </p14:nvContentPartPr>
              <p14:xfrm>
                <a:off x="4837942" y="5190997"/>
                <a:ext cx="951120" cy="28800"/>
              </p14:xfrm>
            </p:contentPart>
          </mc:Choice>
          <mc:Fallback xmlns=""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55D6E8E9-0D90-D352-E734-7C3571DD5753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4829302" y="5182357"/>
                  <a:ext cx="9687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E566E689-85D0-80C6-E484-91D0120EB075}"/>
                    </a:ext>
                  </a:extLst>
                </p14:cNvPr>
                <p14:cNvContentPartPr/>
                <p14:nvPr/>
              </p14:nvContentPartPr>
              <p14:xfrm>
                <a:off x="5103622" y="4490797"/>
                <a:ext cx="28800" cy="1134000"/>
              </p14:xfrm>
            </p:contentPart>
          </mc:Choice>
          <mc:Fallback xmlns=""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E566E689-85D0-80C6-E484-91D0120EB075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5094622" y="4482157"/>
                  <a:ext cx="46440" cy="11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0F3D1447-ADFF-7986-B954-67CEDD645C4A}"/>
                    </a:ext>
                  </a:extLst>
                </p14:cNvPr>
                <p14:cNvContentPartPr/>
                <p14:nvPr/>
              </p14:nvContentPartPr>
              <p14:xfrm>
                <a:off x="5342302" y="4554157"/>
                <a:ext cx="73440" cy="1059840"/>
              </p14:xfrm>
            </p:contentPart>
          </mc:Choice>
          <mc:Fallback xmlns=""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0F3D1447-ADFF-7986-B954-67CEDD645C4A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5333302" y="4545157"/>
                  <a:ext cx="91080" cy="10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71E28DDF-4328-953C-E5B8-7C8C1100F593}"/>
                    </a:ext>
                  </a:extLst>
                </p14:cNvPr>
                <p14:cNvContentPartPr/>
                <p14:nvPr/>
              </p14:nvContentPartPr>
              <p14:xfrm>
                <a:off x="4900222" y="4650277"/>
                <a:ext cx="360" cy="99360"/>
              </p14:xfrm>
            </p:contentPart>
          </mc:Choice>
          <mc:Fallback xmlns=""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71E28DDF-4328-953C-E5B8-7C8C1100F59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891222" y="4641277"/>
                  <a:ext cx="1800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90" name="墨迹 189">
                  <a:extLst>
                    <a:ext uri="{FF2B5EF4-FFF2-40B4-BE49-F238E27FC236}">
                      <a16:creationId xmlns:a16="http://schemas.microsoft.com/office/drawing/2014/main" id="{FB3B40BA-FB4B-52C7-54CE-73AF62F9309A}"/>
                    </a:ext>
                  </a:extLst>
                </p14:cNvPr>
                <p14:cNvContentPartPr/>
                <p14:nvPr/>
              </p14:nvContentPartPr>
              <p14:xfrm>
                <a:off x="4953502" y="5006677"/>
                <a:ext cx="360" cy="93240"/>
              </p14:xfrm>
            </p:contentPart>
          </mc:Choice>
          <mc:Fallback xmlns="">
            <p:pic>
              <p:nvPicPr>
                <p:cNvPr id="190" name="墨迹 189">
                  <a:extLst>
                    <a:ext uri="{FF2B5EF4-FFF2-40B4-BE49-F238E27FC236}">
                      <a16:creationId xmlns:a16="http://schemas.microsoft.com/office/drawing/2014/main" id="{FB3B40BA-FB4B-52C7-54CE-73AF62F9309A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944862" y="4997677"/>
                  <a:ext cx="180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004E9B1C-5B2A-1703-2882-987D90DC9CAC}"/>
                    </a:ext>
                  </a:extLst>
                </p14:cNvPr>
                <p14:cNvContentPartPr/>
                <p14:nvPr/>
              </p14:nvContentPartPr>
              <p14:xfrm>
                <a:off x="4980142" y="5308717"/>
                <a:ext cx="360" cy="102600"/>
              </p14:xfrm>
            </p:contentPart>
          </mc:Choice>
          <mc:Fallback xmlns=""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004E9B1C-5B2A-1703-2882-987D90DC9CAC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971142" y="5299717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92" name="墨迹 191">
                  <a:extLst>
                    <a:ext uri="{FF2B5EF4-FFF2-40B4-BE49-F238E27FC236}">
                      <a16:creationId xmlns:a16="http://schemas.microsoft.com/office/drawing/2014/main" id="{7641DE49-4AE5-E7D5-6473-4C4E7167BF8D}"/>
                    </a:ext>
                  </a:extLst>
                </p14:cNvPr>
                <p14:cNvContentPartPr/>
                <p14:nvPr/>
              </p14:nvContentPartPr>
              <p14:xfrm>
                <a:off x="5237542" y="4669357"/>
                <a:ext cx="18000" cy="132840"/>
              </p14:xfrm>
            </p:contentPart>
          </mc:Choice>
          <mc:Fallback xmlns="">
            <p:pic>
              <p:nvPicPr>
                <p:cNvPr id="192" name="墨迹 191">
                  <a:extLst>
                    <a:ext uri="{FF2B5EF4-FFF2-40B4-BE49-F238E27FC236}">
                      <a16:creationId xmlns:a16="http://schemas.microsoft.com/office/drawing/2014/main" id="{7641DE49-4AE5-E7D5-6473-4C4E7167BF8D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5228542" y="4660717"/>
                  <a:ext cx="3564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FFBFFA1A-1A93-1F42-ECB0-AF121A963D9F}"/>
                    </a:ext>
                  </a:extLst>
                </p14:cNvPr>
                <p14:cNvContentPartPr/>
                <p14:nvPr/>
              </p14:nvContentPartPr>
              <p14:xfrm>
                <a:off x="5282182" y="4998037"/>
                <a:ext cx="360" cy="67680"/>
              </p14:xfrm>
            </p:contentPart>
          </mc:Choice>
          <mc:Fallback xmlns=""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FFBFFA1A-1A93-1F42-ECB0-AF121A963D9F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5273182" y="4989037"/>
                  <a:ext cx="1800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C8E48C7C-305F-F54C-2C30-CED85980DBBC}"/>
                    </a:ext>
                  </a:extLst>
                </p14:cNvPr>
                <p14:cNvContentPartPr/>
                <p14:nvPr/>
              </p14:nvContentPartPr>
              <p14:xfrm>
                <a:off x="5273182" y="5343997"/>
                <a:ext cx="18000" cy="72360"/>
              </p14:xfrm>
            </p:contentPart>
          </mc:Choice>
          <mc:Fallback xmlns=""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C8E48C7C-305F-F54C-2C30-CED85980DBBC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5264542" y="5334997"/>
                  <a:ext cx="3564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5561CE00-B652-5C43-9532-DAC658D023CA}"/>
                    </a:ext>
                  </a:extLst>
                </p14:cNvPr>
                <p14:cNvContentPartPr/>
                <p14:nvPr/>
              </p14:nvContentPartPr>
              <p14:xfrm>
                <a:off x="5592862" y="4651717"/>
                <a:ext cx="360" cy="65520"/>
              </p14:xfrm>
            </p:contentPart>
          </mc:Choice>
          <mc:Fallback xmlns=""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5561CE00-B652-5C43-9532-DAC658D023C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83862" y="4642717"/>
                  <a:ext cx="18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963F0170-5DF6-7EB5-8749-D0F76022A67B}"/>
                    </a:ext>
                  </a:extLst>
                </p14:cNvPr>
                <p14:cNvContentPartPr/>
                <p14:nvPr/>
              </p14:nvContentPartPr>
              <p14:xfrm>
                <a:off x="5592862" y="4998037"/>
                <a:ext cx="360" cy="65520"/>
              </p14:xfrm>
            </p:contentPart>
          </mc:Choice>
          <mc:Fallback xmlns=""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963F0170-5DF6-7EB5-8749-D0F76022A67B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5583862" y="4989037"/>
                  <a:ext cx="1800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F8454A7A-56B5-CF5C-F4FB-DB5BDDC38FCB}"/>
                    </a:ext>
                  </a:extLst>
                </p14:cNvPr>
                <p14:cNvContentPartPr/>
                <p14:nvPr/>
              </p14:nvContentPartPr>
              <p14:xfrm>
                <a:off x="5575582" y="5326357"/>
                <a:ext cx="8280" cy="74520"/>
              </p14:xfrm>
            </p:contentPart>
          </mc:Choice>
          <mc:Fallback xmlns=""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F8454A7A-56B5-CF5C-F4FB-DB5BDDC38FCB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5566942" y="5317717"/>
                  <a:ext cx="25920" cy="9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1" name="组合 200">
            <a:extLst>
              <a:ext uri="{FF2B5EF4-FFF2-40B4-BE49-F238E27FC236}">
                <a16:creationId xmlns:a16="http://schemas.microsoft.com/office/drawing/2014/main" id="{B1272742-24C0-1BE7-096B-B8998C6C82E4}"/>
              </a:ext>
            </a:extLst>
          </p:cNvPr>
          <p:cNvGrpSpPr/>
          <p:nvPr/>
        </p:nvGrpSpPr>
        <p:grpSpPr>
          <a:xfrm>
            <a:off x="6258502" y="5095237"/>
            <a:ext cx="177840" cy="128520"/>
            <a:chOff x="6258502" y="5095237"/>
            <a:chExt cx="17784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43A64E2A-B167-B679-8340-93BBF1418163}"/>
                    </a:ext>
                  </a:extLst>
                </p14:cNvPr>
                <p14:cNvContentPartPr/>
                <p14:nvPr/>
              </p14:nvContentPartPr>
              <p14:xfrm>
                <a:off x="6267142" y="5095237"/>
                <a:ext cx="152640" cy="18000"/>
              </p14:xfrm>
            </p:contentPart>
          </mc:Choice>
          <mc:Fallback xmlns=""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43A64E2A-B167-B679-8340-93BBF1418163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6258502" y="5086597"/>
                  <a:ext cx="1702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200" name="墨迹 199">
                  <a:extLst>
                    <a:ext uri="{FF2B5EF4-FFF2-40B4-BE49-F238E27FC236}">
                      <a16:creationId xmlns:a16="http://schemas.microsoft.com/office/drawing/2014/main" id="{3707CF7F-8C77-1260-7863-21D95C7161DC}"/>
                    </a:ext>
                  </a:extLst>
                </p14:cNvPr>
                <p14:cNvContentPartPr/>
                <p14:nvPr/>
              </p14:nvContentPartPr>
              <p14:xfrm>
                <a:off x="6258502" y="5211157"/>
                <a:ext cx="177840" cy="12600"/>
              </p14:xfrm>
            </p:contentPart>
          </mc:Choice>
          <mc:Fallback xmlns="">
            <p:pic>
              <p:nvPicPr>
                <p:cNvPr id="200" name="墨迹 199">
                  <a:extLst>
                    <a:ext uri="{FF2B5EF4-FFF2-40B4-BE49-F238E27FC236}">
                      <a16:creationId xmlns:a16="http://schemas.microsoft.com/office/drawing/2014/main" id="{3707CF7F-8C77-1260-7863-21D95C7161DC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6249502" y="5202157"/>
                  <a:ext cx="195480" cy="3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5" name="组合 204">
            <a:extLst>
              <a:ext uri="{FF2B5EF4-FFF2-40B4-BE49-F238E27FC236}">
                <a16:creationId xmlns:a16="http://schemas.microsoft.com/office/drawing/2014/main" id="{3A19F90B-79EE-0A98-E153-8F5746423BD2}"/>
              </a:ext>
            </a:extLst>
          </p:cNvPr>
          <p:cNvGrpSpPr/>
          <p:nvPr/>
        </p:nvGrpSpPr>
        <p:grpSpPr>
          <a:xfrm>
            <a:off x="6817582" y="5264797"/>
            <a:ext cx="542160" cy="52920"/>
            <a:chOff x="6817582" y="5264797"/>
            <a:chExt cx="542160" cy="5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1D7C732A-E850-5D82-50B1-7D8773367913}"/>
                    </a:ext>
                  </a:extLst>
                </p14:cNvPr>
                <p14:cNvContentPartPr/>
                <p14:nvPr/>
              </p14:nvContentPartPr>
              <p14:xfrm>
                <a:off x="6817582" y="5264797"/>
                <a:ext cx="30600" cy="8640"/>
              </p14:xfrm>
            </p:contentPart>
          </mc:Choice>
          <mc:Fallback xmlns=""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1D7C732A-E850-5D82-50B1-7D8773367913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6808942" y="5256157"/>
                  <a:ext cx="4824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203" name="墨迹 202">
                  <a:extLst>
                    <a:ext uri="{FF2B5EF4-FFF2-40B4-BE49-F238E27FC236}">
                      <a16:creationId xmlns:a16="http://schemas.microsoft.com/office/drawing/2014/main" id="{8362B276-B8DB-BD36-04FD-DF1645AED320}"/>
                    </a:ext>
                  </a:extLst>
                </p14:cNvPr>
                <p14:cNvContentPartPr/>
                <p14:nvPr/>
              </p14:nvContentPartPr>
              <p14:xfrm>
                <a:off x="7039702" y="5280277"/>
                <a:ext cx="12960" cy="10800"/>
              </p14:xfrm>
            </p:contentPart>
          </mc:Choice>
          <mc:Fallback xmlns="">
            <p:pic>
              <p:nvPicPr>
                <p:cNvPr id="203" name="墨迹 202">
                  <a:extLst>
                    <a:ext uri="{FF2B5EF4-FFF2-40B4-BE49-F238E27FC236}">
                      <a16:creationId xmlns:a16="http://schemas.microsoft.com/office/drawing/2014/main" id="{8362B276-B8DB-BD36-04FD-DF1645AED320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7030702" y="5271277"/>
                  <a:ext cx="3060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4DC352B-34FD-5936-BD8C-6D6EFD3E6960}"/>
                    </a:ext>
                  </a:extLst>
                </p14:cNvPr>
                <p14:cNvContentPartPr/>
                <p14:nvPr/>
              </p14:nvContentPartPr>
              <p14:xfrm>
                <a:off x="7190542" y="5273077"/>
                <a:ext cx="169200" cy="44640"/>
              </p14:xfrm>
            </p:contentPart>
          </mc:Choice>
          <mc:Fallback xmlns=""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4DC352B-34FD-5936-BD8C-6D6EFD3E6960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7181542" y="5264077"/>
                  <a:ext cx="186840" cy="622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507625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F2C75500-7CC3-CC32-A8A6-72F7C5F0BEDC}"/>
              </a:ext>
            </a:extLst>
          </p:cNvPr>
          <p:cNvGrpSpPr/>
          <p:nvPr/>
        </p:nvGrpSpPr>
        <p:grpSpPr>
          <a:xfrm>
            <a:off x="1115902" y="896197"/>
            <a:ext cx="795240" cy="549360"/>
            <a:chOff x="1115902" y="896197"/>
            <a:chExt cx="795240" cy="549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墨迹 1">
                  <a:extLst>
                    <a:ext uri="{FF2B5EF4-FFF2-40B4-BE49-F238E27FC236}">
                      <a16:creationId xmlns:a16="http://schemas.microsoft.com/office/drawing/2014/main" id="{23798585-3C18-2906-0C8F-0F98D7496B47}"/>
                    </a:ext>
                  </a:extLst>
                </p14:cNvPr>
                <p14:cNvContentPartPr/>
                <p14:nvPr/>
              </p14:nvContentPartPr>
              <p14:xfrm>
                <a:off x="1115902" y="1029397"/>
                <a:ext cx="109440" cy="416160"/>
              </p14:xfrm>
            </p:contentPart>
          </mc:Choice>
          <mc:Fallback xmlns="">
            <p:pic>
              <p:nvPicPr>
                <p:cNvPr id="2" name="墨迹 1">
                  <a:extLst>
                    <a:ext uri="{FF2B5EF4-FFF2-40B4-BE49-F238E27FC236}">
                      <a16:creationId xmlns:a16="http://schemas.microsoft.com/office/drawing/2014/main" id="{23798585-3C18-2906-0C8F-0F98D7496B4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06902" y="1020757"/>
                  <a:ext cx="127080" cy="43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9D07E29D-CDA3-DC95-F646-6A17DEC262B2}"/>
                    </a:ext>
                  </a:extLst>
                </p14:cNvPr>
                <p14:cNvContentPartPr/>
                <p14:nvPr/>
              </p14:nvContentPartPr>
              <p14:xfrm>
                <a:off x="1171342" y="949837"/>
                <a:ext cx="172800" cy="35244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9D07E29D-CDA3-DC95-F646-6A17DEC262B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62702" y="940837"/>
                  <a:ext cx="19044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E0DB0DAD-B050-0B3A-8856-BF9A236B26ED}"/>
                    </a:ext>
                  </a:extLst>
                </p14:cNvPr>
                <p14:cNvContentPartPr/>
                <p14:nvPr/>
              </p14:nvContentPartPr>
              <p14:xfrm>
                <a:off x="1444222" y="1122277"/>
                <a:ext cx="113040" cy="23256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E0DB0DAD-B050-0B3A-8856-BF9A236B26E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35582" y="1113277"/>
                  <a:ext cx="130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DCB079C9-786B-32E1-DD69-F7311FF39F42}"/>
                    </a:ext>
                  </a:extLst>
                </p14:cNvPr>
                <p14:cNvContentPartPr/>
                <p14:nvPr/>
              </p14:nvContentPartPr>
              <p14:xfrm>
                <a:off x="1588582" y="1162597"/>
                <a:ext cx="70920" cy="24624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DCB079C9-786B-32E1-DD69-F7311FF39F4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79942" y="1153957"/>
                  <a:ext cx="88560" cy="26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F276EA30-3984-0A06-A01A-8B9209797CFB}"/>
                    </a:ext>
                  </a:extLst>
                </p14:cNvPr>
                <p14:cNvContentPartPr/>
                <p14:nvPr/>
              </p14:nvContentPartPr>
              <p14:xfrm>
                <a:off x="1686502" y="896197"/>
                <a:ext cx="224640" cy="54936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F276EA30-3984-0A06-A01A-8B9209797CF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7502" y="887557"/>
                  <a:ext cx="242280" cy="56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B9583A2-21B1-2E94-AE92-8B020AE4627F}"/>
              </a:ext>
            </a:extLst>
          </p:cNvPr>
          <p:cNvGrpSpPr/>
          <p:nvPr/>
        </p:nvGrpSpPr>
        <p:grpSpPr>
          <a:xfrm>
            <a:off x="2156302" y="1029397"/>
            <a:ext cx="435960" cy="490320"/>
            <a:chOff x="2156302" y="1029397"/>
            <a:chExt cx="435960" cy="490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3D0DC07B-021B-C43B-0CC6-860A84B62966}"/>
                    </a:ext>
                  </a:extLst>
                </p14:cNvPr>
                <p14:cNvContentPartPr/>
                <p14:nvPr/>
              </p14:nvContentPartPr>
              <p14:xfrm>
                <a:off x="2156302" y="1029397"/>
                <a:ext cx="89640" cy="49032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3D0DC07B-021B-C43B-0CC6-860A84B6296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47662" y="1020757"/>
                  <a:ext cx="107280" cy="50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E7C4AC01-30D1-81C8-6D04-B758683A3606}"/>
                    </a:ext>
                  </a:extLst>
                </p14:cNvPr>
                <p14:cNvContentPartPr/>
                <p14:nvPr/>
              </p14:nvContentPartPr>
              <p14:xfrm>
                <a:off x="2290222" y="1260517"/>
                <a:ext cx="18000" cy="1688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E7C4AC01-30D1-81C8-6D04-B758683A360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281222" y="1251517"/>
                  <a:ext cx="3564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EDD8800D-9994-77CE-FA21-19C9CFCD53E1}"/>
                    </a:ext>
                  </a:extLst>
                </p14:cNvPr>
                <p14:cNvContentPartPr/>
                <p14:nvPr/>
              </p14:nvContentPartPr>
              <p14:xfrm>
                <a:off x="2240542" y="1201837"/>
                <a:ext cx="286920" cy="24264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EDD8800D-9994-77CE-FA21-19C9CFCD53E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1542" y="1192837"/>
                  <a:ext cx="3045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F7275616-FC85-2C9A-479F-C88F6C5D4084}"/>
                    </a:ext>
                  </a:extLst>
                </p14:cNvPr>
                <p14:cNvContentPartPr/>
                <p14:nvPr/>
              </p14:nvContentPartPr>
              <p14:xfrm>
                <a:off x="2547262" y="1410997"/>
                <a:ext cx="45000" cy="77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F7275616-FC85-2C9A-479F-C88F6C5D408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38622" y="1402357"/>
                  <a:ext cx="6264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A638B5-A9E5-1E16-8912-3B547C96F223}"/>
              </a:ext>
            </a:extLst>
          </p:cNvPr>
          <p:cNvGrpSpPr/>
          <p:nvPr/>
        </p:nvGrpSpPr>
        <p:grpSpPr>
          <a:xfrm>
            <a:off x="2769382" y="1127317"/>
            <a:ext cx="364680" cy="514800"/>
            <a:chOff x="2769382" y="1127317"/>
            <a:chExt cx="364680" cy="51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2DA8955C-3282-180B-4B82-45F7705D0678}"/>
                    </a:ext>
                  </a:extLst>
                </p14:cNvPr>
                <p14:cNvContentPartPr/>
                <p14:nvPr/>
              </p14:nvContentPartPr>
              <p14:xfrm>
                <a:off x="2769382" y="1127317"/>
                <a:ext cx="149760" cy="2505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2DA8955C-3282-180B-4B82-45F7705D067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0742" y="1118317"/>
                  <a:ext cx="16740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4711C6B7-EED4-FD69-0339-416818B2B8BD}"/>
                    </a:ext>
                  </a:extLst>
                </p14:cNvPr>
                <p14:cNvContentPartPr/>
                <p14:nvPr/>
              </p14:nvContentPartPr>
              <p14:xfrm>
                <a:off x="3000502" y="1135957"/>
                <a:ext cx="133560" cy="49464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4711C6B7-EED4-FD69-0339-416818B2B8B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991502" y="1126957"/>
                  <a:ext cx="151200" cy="51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4B4D611-8904-FB86-F30C-3749F9178C81}"/>
                    </a:ext>
                  </a:extLst>
                </p14:cNvPr>
                <p14:cNvContentPartPr/>
                <p14:nvPr/>
              </p14:nvContentPartPr>
              <p14:xfrm>
                <a:off x="3080422" y="1641757"/>
                <a:ext cx="360" cy="3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4B4D611-8904-FB86-F30C-3749F9178C8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71422" y="163311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E50233-2267-1E35-1DA5-14C78FED7815}"/>
              </a:ext>
            </a:extLst>
          </p:cNvPr>
          <p:cNvGrpSpPr/>
          <p:nvPr/>
        </p:nvGrpSpPr>
        <p:grpSpPr>
          <a:xfrm>
            <a:off x="4314502" y="869557"/>
            <a:ext cx="380520" cy="286200"/>
            <a:chOff x="4314502" y="869557"/>
            <a:chExt cx="38052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AB2F6990-0E1F-58E7-789D-B828A9B3E053}"/>
                    </a:ext>
                  </a:extLst>
                </p14:cNvPr>
                <p14:cNvContentPartPr/>
                <p14:nvPr/>
              </p14:nvContentPartPr>
              <p14:xfrm>
                <a:off x="4314502" y="1056037"/>
                <a:ext cx="127080" cy="3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AB2F6990-0E1F-58E7-789D-B828A9B3E05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05502" y="1047397"/>
                  <a:ext cx="144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7247944E-1011-9FB0-4635-0F74247FAA2A}"/>
                    </a:ext>
                  </a:extLst>
                </p14:cNvPr>
                <p14:cNvContentPartPr/>
                <p14:nvPr/>
              </p14:nvContentPartPr>
              <p14:xfrm>
                <a:off x="4509262" y="922837"/>
                <a:ext cx="18720" cy="2329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7247944E-1011-9FB0-4635-0F74247FAA2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500262" y="914197"/>
                  <a:ext cx="3636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5169807E-78EC-61CA-FD43-B31AFE9FAC44}"/>
                    </a:ext>
                  </a:extLst>
                </p14:cNvPr>
                <p14:cNvContentPartPr/>
                <p14:nvPr/>
              </p14:nvContentPartPr>
              <p14:xfrm>
                <a:off x="4527262" y="869557"/>
                <a:ext cx="167760" cy="20520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5169807E-78EC-61CA-FD43-B31AFE9FAC4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518622" y="860557"/>
                  <a:ext cx="185400" cy="222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D93A810-3C61-1743-83B4-D61088F906A6}"/>
              </a:ext>
            </a:extLst>
          </p:cNvPr>
          <p:cNvGrpSpPr/>
          <p:nvPr/>
        </p:nvGrpSpPr>
        <p:grpSpPr>
          <a:xfrm>
            <a:off x="4873222" y="931837"/>
            <a:ext cx="89280" cy="152640"/>
            <a:chOff x="4873222" y="931837"/>
            <a:chExt cx="89280" cy="15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43AC848F-89D8-47D3-1155-497993EAB558}"/>
                    </a:ext>
                  </a:extLst>
                </p14:cNvPr>
                <p14:cNvContentPartPr/>
                <p14:nvPr/>
              </p14:nvContentPartPr>
              <p14:xfrm>
                <a:off x="4877542" y="931837"/>
                <a:ext cx="84960" cy="9108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43AC848F-89D8-47D3-1155-497993EAB55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868542" y="923197"/>
                  <a:ext cx="10260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103AEE34-25CB-ECE8-E3BB-F9AC5F8B852C}"/>
                    </a:ext>
                  </a:extLst>
                </p14:cNvPr>
                <p14:cNvContentPartPr/>
                <p14:nvPr/>
              </p14:nvContentPartPr>
              <p14:xfrm>
                <a:off x="4873222" y="1056037"/>
                <a:ext cx="57600" cy="2844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103AEE34-25CB-ECE8-E3BB-F9AC5F8B852C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864582" y="1047397"/>
                  <a:ext cx="75240" cy="4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2" name="墨迹 21">
                <a:extLst>
                  <a:ext uri="{FF2B5EF4-FFF2-40B4-BE49-F238E27FC236}">
                    <a16:creationId xmlns:a16="http://schemas.microsoft.com/office/drawing/2014/main" id="{043ACBCD-826F-3314-651E-09F89210F244}"/>
                  </a:ext>
                </a:extLst>
              </p14:cNvPr>
              <p14:cNvContentPartPr/>
              <p14:nvPr/>
            </p14:nvContentPartPr>
            <p14:xfrm>
              <a:off x="5210542" y="860917"/>
              <a:ext cx="140760" cy="168120"/>
            </p14:xfrm>
          </p:contentPart>
        </mc:Choice>
        <mc:Fallback xmlns="">
          <p:pic>
            <p:nvPicPr>
              <p:cNvPr id="22" name="墨迹 21">
                <a:extLst>
                  <a:ext uri="{FF2B5EF4-FFF2-40B4-BE49-F238E27FC236}">
                    <a16:creationId xmlns:a16="http://schemas.microsoft.com/office/drawing/2014/main" id="{043ACBCD-826F-3314-651E-09F89210F24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201902" y="851917"/>
                <a:ext cx="158400" cy="18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组合 28">
            <a:extLst>
              <a:ext uri="{FF2B5EF4-FFF2-40B4-BE49-F238E27FC236}">
                <a16:creationId xmlns:a16="http://schemas.microsoft.com/office/drawing/2014/main" id="{84765009-3035-D4CD-EC77-52FCAA7B64B1}"/>
              </a:ext>
            </a:extLst>
          </p:cNvPr>
          <p:cNvGrpSpPr/>
          <p:nvPr/>
        </p:nvGrpSpPr>
        <p:grpSpPr>
          <a:xfrm>
            <a:off x="5534542" y="805477"/>
            <a:ext cx="425880" cy="291960"/>
            <a:chOff x="5534542" y="805477"/>
            <a:chExt cx="42588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1780042-1C27-7795-9F96-A911E39C47E6}"/>
                    </a:ext>
                  </a:extLst>
                </p14:cNvPr>
                <p14:cNvContentPartPr/>
                <p14:nvPr/>
              </p14:nvContentPartPr>
              <p14:xfrm>
                <a:off x="5534542" y="842917"/>
                <a:ext cx="129240" cy="1119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1780042-1C27-7795-9F96-A911E39C47E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25542" y="834277"/>
                  <a:ext cx="1468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A3AD6F6-CAA4-FDE2-00A1-43705D58309D}"/>
                    </a:ext>
                  </a:extLst>
                </p14:cNvPr>
                <p14:cNvContentPartPr/>
                <p14:nvPr/>
              </p14:nvContentPartPr>
              <p14:xfrm>
                <a:off x="5539222" y="984757"/>
                <a:ext cx="81000" cy="2340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A3AD6F6-CAA4-FDE2-00A1-43705D58309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530582" y="976117"/>
                  <a:ext cx="986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6C1E07A7-872B-E73B-65DA-9A5F6D0E1E17}"/>
                    </a:ext>
                  </a:extLst>
                </p14:cNvPr>
                <p14:cNvContentPartPr/>
                <p14:nvPr/>
              </p14:nvContentPartPr>
              <p14:xfrm>
                <a:off x="5711662" y="905197"/>
                <a:ext cx="32040" cy="19224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6C1E07A7-872B-E73B-65DA-9A5F6D0E1E1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02662" y="896197"/>
                  <a:ext cx="496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918A60CA-16DD-56EE-8932-C4EDE41F13FE}"/>
                    </a:ext>
                  </a:extLst>
                </p14:cNvPr>
                <p14:cNvContentPartPr/>
                <p14:nvPr/>
              </p14:nvContentPartPr>
              <p14:xfrm>
                <a:off x="5787982" y="805477"/>
                <a:ext cx="172440" cy="23976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918A60CA-16DD-56EE-8932-C4EDE41F13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779342" y="796837"/>
                  <a:ext cx="190080" cy="257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686DB26-DEF4-6742-60F3-8B02F656C18D}"/>
              </a:ext>
            </a:extLst>
          </p:cNvPr>
          <p:cNvGrpSpPr/>
          <p:nvPr/>
        </p:nvGrpSpPr>
        <p:grpSpPr>
          <a:xfrm>
            <a:off x="4367422" y="1278157"/>
            <a:ext cx="339480" cy="258480"/>
            <a:chOff x="4367422" y="1278157"/>
            <a:chExt cx="339480" cy="258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0C9509A1-926C-B671-BC84-F1EF77F49E99}"/>
                    </a:ext>
                  </a:extLst>
                </p14:cNvPr>
                <p14:cNvContentPartPr/>
                <p14:nvPr/>
              </p14:nvContentPartPr>
              <p14:xfrm>
                <a:off x="4367422" y="1443037"/>
                <a:ext cx="113760" cy="39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0C9509A1-926C-B671-BC84-F1EF77F49E9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4358422" y="1434397"/>
                  <a:ext cx="1314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0B87E989-6D37-712B-D53E-D3170C8B8124}"/>
                    </a:ext>
                  </a:extLst>
                </p14:cNvPr>
                <p14:cNvContentPartPr/>
                <p14:nvPr/>
              </p14:nvContentPartPr>
              <p14:xfrm>
                <a:off x="4544182" y="1331077"/>
                <a:ext cx="45720" cy="20556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0B87E989-6D37-712B-D53E-D3170C8B812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535182" y="1322437"/>
                  <a:ext cx="63360" cy="22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CD985956-8DAA-16E6-E476-C7D424CAA518}"/>
                    </a:ext>
                  </a:extLst>
                </p14:cNvPr>
                <p14:cNvContentPartPr/>
                <p14:nvPr/>
              </p14:nvContentPartPr>
              <p14:xfrm>
                <a:off x="4579822" y="1278157"/>
                <a:ext cx="127080" cy="20700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CD985956-8DAA-16E6-E476-C7D424CAA518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4571182" y="1269517"/>
                  <a:ext cx="144720" cy="22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5C354FC-168B-D4EA-901D-226926F60BF1}"/>
              </a:ext>
            </a:extLst>
          </p:cNvPr>
          <p:cNvGrpSpPr/>
          <p:nvPr/>
        </p:nvGrpSpPr>
        <p:grpSpPr>
          <a:xfrm>
            <a:off x="4958902" y="1304797"/>
            <a:ext cx="137520" cy="176040"/>
            <a:chOff x="4958902" y="1304797"/>
            <a:chExt cx="137520" cy="17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F8FEE68-16C1-8433-8CAB-EC99F24D865A}"/>
                    </a:ext>
                  </a:extLst>
                </p14:cNvPr>
                <p14:cNvContentPartPr/>
                <p14:nvPr/>
              </p14:nvContentPartPr>
              <p14:xfrm>
                <a:off x="4958902" y="1304797"/>
                <a:ext cx="137520" cy="1126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F8FEE68-16C1-8433-8CAB-EC99F24D865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950262" y="1295797"/>
                  <a:ext cx="1551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3187176B-4255-03AB-156C-76359DDA6B91}"/>
                    </a:ext>
                  </a:extLst>
                </p14:cNvPr>
                <p14:cNvContentPartPr/>
                <p14:nvPr/>
              </p14:nvContentPartPr>
              <p14:xfrm>
                <a:off x="4962142" y="1446637"/>
                <a:ext cx="95040" cy="3420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3187176B-4255-03AB-156C-76359DDA6B9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953502" y="1437637"/>
                  <a:ext cx="112680" cy="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DC460CE-D353-2A73-17B8-8317F2A7D26C}"/>
              </a:ext>
            </a:extLst>
          </p:cNvPr>
          <p:cNvGrpSpPr/>
          <p:nvPr/>
        </p:nvGrpSpPr>
        <p:grpSpPr>
          <a:xfrm>
            <a:off x="5219902" y="1331077"/>
            <a:ext cx="390960" cy="214560"/>
            <a:chOff x="5219902" y="1331077"/>
            <a:chExt cx="390960" cy="21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8E83AA95-F122-86B1-6688-B943DD1A02DD}"/>
                    </a:ext>
                  </a:extLst>
                </p14:cNvPr>
                <p14:cNvContentPartPr/>
                <p14:nvPr/>
              </p14:nvContentPartPr>
              <p14:xfrm>
                <a:off x="5219902" y="1331077"/>
                <a:ext cx="116280" cy="21456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8E83AA95-F122-86B1-6688-B943DD1A02D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210902" y="1322437"/>
                  <a:ext cx="133920" cy="23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EA049BC-DF6F-244B-D8D4-50F4D8A46635}"/>
                    </a:ext>
                  </a:extLst>
                </p14:cNvPr>
                <p14:cNvContentPartPr/>
                <p14:nvPr/>
              </p14:nvContentPartPr>
              <p14:xfrm>
                <a:off x="5494942" y="1358077"/>
                <a:ext cx="115920" cy="12672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EA049BC-DF6F-244B-D8D4-50F4D8A4663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486302" y="1349077"/>
                  <a:ext cx="13356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5EF7EDA-6922-6CFE-5EFB-69B34BAAA513}"/>
                    </a:ext>
                  </a:extLst>
                </p14:cNvPr>
                <p14:cNvContentPartPr/>
                <p14:nvPr/>
              </p14:nvContentPartPr>
              <p14:xfrm>
                <a:off x="5477302" y="1491277"/>
                <a:ext cx="85680" cy="5040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5EF7EDA-6922-6CFE-5EFB-69B34BAAA51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68302" y="1482277"/>
                  <a:ext cx="103320" cy="68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C856DE17-80CB-0E2F-D567-B3A20252F996}"/>
              </a:ext>
            </a:extLst>
          </p:cNvPr>
          <p:cNvGrpSpPr/>
          <p:nvPr/>
        </p:nvGrpSpPr>
        <p:grpSpPr>
          <a:xfrm>
            <a:off x="5777902" y="1274197"/>
            <a:ext cx="218520" cy="293760"/>
            <a:chOff x="5777902" y="1274197"/>
            <a:chExt cx="218520" cy="29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B3920380-AEF6-B91B-A6BA-1238FCD65879}"/>
                    </a:ext>
                  </a:extLst>
                </p14:cNvPr>
                <p14:cNvContentPartPr/>
                <p14:nvPr/>
              </p14:nvContentPartPr>
              <p14:xfrm>
                <a:off x="5777902" y="1349077"/>
                <a:ext cx="46080" cy="21888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B3920380-AEF6-B91B-A6BA-1238FCD6587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768902" y="1340077"/>
                  <a:ext cx="637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4277331F-8D2E-94E5-653D-6DCC499CD3B0}"/>
                    </a:ext>
                  </a:extLst>
                </p14:cNvPr>
                <p14:cNvContentPartPr/>
                <p14:nvPr/>
              </p14:nvContentPartPr>
              <p14:xfrm>
                <a:off x="5832262" y="1274197"/>
                <a:ext cx="164160" cy="27936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4277331F-8D2E-94E5-653D-6DCC499CD3B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823622" y="1265197"/>
                  <a:ext cx="181800" cy="29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C89C9BF-A1AB-A87F-895B-E28BFAFDE49E}"/>
              </a:ext>
            </a:extLst>
          </p:cNvPr>
          <p:cNvGrpSpPr/>
          <p:nvPr/>
        </p:nvGrpSpPr>
        <p:grpSpPr>
          <a:xfrm>
            <a:off x="1354942" y="2107237"/>
            <a:ext cx="1280880" cy="407520"/>
            <a:chOff x="1354942" y="2107237"/>
            <a:chExt cx="1280880" cy="40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E98C12B-AC59-0EF3-13EE-1E6CF15CAC7D}"/>
                    </a:ext>
                  </a:extLst>
                </p14:cNvPr>
                <p14:cNvContentPartPr/>
                <p14:nvPr/>
              </p14:nvContentPartPr>
              <p14:xfrm>
                <a:off x="1354942" y="2121997"/>
                <a:ext cx="234000" cy="3927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E98C12B-AC59-0EF3-13EE-1E6CF15CAC7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346302" y="2112997"/>
                  <a:ext cx="25164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57B25219-4E6E-A3A4-8B2A-6479AAC20A62}"/>
                    </a:ext>
                  </a:extLst>
                </p14:cNvPr>
                <p14:cNvContentPartPr/>
                <p14:nvPr/>
              </p14:nvContentPartPr>
              <p14:xfrm>
                <a:off x="1710982" y="2147917"/>
                <a:ext cx="77400" cy="26424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57B25219-4E6E-A3A4-8B2A-6479AAC20A6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701982" y="2138917"/>
                  <a:ext cx="950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4EFC2739-FAF6-BF2F-F291-9CE551684330}"/>
                    </a:ext>
                  </a:extLst>
                </p14:cNvPr>
                <p14:cNvContentPartPr/>
                <p14:nvPr/>
              </p14:nvContentPartPr>
              <p14:xfrm>
                <a:off x="1853542" y="2211997"/>
                <a:ext cx="244440" cy="199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4EFC2739-FAF6-BF2F-F291-9CE55168433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44902" y="2202997"/>
                  <a:ext cx="2620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1089B94A-FEDB-A7B4-4B6C-4B219D1BD17C}"/>
                    </a:ext>
                  </a:extLst>
                </p14:cNvPr>
                <p14:cNvContentPartPr/>
                <p14:nvPr/>
              </p14:nvContentPartPr>
              <p14:xfrm>
                <a:off x="2157022" y="2281117"/>
                <a:ext cx="26280" cy="766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1089B94A-FEDB-A7B4-4B6C-4B219D1BD17C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148022" y="2272117"/>
                  <a:ext cx="439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166FB30-5EC9-B00F-3C11-9D303FD72B94}"/>
                    </a:ext>
                  </a:extLst>
                </p14:cNvPr>
                <p14:cNvContentPartPr/>
                <p14:nvPr/>
              </p14:nvContentPartPr>
              <p14:xfrm>
                <a:off x="2317582" y="2139997"/>
                <a:ext cx="115560" cy="27900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166FB30-5EC9-B00F-3C11-9D303FD72B94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308582" y="2130997"/>
                  <a:ext cx="1332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A48752C9-55F8-8524-4FF6-42B36C7A457B}"/>
                    </a:ext>
                  </a:extLst>
                </p14:cNvPr>
                <p14:cNvContentPartPr/>
                <p14:nvPr/>
              </p14:nvContentPartPr>
              <p14:xfrm>
                <a:off x="2538622" y="2107237"/>
                <a:ext cx="97200" cy="34164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A48752C9-55F8-8524-4FF6-42B36C7A457B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529982" y="2098237"/>
                  <a:ext cx="114840" cy="359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51" name="墨迹 50">
                <a:extLst>
                  <a:ext uri="{FF2B5EF4-FFF2-40B4-BE49-F238E27FC236}">
                    <a16:creationId xmlns:a16="http://schemas.microsoft.com/office/drawing/2014/main" id="{8425E2A9-923D-9189-25C0-8C44950959A4}"/>
                  </a:ext>
                </a:extLst>
              </p14:cNvPr>
              <p14:cNvContentPartPr/>
              <p14:nvPr/>
            </p14:nvContentPartPr>
            <p14:xfrm>
              <a:off x="2831662" y="2387677"/>
              <a:ext cx="360" cy="360"/>
            </p14:xfrm>
          </p:contentPart>
        </mc:Choice>
        <mc:Fallback xmlns="">
          <p:pic>
            <p:nvPicPr>
              <p:cNvPr id="51" name="墨迹 50">
                <a:extLst>
                  <a:ext uri="{FF2B5EF4-FFF2-40B4-BE49-F238E27FC236}">
                    <a16:creationId xmlns:a16="http://schemas.microsoft.com/office/drawing/2014/main" id="{8425E2A9-923D-9189-25C0-8C44950959A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822662" y="23790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5" name="组合 54">
            <a:extLst>
              <a:ext uri="{FF2B5EF4-FFF2-40B4-BE49-F238E27FC236}">
                <a16:creationId xmlns:a16="http://schemas.microsoft.com/office/drawing/2014/main" id="{F2761CD0-0B94-340A-39F5-C0F8230A6D59}"/>
              </a:ext>
            </a:extLst>
          </p:cNvPr>
          <p:cNvGrpSpPr/>
          <p:nvPr/>
        </p:nvGrpSpPr>
        <p:grpSpPr>
          <a:xfrm>
            <a:off x="3238462" y="2298757"/>
            <a:ext cx="144360" cy="89280"/>
            <a:chOff x="3238462" y="2298757"/>
            <a:chExt cx="144360" cy="89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FD91A014-33AF-6EF1-6BFF-063E0841E7C3}"/>
                    </a:ext>
                  </a:extLst>
                </p14:cNvPr>
                <p14:cNvContentPartPr/>
                <p14:nvPr/>
              </p14:nvContentPartPr>
              <p14:xfrm>
                <a:off x="3238462" y="2298757"/>
                <a:ext cx="144360" cy="36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FD91A014-33AF-6EF1-6BFF-063E0841E7C3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229822" y="2290117"/>
                  <a:ext cx="162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F1376C56-4AE3-CF5C-D0BD-08AB61736DE3}"/>
                    </a:ext>
                  </a:extLst>
                </p14:cNvPr>
                <p14:cNvContentPartPr/>
                <p14:nvPr/>
              </p14:nvContentPartPr>
              <p14:xfrm>
                <a:off x="3260782" y="2387677"/>
                <a:ext cx="111240" cy="36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F1376C56-4AE3-CF5C-D0BD-08AB61736DE3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3252142" y="2379037"/>
                  <a:ext cx="12888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3">
            <p14:nvContentPartPr>
              <p14:cNvPr id="56" name="墨迹 55">
                <a:extLst>
                  <a:ext uri="{FF2B5EF4-FFF2-40B4-BE49-F238E27FC236}">
                    <a16:creationId xmlns:a16="http://schemas.microsoft.com/office/drawing/2014/main" id="{F76D33C2-AC48-4C61-5342-E1B772D8E089}"/>
                  </a:ext>
                </a:extLst>
              </p14:cNvPr>
              <p14:cNvContentPartPr/>
              <p14:nvPr/>
            </p14:nvContentPartPr>
            <p14:xfrm>
              <a:off x="3666142" y="2279677"/>
              <a:ext cx="19440" cy="37440"/>
            </p14:xfrm>
          </p:contentPart>
        </mc:Choice>
        <mc:Fallback xmlns="">
          <p:pic>
            <p:nvPicPr>
              <p:cNvPr id="56" name="墨迹 55">
                <a:extLst>
                  <a:ext uri="{FF2B5EF4-FFF2-40B4-BE49-F238E27FC236}">
                    <a16:creationId xmlns:a16="http://schemas.microsoft.com/office/drawing/2014/main" id="{F76D33C2-AC48-4C61-5342-E1B772D8E089}"/>
                  </a:ext>
                </a:extLst>
              </p:cNvPr>
              <p:cNvPicPr/>
              <p:nvPr/>
            </p:nvPicPr>
            <p:blipFill>
              <a:blip r:embed="rId84"/>
              <a:stretch>
                <a:fillRect/>
              </a:stretch>
            </p:blipFill>
            <p:spPr>
              <a:xfrm>
                <a:off x="3657142" y="2270677"/>
                <a:ext cx="3708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5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402DD40F-2CC6-07EC-ACD3-1BEFFB1FB797}"/>
                  </a:ext>
                </a:extLst>
              </p14:cNvPr>
              <p14:cNvContentPartPr/>
              <p14:nvPr/>
            </p14:nvContentPartPr>
            <p14:xfrm>
              <a:off x="3576142" y="2183557"/>
              <a:ext cx="157680" cy="364320"/>
            </p14:xfrm>
          </p:contentPart>
        </mc:Choice>
        <mc:Fallback xmlns=""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402DD40F-2CC6-07EC-ACD3-1BEFFB1FB797}"/>
                  </a:ext>
                </a:extLst>
              </p:cNvPr>
              <p:cNvPicPr/>
              <p:nvPr/>
            </p:nvPicPr>
            <p:blipFill>
              <a:blip r:embed="rId86"/>
              <a:stretch>
                <a:fillRect/>
              </a:stretch>
            </p:blipFill>
            <p:spPr>
              <a:xfrm>
                <a:off x="3567142" y="2174557"/>
                <a:ext cx="17532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7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3A528419-A525-37E2-6BE6-A44AD6AD273B}"/>
                  </a:ext>
                </a:extLst>
              </p14:cNvPr>
              <p14:cNvContentPartPr/>
              <p14:nvPr/>
            </p14:nvContentPartPr>
            <p14:xfrm>
              <a:off x="3843622" y="2405677"/>
              <a:ext cx="9360" cy="3960"/>
            </p14:xfrm>
          </p:contentPart>
        </mc:Choice>
        <mc:Fallback xmlns=""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3A528419-A525-37E2-6BE6-A44AD6AD273B}"/>
                  </a:ext>
                </a:extLst>
              </p:cNvPr>
              <p:cNvPicPr/>
              <p:nvPr/>
            </p:nvPicPr>
            <p:blipFill>
              <a:blip r:embed="rId88"/>
              <a:stretch>
                <a:fillRect/>
              </a:stretch>
            </p:blipFill>
            <p:spPr>
              <a:xfrm>
                <a:off x="3834982" y="2396677"/>
                <a:ext cx="2700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9">
            <p14:nvContentPartPr>
              <p14:cNvPr id="59" name="墨迹 58">
                <a:extLst>
                  <a:ext uri="{FF2B5EF4-FFF2-40B4-BE49-F238E27FC236}">
                    <a16:creationId xmlns:a16="http://schemas.microsoft.com/office/drawing/2014/main" id="{7F883BF6-C6CE-7F86-7ADE-E760B47DFDED}"/>
                  </a:ext>
                </a:extLst>
              </p14:cNvPr>
              <p14:cNvContentPartPr/>
              <p14:nvPr/>
            </p14:nvContentPartPr>
            <p14:xfrm>
              <a:off x="3820582" y="2188597"/>
              <a:ext cx="258120" cy="287640"/>
            </p14:xfrm>
          </p:contentPart>
        </mc:Choice>
        <mc:Fallback xmlns="">
          <p:pic>
            <p:nvPicPr>
              <p:cNvPr id="59" name="墨迹 58">
                <a:extLst>
                  <a:ext uri="{FF2B5EF4-FFF2-40B4-BE49-F238E27FC236}">
                    <a16:creationId xmlns:a16="http://schemas.microsoft.com/office/drawing/2014/main" id="{7F883BF6-C6CE-7F86-7ADE-E760B47DFDED}"/>
                  </a:ext>
                </a:extLst>
              </p:cNvPr>
              <p:cNvPicPr/>
              <p:nvPr/>
            </p:nvPicPr>
            <p:blipFill>
              <a:blip r:embed="rId90"/>
              <a:stretch>
                <a:fillRect/>
              </a:stretch>
            </p:blipFill>
            <p:spPr>
              <a:xfrm>
                <a:off x="3811582" y="2179597"/>
                <a:ext cx="2757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1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DCAAC87D-18BA-0742-E28B-8E8AAF6014B3}"/>
                  </a:ext>
                </a:extLst>
              </p14:cNvPr>
              <p14:cNvContentPartPr/>
              <p14:nvPr/>
            </p14:nvContentPartPr>
            <p14:xfrm>
              <a:off x="4234222" y="2192557"/>
              <a:ext cx="90000" cy="5760"/>
            </p14:xfrm>
          </p:contentPart>
        </mc:Choice>
        <mc:Fallback xmlns=""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DCAAC87D-18BA-0742-E28B-8E8AAF6014B3}"/>
                  </a:ext>
                </a:extLst>
              </p:cNvPr>
              <p:cNvPicPr/>
              <p:nvPr/>
            </p:nvPicPr>
            <p:blipFill>
              <a:blip r:embed="rId92"/>
              <a:stretch>
                <a:fillRect/>
              </a:stretch>
            </p:blipFill>
            <p:spPr>
              <a:xfrm>
                <a:off x="4225222" y="2183557"/>
                <a:ext cx="107640" cy="2340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组合 72">
            <a:extLst>
              <a:ext uri="{FF2B5EF4-FFF2-40B4-BE49-F238E27FC236}">
                <a16:creationId xmlns:a16="http://schemas.microsoft.com/office/drawing/2014/main" id="{1541336A-C508-8B13-3B71-D8EE50AF6837}"/>
              </a:ext>
            </a:extLst>
          </p:cNvPr>
          <p:cNvGrpSpPr/>
          <p:nvPr/>
        </p:nvGrpSpPr>
        <p:grpSpPr>
          <a:xfrm>
            <a:off x="4482622" y="1776397"/>
            <a:ext cx="721800" cy="646920"/>
            <a:chOff x="4482622" y="1776397"/>
            <a:chExt cx="721800" cy="64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17A00094-88FA-6DC4-09DD-7078DC9F5D90}"/>
                    </a:ext>
                  </a:extLst>
                </p14:cNvPr>
                <p14:cNvContentPartPr/>
                <p14:nvPr/>
              </p14:nvContentPartPr>
              <p14:xfrm>
                <a:off x="4482622" y="2124877"/>
                <a:ext cx="645120" cy="590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17A00094-88FA-6DC4-09DD-7078DC9F5D9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4473982" y="2116237"/>
                  <a:ext cx="662760" cy="7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F89C2DAF-7801-D7E7-BBEA-01F61A0E0D42}"/>
                    </a:ext>
                  </a:extLst>
                </p14:cNvPr>
                <p14:cNvContentPartPr/>
                <p14:nvPr/>
              </p14:nvContentPartPr>
              <p14:xfrm>
                <a:off x="4607182" y="2256277"/>
                <a:ext cx="94320" cy="1670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F89C2DAF-7801-D7E7-BBEA-01F61A0E0D42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4598542" y="2247637"/>
                  <a:ext cx="1119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BB76ED5D-F325-B09A-A5B1-4DC77D555290}"/>
                    </a:ext>
                  </a:extLst>
                </p14:cNvPr>
                <p14:cNvContentPartPr/>
                <p14:nvPr/>
              </p14:nvContentPartPr>
              <p14:xfrm>
                <a:off x="4793662" y="2271397"/>
                <a:ext cx="117720" cy="1447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BB76ED5D-F325-B09A-A5B1-4DC77D555290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4784662" y="2262397"/>
                  <a:ext cx="1353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284514BE-33B9-1690-ADD0-B908A07116CD}"/>
                    </a:ext>
                  </a:extLst>
                </p14:cNvPr>
                <p14:cNvContentPartPr/>
                <p14:nvPr/>
              </p14:nvContentPartPr>
              <p14:xfrm>
                <a:off x="4944502" y="2158717"/>
                <a:ext cx="97920" cy="14472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284514BE-33B9-1690-ADD0-B908A07116CD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4935502" y="2149717"/>
                  <a:ext cx="11556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8C7D33E-428A-7E89-255D-C5AC27CB237A}"/>
                    </a:ext>
                  </a:extLst>
                </p14:cNvPr>
                <p14:cNvContentPartPr/>
                <p14:nvPr/>
              </p14:nvContentPartPr>
              <p14:xfrm>
                <a:off x="4535902" y="1929757"/>
                <a:ext cx="123120" cy="1659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8C7D33E-428A-7E89-255D-C5AC27CB237A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4527262" y="1920757"/>
                  <a:ext cx="1407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A303FF6-70D0-4F98-CE75-1D3C05C1FECA}"/>
                    </a:ext>
                  </a:extLst>
                </p14:cNvPr>
                <p14:cNvContentPartPr/>
                <p14:nvPr/>
              </p14:nvContentPartPr>
              <p14:xfrm>
                <a:off x="4723462" y="1851637"/>
                <a:ext cx="46800" cy="10476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A303FF6-70D0-4F98-CE75-1D3C05C1FECA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4714822" y="1842637"/>
                  <a:ext cx="644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8FB06FC3-08A7-0F11-2FD6-7E35211FC62C}"/>
                    </a:ext>
                  </a:extLst>
                </p14:cNvPr>
                <p14:cNvContentPartPr/>
                <p14:nvPr/>
              </p14:nvContentPartPr>
              <p14:xfrm>
                <a:off x="4793662" y="1979077"/>
                <a:ext cx="67680" cy="363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8FB06FC3-08A7-0F11-2FD6-7E35211FC62C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4784662" y="1970077"/>
                  <a:ext cx="8532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4B03513B-822F-C98B-A03F-FF839DF51BD0}"/>
                    </a:ext>
                  </a:extLst>
                </p14:cNvPr>
                <p14:cNvContentPartPr/>
                <p14:nvPr/>
              </p14:nvContentPartPr>
              <p14:xfrm>
                <a:off x="4831102" y="1872877"/>
                <a:ext cx="7560" cy="17460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4B03513B-822F-C98B-A03F-FF839DF51BD0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4822102" y="1863877"/>
                  <a:ext cx="2520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0C0BEB86-B4D3-0AE7-5708-C7DA27C9B9CD}"/>
                    </a:ext>
                  </a:extLst>
                </p14:cNvPr>
                <p14:cNvContentPartPr/>
                <p14:nvPr/>
              </p14:nvContentPartPr>
              <p14:xfrm>
                <a:off x="4908862" y="1811677"/>
                <a:ext cx="110520" cy="22176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0C0BEB86-B4D3-0AE7-5708-C7DA27C9B9CD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4900222" y="1802677"/>
                  <a:ext cx="1281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DCB73702-69DE-EC42-A9F1-EC9C494F73AB}"/>
                    </a:ext>
                  </a:extLst>
                </p14:cNvPr>
                <p14:cNvContentPartPr/>
                <p14:nvPr/>
              </p14:nvContentPartPr>
              <p14:xfrm>
                <a:off x="5069062" y="1776397"/>
                <a:ext cx="135360" cy="13464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DCB73702-69DE-EC42-A9F1-EC9C494F73AB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5060062" y="1767757"/>
                  <a:ext cx="153000" cy="15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79CD57D2-FE31-7B76-2DC9-3598310FFF13}"/>
              </a:ext>
            </a:extLst>
          </p:cNvPr>
          <p:cNvGrpSpPr/>
          <p:nvPr/>
        </p:nvGrpSpPr>
        <p:grpSpPr>
          <a:xfrm>
            <a:off x="621262" y="3625717"/>
            <a:ext cx="711720" cy="381240"/>
            <a:chOff x="621262" y="3625717"/>
            <a:chExt cx="711720" cy="38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36C9F8F6-4D79-16E6-9C0F-A763003BDA11}"/>
                    </a:ext>
                  </a:extLst>
                </p14:cNvPr>
                <p14:cNvContentPartPr/>
                <p14:nvPr/>
              </p14:nvContentPartPr>
              <p14:xfrm>
                <a:off x="621262" y="3731917"/>
                <a:ext cx="172080" cy="27504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36C9F8F6-4D79-16E6-9C0F-A763003BDA11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2262" y="3722917"/>
                  <a:ext cx="18972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FBFAD960-B7C4-ACEC-EEB2-20CC3E969821}"/>
                    </a:ext>
                  </a:extLst>
                </p14:cNvPr>
                <p14:cNvContentPartPr/>
                <p14:nvPr/>
              </p14:nvContentPartPr>
              <p14:xfrm>
                <a:off x="934102" y="3696637"/>
                <a:ext cx="93960" cy="26640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FBFAD960-B7C4-ACEC-EEB2-20CC3E969821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925102" y="3687997"/>
                  <a:ext cx="11160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7A523BE2-22AC-F945-E8D8-D8F6E5BF86BB}"/>
                    </a:ext>
                  </a:extLst>
                </p14:cNvPr>
                <p14:cNvContentPartPr/>
                <p14:nvPr/>
              </p14:nvContentPartPr>
              <p14:xfrm>
                <a:off x="1130302" y="3639397"/>
                <a:ext cx="32760" cy="29376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7A523BE2-22AC-F945-E8D8-D8F6E5BF86BB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1121302" y="3630397"/>
                  <a:ext cx="50400" cy="31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4B5C36C8-D8CD-3F65-97CC-5717BBAA7EEE}"/>
                    </a:ext>
                  </a:extLst>
                </p14:cNvPr>
                <p14:cNvContentPartPr/>
                <p14:nvPr/>
              </p14:nvContentPartPr>
              <p14:xfrm>
                <a:off x="1145062" y="3625717"/>
                <a:ext cx="187920" cy="38124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4B5C36C8-D8CD-3F65-97CC-5717BBAA7EEE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1136062" y="3616717"/>
                  <a:ext cx="205560" cy="39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40DD98D2-9BF0-15AA-86D8-C05C8FB5D47E}"/>
              </a:ext>
            </a:extLst>
          </p:cNvPr>
          <p:cNvGrpSpPr/>
          <p:nvPr/>
        </p:nvGrpSpPr>
        <p:grpSpPr>
          <a:xfrm>
            <a:off x="1509742" y="3637957"/>
            <a:ext cx="1019880" cy="580680"/>
            <a:chOff x="1509742" y="3637957"/>
            <a:chExt cx="1019880" cy="58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B1005ACB-1D8E-7ECA-4D9C-716B608E9931}"/>
                    </a:ext>
                  </a:extLst>
                </p14:cNvPr>
                <p14:cNvContentPartPr/>
                <p14:nvPr/>
              </p14:nvContentPartPr>
              <p14:xfrm>
                <a:off x="1509742" y="3637957"/>
                <a:ext cx="52920" cy="40392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B1005ACB-1D8E-7ECA-4D9C-716B608E993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1500742" y="3628957"/>
                  <a:ext cx="70560" cy="42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1C180029-5004-15AB-B40C-F68BD2A51DCD}"/>
                    </a:ext>
                  </a:extLst>
                </p14:cNvPr>
                <p14:cNvContentPartPr/>
                <p14:nvPr/>
              </p14:nvContentPartPr>
              <p14:xfrm>
                <a:off x="1696942" y="3707437"/>
                <a:ext cx="251640" cy="2887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1C180029-5004-15AB-B40C-F68BD2A51DCD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1688302" y="3698437"/>
                  <a:ext cx="269280" cy="30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20125F3A-CE7F-FBB2-CCF6-C98CC6969E1E}"/>
                    </a:ext>
                  </a:extLst>
                </p14:cNvPr>
                <p14:cNvContentPartPr/>
                <p14:nvPr/>
              </p14:nvContentPartPr>
              <p14:xfrm>
                <a:off x="2028862" y="3976717"/>
                <a:ext cx="34200" cy="7668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20125F3A-CE7F-FBB2-CCF6-C98CC6969E1E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020222" y="3968077"/>
                  <a:ext cx="5184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F448B52D-E464-1AED-E328-D6D1C2EB9579}"/>
                    </a:ext>
                  </a:extLst>
                </p14:cNvPr>
                <p14:cNvContentPartPr/>
                <p14:nvPr/>
              </p14:nvContentPartPr>
              <p14:xfrm>
                <a:off x="2059102" y="3861877"/>
                <a:ext cx="29160" cy="442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F448B52D-E464-1AED-E328-D6D1C2EB9579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2050462" y="3852877"/>
                  <a:ext cx="4680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BD88D427-0ED4-DAF7-A8C8-E1401406539E}"/>
                    </a:ext>
                  </a:extLst>
                </p14:cNvPr>
                <p14:cNvContentPartPr/>
                <p14:nvPr/>
              </p14:nvContentPartPr>
              <p14:xfrm>
                <a:off x="2185102" y="3737317"/>
                <a:ext cx="153720" cy="34128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BD88D427-0ED4-DAF7-A8C8-E1401406539E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2176462" y="3728677"/>
                  <a:ext cx="171360" cy="35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7DCDA0AF-2421-56DD-43CD-CDB9675AB853}"/>
                    </a:ext>
                  </a:extLst>
                </p14:cNvPr>
                <p14:cNvContentPartPr/>
                <p14:nvPr/>
              </p14:nvContentPartPr>
              <p14:xfrm>
                <a:off x="2396782" y="3847117"/>
                <a:ext cx="132840" cy="37152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7DCDA0AF-2421-56DD-43CD-CDB9675AB853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2387782" y="3838477"/>
                  <a:ext cx="150480" cy="38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A85E377-40FA-F687-8D34-155178974369}"/>
                    </a:ext>
                  </a:extLst>
                </p14:cNvPr>
                <p14:cNvContentPartPr/>
                <p14:nvPr/>
              </p14:nvContentPartPr>
              <p14:xfrm>
                <a:off x="2042182" y="3907237"/>
                <a:ext cx="26280" cy="20196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A85E377-40FA-F687-8D34-155178974369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2033542" y="3898597"/>
                  <a:ext cx="439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0" name="组合 89">
            <a:extLst>
              <a:ext uri="{FF2B5EF4-FFF2-40B4-BE49-F238E27FC236}">
                <a16:creationId xmlns:a16="http://schemas.microsoft.com/office/drawing/2014/main" id="{6133626A-01C0-2357-679A-1BDBCFD8570D}"/>
              </a:ext>
            </a:extLst>
          </p:cNvPr>
          <p:cNvGrpSpPr/>
          <p:nvPr/>
        </p:nvGrpSpPr>
        <p:grpSpPr>
          <a:xfrm>
            <a:off x="2919142" y="3951877"/>
            <a:ext cx="183240" cy="105120"/>
            <a:chOff x="2919142" y="3951877"/>
            <a:chExt cx="183240" cy="10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6BDB2A1-F09C-5FDE-ED2D-660864C5EE0E}"/>
                    </a:ext>
                  </a:extLst>
                </p14:cNvPr>
                <p14:cNvContentPartPr/>
                <p14:nvPr/>
              </p14:nvContentPartPr>
              <p14:xfrm>
                <a:off x="2919142" y="3951877"/>
                <a:ext cx="174600" cy="2556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6BDB2A1-F09C-5FDE-ED2D-660864C5EE0E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2910142" y="3942877"/>
                  <a:ext cx="1922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4506B030-CE04-40AC-BCF1-44ECBF71E394}"/>
                    </a:ext>
                  </a:extLst>
                </p14:cNvPr>
                <p14:cNvContentPartPr/>
                <p14:nvPr/>
              </p14:nvContentPartPr>
              <p14:xfrm>
                <a:off x="2945062" y="4056637"/>
                <a:ext cx="157320" cy="3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4506B030-CE04-40AC-BCF1-44ECBF71E394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2936422" y="4047997"/>
                  <a:ext cx="1749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9">
            <p14:nvContentPartPr>
              <p14:cNvPr id="91" name="墨迹 90">
                <a:extLst>
                  <a:ext uri="{FF2B5EF4-FFF2-40B4-BE49-F238E27FC236}">
                    <a16:creationId xmlns:a16="http://schemas.microsoft.com/office/drawing/2014/main" id="{34CE4F31-EF46-8F97-8DCB-BE24052F9874}"/>
                  </a:ext>
                </a:extLst>
              </p14:cNvPr>
              <p14:cNvContentPartPr/>
              <p14:nvPr/>
            </p14:nvContentPartPr>
            <p14:xfrm>
              <a:off x="2618542" y="3253117"/>
              <a:ext cx="27000" cy="120600"/>
            </p14:xfrm>
          </p:contentPart>
        </mc:Choice>
        <mc:Fallback xmlns="">
          <p:pic>
            <p:nvPicPr>
              <p:cNvPr id="91" name="墨迹 90">
                <a:extLst>
                  <a:ext uri="{FF2B5EF4-FFF2-40B4-BE49-F238E27FC236}">
                    <a16:creationId xmlns:a16="http://schemas.microsoft.com/office/drawing/2014/main" id="{34CE4F31-EF46-8F97-8DCB-BE24052F9874}"/>
                  </a:ext>
                </a:extLst>
              </p:cNvPr>
              <p:cNvPicPr/>
              <p:nvPr/>
            </p:nvPicPr>
            <p:blipFill>
              <a:blip r:embed="rId140"/>
              <a:stretch>
                <a:fillRect/>
              </a:stretch>
            </p:blipFill>
            <p:spPr>
              <a:xfrm>
                <a:off x="2609902" y="3244117"/>
                <a:ext cx="44640" cy="13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94" name="组合 93">
            <a:extLst>
              <a:ext uri="{FF2B5EF4-FFF2-40B4-BE49-F238E27FC236}">
                <a16:creationId xmlns:a16="http://schemas.microsoft.com/office/drawing/2014/main" id="{A02C0627-99BC-3FA1-1673-B5B041A7F99A}"/>
              </a:ext>
            </a:extLst>
          </p:cNvPr>
          <p:cNvGrpSpPr/>
          <p:nvPr/>
        </p:nvGrpSpPr>
        <p:grpSpPr>
          <a:xfrm>
            <a:off x="3364462" y="3248077"/>
            <a:ext cx="382320" cy="1751400"/>
            <a:chOff x="3364462" y="3248077"/>
            <a:chExt cx="382320" cy="175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B0CBBB5F-34DC-AF98-03C4-64594BE24498}"/>
                    </a:ext>
                  </a:extLst>
                </p14:cNvPr>
                <p14:cNvContentPartPr/>
                <p14:nvPr/>
              </p14:nvContentPartPr>
              <p14:xfrm>
                <a:off x="3382102" y="3248077"/>
                <a:ext cx="195840" cy="81072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B0CBBB5F-34DC-AF98-03C4-64594BE24498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3373102" y="3239077"/>
                  <a:ext cx="213480" cy="82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39EADBA-2BE9-ADED-ACC5-1D0CAA902A41}"/>
                    </a:ext>
                  </a:extLst>
                </p14:cNvPr>
                <p14:cNvContentPartPr/>
                <p14:nvPr/>
              </p14:nvContentPartPr>
              <p14:xfrm>
                <a:off x="3364462" y="4065277"/>
                <a:ext cx="382320" cy="93420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39EADBA-2BE9-ADED-ACC5-1D0CAA902A4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3355462" y="4056277"/>
                  <a:ext cx="399960" cy="951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0BD8737E-B54F-8022-F93F-F714D42C3916}"/>
              </a:ext>
            </a:extLst>
          </p:cNvPr>
          <p:cNvGrpSpPr/>
          <p:nvPr/>
        </p:nvGrpSpPr>
        <p:grpSpPr>
          <a:xfrm>
            <a:off x="6482062" y="3144037"/>
            <a:ext cx="1083240" cy="504720"/>
            <a:chOff x="6482062" y="3144037"/>
            <a:chExt cx="1083240" cy="504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4D6F634-2271-422A-77B8-04B3439D75FC}"/>
                    </a:ext>
                  </a:extLst>
                </p14:cNvPr>
                <p14:cNvContentPartPr/>
                <p14:nvPr/>
              </p14:nvContentPartPr>
              <p14:xfrm>
                <a:off x="6482062" y="3211357"/>
                <a:ext cx="246960" cy="43740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4D6F634-2271-422A-77B8-04B3439D75FC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6473062" y="3202717"/>
                  <a:ext cx="264600" cy="45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1214E886-0A2B-B1F3-4AEF-596AE0693629}"/>
                    </a:ext>
                  </a:extLst>
                </p14:cNvPr>
                <p14:cNvContentPartPr/>
                <p14:nvPr/>
              </p14:nvContentPartPr>
              <p14:xfrm>
                <a:off x="6853222" y="3285157"/>
                <a:ext cx="137160" cy="86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1214E886-0A2B-B1F3-4AEF-596AE0693629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6844582" y="3276517"/>
                  <a:ext cx="15480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C73E8C6-02B9-4B70-002D-48E21A994D1F}"/>
                    </a:ext>
                  </a:extLst>
                </p14:cNvPr>
                <p14:cNvContentPartPr/>
                <p14:nvPr/>
              </p14:nvContentPartPr>
              <p14:xfrm>
                <a:off x="6877702" y="3338437"/>
                <a:ext cx="165600" cy="3528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C73E8C6-02B9-4B70-002D-48E21A994D1F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6869062" y="3329797"/>
                  <a:ext cx="18324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31F20023-95F2-D240-E4C6-64022716EB57}"/>
                    </a:ext>
                  </a:extLst>
                </p14:cNvPr>
                <p14:cNvContentPartPr/>
                <p14:nvPr/>
              </p14:nvContentPartPr>
              <p14:xfrm>
                <a:off x="7030702" y="3188677"/>
                <a:ext cx="137160" cy="30096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31F20023-95F2-D240-E4C6-64022716EB5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7022062" y="3180037"/>
                  <a:ext cx="1548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3B22A738-0743-4B09-4AEF-73BE880AF63E}"/>
                    </a:ext>
                  </a:extLst>
                </p14:cNvPr>
                <p14:cNvContentPartPr/>
                <p14:nvPr/>
              </p14:nvContentPartPr>
              <p14:xfrm>
                <a:off x="7234822" y="3216757"/>
                <a:ext cx="105840" cy="576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3B22A738-0743-4B09-4AEF-73BE880AF63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7226182" y="3207757"/>
                  <a:ext cx="12348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1244D578-EAF9-A989-A816-FC1675FB30FD}"/>
                    </a:ext>
                  </a:extLst>
                </p14:cNvPr>
                <p14:cNvContentPartPr/>
                <p14:nvPr/>
              </p14:nvContentPartPr>
              <p14:xfrm>
                <a:off x="7208182" y="3288397"/>
                <a:ext cx="131760" cy="2340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1244D578-EAF9-A989-A816-FC1675FB30FD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199542" y="3279397"/>
                  <a:ext cx="14940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D146C59A-D587-D3F1-E36E-69C69FE4D548}"/>
                    </a:ext>
                  </a:extLst>
                </p14:cNvPr>
                <p14:cNvContentPartPr/>
                <p14:nvPr/>
              </p14:nvContentPartPr>
              <p14:xfrm>
                <a:off x="7419142" y="3144037"/>
                <a:ext cx="146160" cy="275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D146C59A-D587-D3F1-E36E-69C69FE4D548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410142" y="3135037"/>
                  <a:ext cx="163800" cy="29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组合 111">
            <a:extLst>
              <a:ext uri="{FF2B5EF4-FFF2-40B4-BE49-F238E27FC236}">
                <a16:creationId xmlns:a16="http://schemas.microsoft.com/office/drawing/2014/main" id="{E126FE47-4A65-9822-DED3-D0052FFD3E67}"/>
              </a:ext>
            </a:extLst>
          </p:cNvPr>
          <p:cNvGrpSpPr/>
          <p:nvPr/>
        </p:nvGrpSpPr>
        <p:grpSpPr>
          <a:xfrm>
            <a:off x="6922702" y="4420957"/>
            <a:ext cx="1082520" cy="497880"/>
            <a:chOff x="6922702" y="4420957"/>
            <a:chExt cx="1082520" cy="49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8FC4322C-4EC3-DF87-4434-61E4DEB216BB}"/>
                    </a:ext>
                  </a:extLst>
                </p14:cNvPr>
                <p14:cNvContentPartPr/>
                <p14:nvPr/>
              </p14:nvContentPartPr>
              <p14:xfrm>
                <a:off x="6922702" y="4620037"/>
                <a:ext cx="143640" cy="21168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8FC4322C-4EC3-DF87-4434-61E4DEB216BB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914062" y="4611397"/>
                  <a:ext cx="16128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9273AB25-9820-047E-EA74-1C4033EE273C}"/>
                    </a:ext>
                  </a:extLst>
                </p14:cNvPr>
                <p14:cNvContentPartPr/>
                <p14:nvPr/>
              </p14:nvContentPartPr>
              <p14:xfrm>
                <a:off x="6995422" y="4549477"/>
                <a:ext cx="236880" cy="7560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9273AB25-9820-047E-EA74-1C4033EE273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986422" y="4540477"/>
                  <a:ext cx="254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F65CAD44-1F6A-ECB6-38B0-E3FC57EB6D4D}"/>
                    </a:ext>
                  </a:extLst>
                </p14:cNvPr>
                <p14:cNvContentPartPr/>
                <p14:nvPr/>
              </p14:nvContentPartPr>
              <p14:xfrm>
                <a:off x="7112782" y="4420957"/>
                <a:ext cx="73080" cy="49788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F65CAD44-1F6A-ECB6-38B0-E3FC57EB6D4D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103782" y="4411957"/>
                  <a:ext cx="90720" cy="51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ED616311-8B4F-078E-5BCD-516E75F58E0F}"/>
                    </a:ext>
                  </a:extLst>
                </p14:cNvPr>
                <p14:cNvContentPartPr/>
                <p14:nvPr/>
              </p14:nvContentPartPr>
              <p14:xfrm>
                <a:off x="7297102" y="4456237"/>
                <a:ext cx="320760" cy="37692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ED616311-8B4F-078E-5BCD-516E75F58E0F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288462" y="4447597"/>
                  <a:ext cx="338400" cy="39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3217E387-6FCB-24C2-20B9-DE46E9285877}"/>
                    </a:ext>
                  </a:extLst>
                </p14:cNvPr>
                <p14:cNvContentPartPr/>
                <p14:nvPr/>
              </p14:nvContentPartPr>
              <p14:xfrm>
                <a:off x="7643062" y="4487557"/>
                <a:ext cx="101880" cy="2516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3217E387-6FCB-24C2-20B9-DE46E9285877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634422" y="4478917"/>
                  <a:ext cx="1195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183114C7-BC5D-08BE-2118-F1AAAC2E7512}"/>
                    </a:ext>
                  </a:extLst>
                </p14:cNvPr>
                <p14:cNvContentPartPr/>
                <p14:nvPr/>
              </p14:nvContentPartPr>
              <p14:xfrm>
                <a:off x="7834942" y="4510237"/>
                <a:ext cx="170280" cy="27864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183114C7-BC5D-08BE-2118-F1AAAC2E7512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26302" y="4501237"/>
                  <a:ext cx="187920" cy="29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8DDFCF8C-6E40-9F5D-7E5D-B8B651BFA020}"/>
              </a:ext>
            </a:extLst>
          </p:cNvPr>
          <p:cNvGrpSpPr/>
          <p:nvPr/>
        </p:nvGrpSpPr>
        <p:grpSpPr>
          <a:xfrm>
            <a:off x="3699622" y="3177877"/>
            <a:ext cx="935640" cy="433800"/>
            <a:chOff x="3699622" y="3177877"/>
            <a:chExt cx="935640" cy="433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2A7A04B1-A02C-4136-1AE7-35C7C5650F23}"/>
                    </a:ext>
                  </a:extLst>
                </p14:cNvPr>
                <p14:cNvContentPartPr/>
                <p14:nvPr/>
              </p14:nvContentPartPr>
              <p14:xfrm>
                <a:off x="3699622" y="3293437"/>
                <a:ext cx="55800" cy="31824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2A7A04B1-A02C-4136-1AE7-35C7C5650F2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3690622" y="3284437"/>
                  <a:ext cx="73440" cy="33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D0AC77AF-FFB2-78E4-45C9-6C559A625246}"/>
                    </a:ext>
                  </a:extLst>
                </p14:cNvPr>
                <p14:cNvContentPartPr/>
                <p14:nvPr/>
              </p14:nvContentPartPr>
              <p14:xfrm>
                <a:off x="3825622" y="3275797"/>
                <a:ext cx="44280" cy="27576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D0AC77AF-FFB2-78E4-45C9-6C559A625246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3816982" y="3266797"/>
                  <a:ext cx="61920" cy="29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9A0A458E-506F-CD29-FC00-EBB64135D213}"/>
                    </a:ext>
                  </a:extLst>
                </p14:cNvPr>
                <p14:cNvContentPartPr/>
                <p14:nvPr/>
              </p14:nvContentPartPr>
              <p14:xfrm>
                <a:off x="3914542" y="3374437"/>
                <a:ext cx="143640" cy="3492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9A0A458E-506F-CD29-FC00-EBB64135D213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3905902" y="3365437"/>
                  <a:ext cx="1612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7EF4E05-FBE2-6828-8D93-842032C95D2E}"/>
                    </a:ext>
                  </a:extLst>
                </p14:cNvPr>
                <p14:cNvContentPartPr/>
                <p14:nvPr/>
              </p14:nvContentPartPr>
              <p14:xfrm>
                <a:off x="3923542" y="3275797"/>
                <a:ext cx="62640" cy="22140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7EF4E05-FBE2-6828-8D93-842032C95D2E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3914542" y="3266797"/>
                  <a:ext cx="80280" cy="23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59B31998-D164-5796-B88B-AB516EEC718A}"/>
                    </a:ext>
                  </a:extLst>
                </p14:cNvPr>
                <p14:cNvContentPartPr/>
                <p14:nvPr/>
              </p14:nvContentPartPr>
              <p14:xfrm>
                <a:off x="4083382" y="3231157"/>
                <a:ext cx="87120" cy="330840"/>
              </p14:xfrm>
            </p:contentPart>
          </mc:Choice>
          <mc:Fallback xmlns=""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59B31998-D164-5796-B88B-AB516EEC718A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4074742" y="3222157"/>
                  <a:ext cx="104760" cy="34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872AE1C8-DA26-94A0-F898-FFC03A59BF4A}"/>
                    </a:ext>
                  </a:extLst>
                </p14:cNvPr>
                <p14:cNvContentPartPr/>
                <p14:nvPr/>
              </p14:nvContentPartPr>
              <p14:xfrm>
                <a:off x="4150342" y="3266437"/>
                <a:ext cx="79200" cy="150840"/>
              </p14:xfrm>
            </p:contentPart>
          </mc:Choice>
          <mc:Fallback xmlns=""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872AE1C8-DA26-94A0-F898-FFC03A59BF4A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4141342" y="3257797"/>
                  <a:ext cx="9684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BE2A9598-E71E-A54F-B8F0-06DF5F08E615}"/>
                    </a:ext>
                  </a:extLst>
                </p14:cNvPr>
                <p14:cNvContentPartPr/>
                <p14:nvPr/>
              </p14:nvContentPartPr>
              <p14:xfrm>
                <a:off x="4287502" y="3177877"/>
                <a:ext cx="87840" cy="33408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BE2A9598-E71E-A54F-B8F0-06DF5F08E615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4278502" y="3169237"/>
                  <a:ext cx="105480" cy="3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42FB93AA-CEBD-D400-4F83-D1ECAD5DD05C}"/>
                    </a:ext>
                  </a:extLst>
                </p14:cNvPr>
                <p14:cNvContentPartPr/>
                <p14:nvPr/>
              </p14:nvContentPartPr>
              <p14:xfrm>
                <a:off x="4509622" y="3337717"/>
                <a:ext cx="125640" cy="360"/>
              </p14:xfrm>
            </p:contentPart>
          </mc:Choice>
          <mc:Fallback xmlns=""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42FB93AA-CEBD-D400-4F83-D1ECAD5DD05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500622" y="3328717"/>
                  <a:ext cx="14328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组合 128">
            <a:extLst>
              <a:ext uri="{FF2B5EF4-FFF2-40B4-BE49-F238E27FC236}">
                <a16:creationId xmlns:a16="http://schemas.microsoft.com/office/drawing/2014/main" id="{26311B33-4E48-F56B-54D9-3659C6885553}"/>
              </a:ext>
            </a:extLst>
          </p:cNvPr>
          <p:cNvGrpSpPr/>
          <p:nvPr/>
        </p:nvGrpSpPr>
        <p:grpSpPr>
          <a:xfrm>
            <a:off x="4801222" y="3081397"/>
            <a:ext cx="433080" cy="464040"/>
            <a:chOff x="4801222" y="3081397"/>
            <a:chExt cx="433080" cy="46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BC044131-D5BD-9A38-D243-1FA85896C28F}"/>
                    </a:ext>
                  </a:extLst>
                </p14:cNvPr>
                <p14:cNvContentPartPr/>
                <p14:nvPr/>
              </p14:nvContentPartPr>
              <p14:xfrm>
                <a:off x="4811302" y="3160237"/>
                <a:ext cx="360" cy="35244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BC044131-D5BD-9A38-D243-1FA85896C28F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802302" y="3151237"/>
                  <a:ext cx="1800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FE4C6BB2-1062-D093-109F-0B5A7B8B2206}"/>
                    </a:ext>
                  </a:extLst>
                </p14:cNvPr>
                <p14:cNvContentPartPr/>
                <p14:nvPr/>
              </p14:nvContentPartPr>
              <p14:xfrm>
                <a:off x="4801222" y="3222157"/>
                <a:ext cx="120240" cy="19584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FE4C6BB2-1062-D093-109F-0B5A7B8B2206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792582" y="3213517"/>
                  <a:ext cx="13788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C1FD72E7-15BE-9C1B-8EFD-B4462AAE2EE9}"/>
                    </a:ext>
                  </a:extLst>
                </p14:cNvPr>
                <p14:cNvContentPartPr/>
                <p14:nvPr/>
              </p14:nvContentPartPr>
              <p14:xfrm>
                <a:off x="5042062" y="3284437"/>
                <a:ext cx="360" cy="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C1FD72E7-15BE-9C1B-8EFD-B4462AAE2EE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33422" y="32754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1DA9002E-EE33-3882-FB63-17CC97EF267A}"/>
                    </a:ext>
                  </a:extLst>
                </p14:cNvPr>
                <p14:cNvContentPartPr/>
                <p14:nvPr/>
              </p14:nvContentPartPr>
              <p14:xfrm>
                <a:off x="5076262" y="3081397"/>
                <a:ext cx="158040" cy="46404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1DA9002E-EE33-3882-FB63-17CC97EF267A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5067262" y="3072397"/>
                  <a:ext cx="175680" cy="48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2C388FD8-AC80-25C8-E96B-612B2E98431A}"/>
              </a:ext>
            </a:extLst>
          </p:cNvPr>
          <p:cNvGrpSpPr/>
          <p:nvPr/>
        </p:nvGrpSpPr>
        <p:grpSpPr>
          <a:xfrm>
            <a:off x="5413222" y="3177877"/>
            <a:ext cx="665280" cy="338760"/>
            <a:chOff x="5413222" y="3177877"/>
            <a:chExt cx="665280" cy="33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63366959-37B7-3F89-5B7E-DCA1C5402729}"/>
                    </a:ext>
                  </a:extLst>
                </p14:cNvPr>
                <p14:cNvContentPartPr/>
                <p14:nvPr/>
              </p14:nvContentPartPr>
              <p14:xfrm>
                <a:off x="5413222" y="3177877"/>
                <a:ext cx="64440" cy="285120"/>
              </p14:xfrm>
            </p:contentPart>
          </mc:Choice>
          <mc:Fallback xmlns=""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63366959-37B7-3F89-5B7E-DCA1C540272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5404582" y="3169237"/>
                  <a:ext cx="8208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8DE842F4-097C-05E1-4AF7-0A26938CD5AC}"/>
                    </a:ext>
                  </a:extLst>
                </p14:cNvPr>
                <p14:cNvContentPartPr/>
                <p14:nvPr/>
              </p14:nvContentPartPr>
              <p14:xfrm>
                <a:off x="5589982" y="3346357"/>
                <a:ext cx="75240" cy="15012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8DE842F4-097C-05E1-4AF7-0A26938CD5AC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5580982" y="3337357"/>
                  <a:ext cx="9288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6913B1F0-C936-722A-8052-04E08FAB8684}"/>
                    </a:ext>
                  </a:extLst>
                </p14:cNvPr>
                <p14:cNvContentPartPr/>
                <p14:nvPr/>
              </p14:nvContentPartPr>
              <p14:xfrm>
                <a:off x="5745862" y="3435277"/>
                <a:ext cx="24480" cy="8136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6913B1F0-C936-722A-8052-04E08FAB8684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5737222" y="3426637"/>
                  <a:ext cx="4212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4EC067CE-D23F-33CA-4CC2-636ED9030A0E}"/>
                    </a:ext>
                  </a:extLst>
                </p14:cNvPr>
                <p14:cNvContentPartPr/>
                <p14:nvPr/>
              </p14:nvContentPartPr>
              <p14:xfrm>
                <a:off x="5909662" y="3281557"/>
                <a:ext cx="74880" cy="19188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4EC067CE-D23F-33CA-4CC2-636ED9030A0E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5900662" y="3272557"/>
                  <a:ext cx="9252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5B65747D-FCD4-DA52-44D6-E715A2D7CB12}"/>
                    </a:ext>
                  </a:extLst>
                </p14:cNvPr>
                <p14:cNvContentPartPr/>
                <p14:nvPr/>
              </p14:nvContentPartPr>
              <p14:xfrm>
                <a:off x="5992102" y="3189757"/>
                <a:ext cx="86400" cy="2941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5B65747D-FCD4-DA52-44D6-E715A2D7CB12}"/>
                    </a:ext>
                  </a:extLst>
                </p:cNvPr>
                <p:cNvPicPr/>
                <p:nvPr/>
              </p:nvPicPr>
              <p:blipFill>
                <a:blip r:embed="rId202"/>
                <a:stretch>
                  <a:fillRect/>
                </a:stretch>
              </p:blipFill>
              <p:spPr>
                <a:xfrm>
                  <a:off x="5983102" y="3181117"/>
                  <a:ext cx="104040" cy="311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72BE8B7F-4A9D-A9DD-937D-34873B94C519}"/>
              </a:ext>
            </a:extLst>
          </p:cNvPr>
          <p:cNvGrpSpPr/>
          <p:nvPr/>
        </p:nvGrpSpPr>
        <p:grpSpPr>
          <a:xfrm>
            <a:off x="4145662" y="4669357"/>
            <a:ext cx="1548360" cy="581760"/>
            <a:chOff x="4145662" y="4669357"/>
            <a:chExt cx="1548360" cy="58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3323358-FFDA-B718-2686-7B2E95E4C92E}"/>
                    </a:ext>
                  </a:extLst>
                </p14:cNvPr>
                <p14:cNvContentPartPr/>
                <p14:nvPr/>
              </p14:nvContentPartPr>
              <p14:xfrm>
                <a:off x="4145662" y="4846837"/>
                <a:ext cx="184680" cy="360"/>
              </p14:xfrm>
            </p:contentPart>
          </mc:Choice>
          <mc:Fallback xmlns=""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3323358-FFDA-B718-2686-7B2E95E4C92E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4136662" y="4838197"/>
                  <a:ext cx="2023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5275967-372D-F387-F9AC-3F123D33BA0F}"/>
                    </a:ext>
                  </a:extLst>
                </p14:cNvPr>
                <p14:cNvContentPartPr/>
                <p14:nvPr/>
              </p14:nvContentPartPr>
              <p14:xfrm>
                <a:off x="4394062" y="4669357"/>
                <a:ext cx="360" cy="40644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5275967-372D-F387-F9AC-3F123D33BA0F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4385422" y="4660717"/>
                  <a:ext cx="18000" cy="42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A579AD39-9670-8D8E-859D-7F3E94B0A523}"/>
                    </a:ext>
                  </a:extLst>
                </p14:cNvPr>
                <p14:cNvContentPartPr/>
                <p14:nvPr/>
              </p14:nvContentPartPr>
              <p14:xfrm>
                <a:off x="4369582" y="4766917"/>
                <a:ext cx="176400" cy="25848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A579AD39-9670-8D8E-859D-7F3E94B0A523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4360582" y="4758277"/>
                  <a:ext cx="19404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0A9762F5-830E-1BE2-039C-DC1806DCD36B}"/>
                    </a:ext>
                  </a:extLst>
                </p14:cNvPr>
                <p14:cNvContentPartPr/>
                <p14:nvPr/>
              </p14:nvContentPartPr>
              <p14:xfrm>
                <a:off x="4625182" y="4855477"/>
                <a:ext cx="360" cy="360"/>
              </p14:xfrm>
            </p:contentPart>
          </mc:Choice>
          <mc:Fallback xmlns=""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0A9762F5-830E-1BE2-039C-DC1806DCD36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616182" y="484683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C4B4EDB-B29F-3A27-307A-B7734E4E7CA6}"/>
                    </a:ext>
                  </a:extLst>
                </p14:cNvPr>
                <p14:cNvContentPartPr/>
                <p14:nvPr/>
              </p14:nvContentPartPr>
              <p14:xfrm>
                <a:off x="4702222" y="4679437"/>
                <a:ext cx="97920" cy="438480"/>
              </p14:xfrm>
            </p:contentPart>
          </mc:Choice>
          <mc:Fallback xmlns=""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C4B4EDB-B29F-3A27-307A-B7734E4E7CA6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693582" y="4670437"/>
                  <a:ext cx="115560" cy="45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99B9CE9E-A495-645D-6086-967571F0D45B}"/>
                    </a:ext>
                  </a:extLst>
                </p14:cNvPr>
                <p14:cNvContentPartPr/>
                <p14:nvPr/>
              </p14:nvContentPartPr>
              <p14:xfrm>
                <a:off x="4836502" y="4840717"/>
                <a:ext cx="64080" cy="23724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99B9CE9E-A495-645D-6086-967571F0D45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827502" y="4831717"/>
                  <a:ext cx="81720" cy="25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EA26B5B2-761D-50F4-6DD0-35F76E7D3EF6}"/>
                    </a:ext>
                  </a:extLst>
                </p14:cNvPr>
                <p14:cNvContentPartPr/>
                <p14:nvPr/>
              </p14:nvContentPartPr>
              <p14:xfrm>
                <a:off x="4953502" y="4863037"/>
                <a:ext cx="180360" cy="21636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EA26B5B2-761D-50F4-6DD0-35F76E7D3EF6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944862" y="4854397"/>
                  <a:ext cx="19800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982064C3-5AF4-33B8-46E4-E3A0E3443E96}"/>
                    </a:ext>
                  </a:extLst>
                </p14:cNvPr>
                <p14:cNvContentPartPr/>
                <p14:nvPr/>
              </p14:nvContentPartPr>
              <p14:xfrm>
                <a:off x="5244742" y="5015677"/>
                <a:ext cx="10800" cy="45000"/>
              </p14:xfrm>
            </p:contentPart>
          </mc:Choice>
          <mc:Fallback xmlns=""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982064C3-5AF4-33B8-46E4-E3A0E3443E96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5235742" y="5007037"/>
                  <a:ext cx="2844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5B515A51-FACA-EADC-0861-1B1306C35FD0}"/>
                    </a:ext>
                  </a:extLst>
                </p14:cNvPr>
                <p14:cNvContentPartPr/>
                <p14:nvPr/>
              </p14:nvContentPartPr>
              <p14:xfrm>
                <a:off x="5335102" y="4723717"/>
                <a:ext cx="168120" cy="33840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5B515A51-FACA-EADC-0861-1B1306C35FD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5326102" y="4715077"/>
                  <a:ext cx="18576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D7F7E93F-89A3-C2F5-4EF2-3314DD2C5511}"/>
                    </a:ext>
                  </a:extLst>
                </p14:cNvPr>
                <p14:cNvContentPartPr/>
                <p14:nvPr/>
              </p14:nvContentPartPr>
              <p14:xfrm>
                <a:off x="5546782" y="4713637"/>
                <a:ext cx="147240" cy="53748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D7F7E93F-89A3-C2F5-4EF2-3314DD2C551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538142" y="4704997"/>
                  <a:ext cx="164880" cy="55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571520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3.6.3 </a:t>
            </a:r>
            <a:r>
              <a:rPr lang="en-US" altLang="zh-CN" sz="3200" dirty="0" err="1"/>
              <a:t>Unsharp</a:t>
            </a:r>
            <a:r>
              <a:rPr lang="en-US" altLang="zh-CN" sz="3200" dirty="0"/>
              <a:t> Masking and </a:t>
            </a:r>
            <a:r>
              <a:rPr lang="en-US" altLang="zh-CN" sz="3200" dirty="0" err="1"/>
              <a:t>Highboost</a:t>
            </a:r>
            <a:r>
              <a:rPr lang="en-US" altLang="zh-CN" sz="3200" dirty="0"/>
              <a:t> Filtering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15816" y="1412776"/>
            <a:ext cx="2109961" cy="4823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1628800"/>
            <a:ext cx="1310733" cy="3364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3.6.4 Using the First-Order Derivatives for (Nonlinear) Image Sharpening –The Gradient </a:t>
            </a:r>
            <a:endParaRPr lang="zh-CN" altLang="en-US" sz="3200" dirty="0"/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</p:nvPr>
        </p:nvGraphicFramePr>
        <p:xfrm>
          <a:off x="1547664" y="1484784"/>
          <a:ext cx="3744416" cy="16762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3586400" imgH="19507200" progId="Equation.3">
                  <p:embed/>
                </p:oleObj>
              </mc:Choice>
              <mc:Fallback>
                <p:oleObj name="公式" r:id="rId2" imgW="43586400" imgH="19507200" progId="Equation.3">
                  <p:embed/>
                  <p:pic>
                    <p:nvPicPr>
                      <p:cNvPr id="0" name="内容占位符 3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547664" y="1484784"/>
                        <a:ext cx="3744416" cy="1676211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1475656" y="3284984"/>
          <a:ext cx="4735016" cy="7284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4" imgW="47548800" imgH="7315200" progId="Equation.3">
                  <p:embed/>
                </p:oleObj>
              </mc:Choice>
              <mc:Fallback>
                <p:oleObj name="公式" r:id="rId4" imgW="47548800" imgH="7315200" progId="Equation.3">
                  <p:embed/>
                  <p:pic>
                    <p:nvPicPr>
                      <p:cNvPr id="0" name="图片 8193"/>
                      <p:cNvPicPr>
                        <a:picLocks noChangeAspect="1"/>
                      </p:cNvPicPr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475656" y="3284984"/>
                        <a:ext cx="4735016" cy="728464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475656" y="4149080"/>
          <a:ext cx="5662447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6" imgW="52730400" imgH="6705600" progId="Equation.3">
                  <p:embed/>
                </p:oleObj>
              </mc:Choice>
              <mc:Fallback>
                <p:oleObj name="公式" r:id="rId6" imgW="52730400" imgH="6705600" progId="Equation.3">
                  <p:embed/>
                  <p:pic>
                    <p:nvPicPr>
                      <p:cNvPr id="0" name="图片 8194"/>
                      <p:cNvPicPr>
                        <a:picLocks noChangeAspect="1"/>
                      </p:cNvPicPr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475656" y="4149080"/>
                        <a:ext cx="5662447" cy="72008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461" name="内容占位符 3"/>
          <p:cNvGraphicFramePr>
            <a:graphicFrameLocks noChangeAspect="1"/>
          </p:cNvGraphicFramePr>
          <p:nvPr/>
        </p:nvGraphicFramePr>
        <p:xfrm>
          <a:off x="1547664" y="5157192"/>
          <a:ext cx="598805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8" imgW="51206400" imgH="5791200" progId="Equation.3">
                  <p:embed/>
                </p:oleObj>
              </mc:Choice>
              <mc:Fallback>
                <p:oleObj name="公式" r:id="rId8" imgW="51206400" imgH="5791200" progId="Equation.3">
                  <p:embed/>
                  <p:pic>
                    <p:nvPicPr>
                      <p:cNvPr id="0" name="图片 8195"/>
                      <p:cNvPicPr>
                        <a:picLocks noChangeAspect="1"/>
                      </p:cNvPicPr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47664" y="5157192"/>
                        <a:ext cx="5988050" cy="676275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FC915B3-A3FE-33E2-4C19-C8311BEF67CB}"/>
                  </a:ext>
                </a:extLst>
              </p14:cNvPr>
              <p14:cNvContentPartPr/>
              <p14:nvPr/>
            </p14:nvContentPartPr>
            <p14:xfrm>
              <a:off x="3222182" y="5743597"/>
              <a:ext cx="3956760" cy="22320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FC915B3-A3FE-33E2-4C19-C8311BEF67C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13542" y="5734597"/>
                <a:ext cx="3974400" cy="24084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Magnitude of Gradient</a:t>
            </a:r>
            <a:endParaRPr lang="zh-CN" alt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476375" y="3284538"/>
          <a:ext cx="4733925" cy="728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47548800" imgH="7315200" progId="Equation.3">
                  <p:embed/>
                </p:oleObj>
              </mc:Choice>
              <mc:Fallback>
                <p:oleObj name="公式" r:id="rId2" imgW="47548800" imgH="7315200" progId="Equation.3">
                  <p:embed/>
                  <p:pic>
                    <p:nvPicPr>
                      <p:cNvPr id="0" name="图片 9216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6375" y="3284538"/>
                        <a:ext cx="4733925" cy="728662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Fundamentals of Spatial Filtering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27584" y="1844824"/>
          <a:ext cx="4464495" cy="4608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359">
                <a:tc>
                  <a:txBody>
                    <a:bodyPr/>
                    <a:lstStyle/>
                    <a:p>
                      <a:r>
                        <a:rPr lang="zh-CN" alt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#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6012160" y="1628800"/>
          <a:ext cx="1872207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3582477"/>
              </p:ext>
            </p:extLst>
          </p:nvPr>
        </p:nvGraphicFramePr>
        <p:xfrm>
          <a:off x="5796136" y="4257092"/>
          <a:ext cx="1872207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DAD08829-7E5B-0896-1BB6-3A6AC3F3C81C}"/>
                  </a:ext>
                </a:extLst>
              </p14:cNvPr>
              <p14:cNvContentPartPr/>
              <p14:nvPr/>
            </p14:nvContentPartPr>
            <p14:xfrm>
              <a:off x="1979462" y="2813917"/>
              <a:ext cx="360" cy="360"/>
            </p14:xfrm>
          </p:contentPart>
        </mc:Choice>
        <mc:Fallback xmlns=""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DAD08829-7E5B-0896-1BB6-3A6AC3F3C81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0822" y="2805277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Approximate of magnitude (suitable </a:t>
            </a:r>
            <a:r>
              <a:rPr lang="en-US" altLang="zh-CN" dirty="0" err="1"/>
              <a:t>computationaly</a:t>
            </a:r>
            <a:r>
              <a:rPr lang="en-US" altLang="zh-CN" dirty="0"/>
              <a:t>)</a:t>
            </a:r>
          </a:p>
          <a:p>
            <a:pPr lvl="1"/>
            <a:endParaRPr lang="zh-CN" altLang="en-US" dirty="0"/>
          </a:p>
        </p:txBody>
      </p:sp>
      <p:graphicFrame>
        <p:nvGraphicFramePr>
          <p:cNvPr id="41986" name="Object 2"/>
          <p:cNvGraphicFramePr>
            <a:graphicFrameLocks noChangeAspect="1"/>
          </p:cNvGraphicFramePr>
          <p:nvPr/>
        </p:nvGraphicFramePr>
        <p:xfrm>
          <a:off x="1476375" y="4149725"/>
          <a:ext cx="5661025" cy="71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52730400" imgH="6705600" progId="Equation.3">
                  <p:embed/>
                </p:oleObj>
              </mc:Choice>
              <mc:Fallback>
                <p:oleObj name="公式" r:id="rId2" imgW="52730400" imgH="6705600" progId="Equation.3">
                  <p:embed/>
                  <p:pic>
                    <p:nvPicPr>
                      <p:cNvPr id="0" name="图片 10240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476375" y="4149725"/>
                        <a:ext cx="5661025" cy="71913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First-Order Derivatives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Question:  max value of  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1043608" y="2492896"/>
          <a:ext cx="5428558" cy="4743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2788800" imgH="5486400" progId="Equation.3">
                  <p:embed/>
                </p:oleObj>
              </mc:Choice>
              <mc:Fallback>
                <p:oleObj name="公式" r:id="rId2" imgW="62788800" imgH="5486400" progId="Equation.3">
                  <p:embed/>
                  <p:pic>
                    <p:nvPicPr>
                      <p:cNvPr id="0" name="图片 1126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043608" y="2492896"/>
                        <a:ext cx="5428558" cy="474340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7" name="组合 16">
            <a:extLst>
              <a:ext uri="{FF2B5EF4-FFF2-40B4-BE49-F238E27FC236}">
                <a16:creationId xmlns:a16="http://schemas.microsoft.com/office/drawing/2014/main" id="{C5726B1A-43B5-2FD1-0934-9D9D67B34918}"/>
              </a:ext>
            </a:extLst>
          </p:cNvPr>
          <p:cNvGrpSpPr/>
          <p:nvPr/>
        </p:nvGrpSpPr>
        <p:grpSpPr>
          <a:xfrm>
            <a:off x="1641782" y="3293437"/>
            <a:ext cx="1086120" cy="1290600"/>
            <a:chOff x="1641782" y="3293437"/>
            <a:chExt cx="1086120" cy="129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F2BC60D1-17CD-B313-F3E0-599942F3768C}"/>
                    </a:ext>
                  </a:extLst>
                </p14:cNvPr>
                <p14:cNvContentPartPr/>
                <p14:nvPr/>
              </p14:nvContentPartPr>
              <p14:xfrm>
                <a:off x="1686422" y="3379837"/>
                <a:ext cx="937800" cy="6480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F2BC60D1-17CD-B313-F3E0-599942F3768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677782" y="3371197"/>
                  <a:ext cx="9554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BCDEFB2-17CF-BA51-5AFA-48BB59037C21}"/>
                    </a:ext>
                  </a:extLst>
                </p14:cNvPr>
                <p14:cNvContentPartPr/>
                <p14:nvPr/>
              </p14:nvContentPartPr>
              <p14:xfrm>
                <a:off x="2618822" y="3293437"/>
                <a:ext cx="109080" cy="16884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BCDEFB2-17CF-BA51-5AFA-48BB59037C21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609822" y="3284437"/>
                  <a:ext cx="12672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FC167ADA-9582-BFA4-7618-0D016AFBAD55}"/>
                    </a:ext>
                  </a:extLst>
                </p14:cNvPr>
                <p14:cNvContentPartPr/>
                <p14:nvPr/>
              </p14:nvContentPartPr>
              <p14:xfrm>
                <a:off x="1641782" y="3399637"/>
                <a:ext cx="147960" cy="11844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FC167ADA-9582-BFA4-7618-0D016AFBAD5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3142" y="3390997"/>
                  <a:ext cx="165600" cy="12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AA9BF297-7E52-944D-D049-B049F8E934C8}"/>
                    </a:ext>
                  </a:extLst>
                </p14:cNvPr>
                <p14:cNvContentPartPr/>
                <p14:nvPr/>
              </p14:nvContentPartPr>
              <p14:xfrm>
                <a:off x="1686422" y="4330597"/>
                <a:ext cx="185760" cy="2487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AA9BF297-7E52-944D-D049-B049F8E934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77782" y="4321957"/>
                  <a:ext cx="203400" cy="26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7279581-5A7B-4E0F-D6D2-4597065013AC}"/>
                    </a:ext>
                  </a:extLst>
                </p14:cNvPr>
                <p14:cNvContentPartPr/>
                <p14:nvPr/>
              </p14:nvContentPartPr>
              <p14:xfrm>
                <a:off x="1659782" y="3435277"/>
                <a:ext cx="977040" cy="46080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7279581-5A7B-4E0F-D6D2-4597065013A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50782" y="3426637"/>
                  <a:ext cx="994680" cy="47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D74CE41A-B558-4B54-4ED5-E79D37015BC5}"/>
                    </a:ext>
                  </a:extLst>
                </p14:cNvPr>
                <p14:cNvContentPartPr/>
                <p14:nvPr/>
              </p14:nvContentPartPr>
              <p14:xfrm>
                <a:off x="2139302" y="3470917"/>
                <a:ext cx="64440" cy="26136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D74CE41A-B558-4B54-4ED5-E79D37015BC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130302" y="3461917"/>
                  <a:ext cx="820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CF12B2F4-765B-24A6-48A9-E1856BD571E9}"/>
                    </a:ext>
                  </a:extLst>
                </p14:cNvPr>
                <p14:cNvContentPartPr/>
                <p14:nvPr/>
              </p14:nvContentPartPr>
              <p14:xfrm>
                <a:off x="2296982" y="3482797"/>
                <a:ext cx="155880" cy="2286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CF12B2F4-765B-24A6-48A9-E1856BD571E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87982" y="3474157"/>
                  <a:ext cx="17352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A44F04B1-FAA7-7BC1-7E9C-B6622F18335F}"/>
                    </a:ext>
                  </a:extLst>
                </p14:cNvPr>
                <p14:cNvContentPartPr/>
                <p14:nvPr/>
              </p14:nvContentPartPr>
              <p14:xfrm>
                <a:off x="2565182" y="3345637"/>
                <a:ext cx="108000" cy="280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A44F04B1-FAA7-7BC1-7E9C-B6622F18335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56542" y="3336997"/>
                  <a:ext cx="12564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B1552C8-8112-5024-1737-ECD6D1107B23}"/>
              </a:ext>
            </a:extLst>
          </p:cNvPr>
          <p:cNvGrpSpPr/>
          <p:nvPr/>
        </p:nvGrpSpPr>
        <p:grpSpPr>
          <a:xfrm>
            <a:off x="3459782" y="3317557"/>
            <a:ext cx="582120" cy="1292040"/>
            <a:chOff x="3459782" y="3317557"/>
            <a:chExt cx="582120" cy="1292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D44A929-C13A-7196-A2C5-0C32534A4A9E}"/>
                    </a:ext>
                  </a:extLst>
                </p14:cNvPr>
                <p14:cNvContentPartPr/>
                <p14:nvPr/>
              </p14:nvContentPartPr>
              <p14:xfrm>
                <a:off x="3479582" y="3651637"/>
                <a:ext cx="156960" cy="576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D44A929-C13A-7196-A2C5-0C32534A4A9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0942" y="3642997"/>
                  <a:ext cx="174600" cy="2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1BBABEC-F69D-DA68-A502-CBAD4065D33B}"/>
                    </a:ext>
                  </a:extLst>
                </p14:cNvPr>
                <p14:cNvContentPartPr/>
                <p14:nvPr/>
              </p14:nvContentPartPr>
              <p14:xfrm>
                <a:off x="3459782" y="3745957"/>
                <a:ext cx="114120" cy="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1BBABEC-F69D-DA68-A502-CBAD4065D33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451142" y="3737317"/>
                  <a:ext cx="131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460B72FB-EC63-3DF1-55BA-B0B202A685E2}"/>
                    </a:ext>
                  </a:extLst>
                </p14:cNvPr>
                <p14:cNvContentPartPr/>
                <p14:nvPr/>
              </p14:nvContentPartPr>
              <p14:xfrm>
                <a:off x="3922742" y="3317557"/>
                <a:ext cx="119160" cy="12920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460B72FB-EC63-3DF1-55BA-B0B202A685E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913742" y="3308557"/>
                  <a:ext cx="136800" cy="130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D02F6AA-6B3E-C5C1-7D0D-FEF949019DF4}"/>
              </a:ext>
            </a:extLst>
          </p:cNvPr>
          <p:cNvGrpSpPr/>
          <p:nvPr/>
        </p:nvGrpSpPr>
        <p:grpSpPr>
          <a:xfrm>
            <a:off x="5723822" y="3211357"/>
            <a:ext cx="678960" cy="300600"/>
            <a:chOff x="5723822" y="3211357"/>
            <a:chExt cx="678960" cy="3006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57F92AFE-808D-1C05-6CD4-39711DB68ED5}"/>
                    </a:ext>
                  </a:extLst>
                </p14:cNvPr>
                <p14:cNvContentPartPr/>
                <p14:nvPr/>
              </p14:nvContentPartPr>
              <p14:xfrm>
                <a:off x="5723822" y="3211357"/>
                <a:ext cx="190080" cy="30060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57F92AFE-808D-1C05-6CD4-39711DB68ED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715182" y="3202717"/>
                  <a:ext cx="20772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D16E618C-B457-2562-5A53-53928349C736}"/>
                    </a:ext>
                  </a:extLst>
                </p14:cNvPr>
                <p14:cNvContentPartPr/>
                <p14:nvPr/>
              </p14:nvContentPartPr>
              <p14:xfrm>
                <a:off x="6027662" y="3275797"/>
                <a:ext cx="96120" cy="3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D16E618C-B457-2562-5A53-53928349C73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19022" y="3266797"/>
                  <a:ext cx="113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DE60492-3415-9EDE-318F-CD3F9FF498CF}"/>
                    </a:ext>
                  </a:extLst>
                </p14:cNvPr>
                <p14:cNvContentPartPr/>
                <p14:nvPr/>
              </p14:nvContentPartPr>
              <p14:xfrm>
                <a:off x="6010022" y="3346357"/>
                <a:ext cx="135360" cy="36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DE60492-3415-9EDE-318F-CD3F9FF498C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1022" y="3337717"/>
                  <a:ext cx="153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3076B482-F6AE-2FCB-E3E8-56C8522BC7F4}"/>
                    </a:ext>
                  </a:extLst>
                </p14:cNvPr>
                <p14:cNvContentPartPr/>
                <p14:nvPr/>
              </p14:nvContentPartPr>
              <p14:xfrm>
                <a:off x="6283982" y="3228277"/>
                <a:ext cx="118800" cy="23220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3076B482-F6AE-2FCB-E3E8-56C8522BC7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75342" y="3219637"/>
                  <a:ext cx="136440" cy="24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26BCD4A-4CE2-F9A3-616A-B6AC2A33923A}"/>
              </a:ext>
            </a:extLst>
          </p:cNvPr>
          <p:cNvGrpSpPr/>
          <p:nvPr/>
        </p:nvGrpSpPr>
        <p:grpSpPr>
          <a:xfrm>
            <a:off x="4400822" y="3162397"/>
            <a:ext cx="313200" cy="430920"/>
            <a:chOff x="4400822" y="3162397"/>
            <a:chExt cx="313200" cy="43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BB81A68F-64AF-C189-0BE3-CD7BC052C644}"/>
                    </a:ext>
                  </a:extLst>
                </p14:cNvPr>
                <p14:cNvContentPartPr/>
                <p14:nvPr/>
              </p14:nvContentPartPr>
              <p14:xfrm>
                <a:off x="4400822" y="3162397"/>
                <a:ext cx="129960" cy="37224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BB81A68F-64AF-C189-0BE3-CD7BC052C644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392182" y="3153397"/>
                  <a:ext cx="147600" cy="3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E25D78A-BC64-6F2D-3389-6213E3F6EE22}"/>
                    </a:ext>
                  </a:extLst>
                </p14:cNvPr>
                <p14:cNvContentPartPr/>
                <p14:nvPr/>
              </p14:nvContentPartPr>
              <p14:xfrm>
                <a:off x="4633382" y="3399997"/>
                <a:ext cx="76680" cy="14472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E25D78A-BC64-6F2D-3389-6213E3F6EE2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624382" y="3391357"/>
                  <a:ext cx="9432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15AA49E-2717-EA96-B2A5-9526E54A0A14}"/>
                    </a:ext>
                  </a:extLst>
                </p14:cNvPr>
                <p14:cNvContentPartPr/>
                <p14:nvPr/>
              </p14:nvContentPartPr>
              <p14:xfrm>
                <a:off x="4618262" y="3373357"/>
                <a:ext cx="95760" cy="2199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15AA49E-2717-EA96-B2A5-9526E54A0A1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09622" y="3364357"/>
                  <a:ext cx="113400" cy="237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383FFBEC-2AFD-FB4B-C425-90BFBCA95865}"/>
              </a:ext>
            </a:extLst>
          </p:cNvPr>
          <p:cNvGrpSpPr/>
          <p:nvPr/>
        </p:nvGrpSpPr>
        <p:grpSpPr>
          <a:xfrm>
            <a:off x="5777822" y="3763957"/>
            <a:ext cx="779400" cy="578520"/>
            <a:chOff x="5777822" y="3763957"/>
            <a:chExt cx="779400" cy="5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362D419A-701F-7D60-124F-26140C5F6109}"/>
                    </a:ext>
                  </a:extLst>
                </p14:cNvPr>
                <p14:cNvContentPartPr/>
                <p14:nvPr/>
              </p14:nvContentPartPr>
              <p14:xfrm>
                <a:off x="5786462" y="4258597"/>
                <a:ext cx="55080" cy="6192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362D419A-701F-7D60-124F-26140C5F610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77462" y="4249957"/>
                  <a:ext cx="727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F60C1C42-7C6F-0161-AB60-7C78020400B9}"/>
                    </a:ext>
                  </a:extLst>
                </p14:cNvPr>
                <p14:cNvContentPartPr/>
                <p14:nvPr/>
              </p14:nvContentPartPr>
              <p14:xfrm>
                <a:off x="5777822" y="3861517"/>
                <a:ext cx="185040" cy="43560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F60C1C42-7C6F-0161-AB60-7C78020400B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769182" y="3852517"/>
                  <a:ext cx="202680" cy="45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720C061-C694-FC2D-D04C-74D4F575B9BB}"/>
                    </a:ext>
                  </a:extLst>
                </p14:cNvPr>
                <p14:cNvContentPartPr/>
                <p14:nvPr/>
              </p14:nvContentPartPr>
              <p14:xfrm>
                <a:off x="6029462" y="4117477"/>
                <a:ext cx="92880" cy="3744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720C061-C694-FC2D-D04C-74D4F575B9B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020822" y="4108477"/>
                  <a:ext cx="110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424BB9F3-430B-64AA-B8BD-DA8BC79094EC}"/>
                    </a:ext>
                  </a:extLst>
                </p14:cNvPr>
                <p14:cNvContentPartPr/>
                <p14:nvPr/>
              </p14:nvContentPartPr>
              <p14:xfrm>
                <a:off x="6018662" y="4196317"/>
                <a:ext cx="168840" cy="2952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424BB9F3-430B-64AA-B8BD-DA8BC79094E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009662" y="4187317"/>
                  <a:ext cx="18648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68845ABB-69C4-999E-1804-5249603C73B1}"/>
                    </a:ext>
                  </a:extLst>
                </p14:cNvPr>
                <p14:cNvContentPartPr/>
                <p14:nvPr/>
              </p14:nvContentPartPr>
              <p14:xfrm>
                <a:off x="6329342" y="4078237"/>
                <a:ext cx="227880" cy="500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68845ABB-69C4-999E-1804-5249603C73B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320702" y="4069597"/>
                  <a:ext cx="245520" cy="6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2758356-80A0-D13F-3684-F9CDD5DEFFE0}"/>
                    </a:ext>
                  </a:extLst>
                </p14:cNvPr>
                <p14:cNvContentPartPr/>
                <p14:nvPr/>
              </p14:nvContentPartPr>
              <p14:xfrm>
                <a:off x="6354182" y="4193797"/>
                <a:ext cx="173520" cy="14868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2758356-80A0-D13F-3684-F9CDD5DEFFE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45182" y="4184797"/>
                  <a:ext cx="19116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903D710E-2794-D581-18AD-1DDCEE7615EA}"/>
                    </a:ext>
                  </a:extLst>
                </p14:cNvPr>
                <p14:cNvContentPartPr/>
                <p14:nvPr/>
              </p14:nvContentPartPr>
              <p14:xfrm>
                <a:off x="6346982" y="3763957"/>
                <a:ext cx="163800" cy="62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903D710E-2794-D581-18AD-1DDCEE7615EA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338342" y="3754957"/>
                  <a:ext cx="181440" cy="7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7AFCD87A-0444-430C-8B0B-C59479FCD684}"/>
                    </a:ext>
                  </a:extLst>
                </p14:cNvPr>
                <p14:cNvContentPartPr/>
                <p14:nvPr/>
              </p14:nvContentPartPr>
              <p14:xfrm>
                <a:off x="6327182" y="3790237"/>
                <a:ext cx="109080" cy="20628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7AFCD87A-0444-430C-8B0B-C59479FCD68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318542" y="3781597"/>
                  <a:ext cx="12672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A0D32A3-30A0-0F16-C5F3-53BB4E758A6D}"/>
                    </a:ext>
                  </a:extLst>
                </p14:cNvPr>
                <p14:cNvContentPartPr/>
                <p14:nvPr/>
              </p14:nvContentPartPr>
              <p14:xfrm>
                <a:off x="6426902" y="3861517"/>
                <a:ext cx="64440" cy="140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A0D32A3-30A0-0F16-C5F3-53BB4E758A6D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417902" y="3852517"/>
                  <a:ext cx="8208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C15785AF-9C82-CCEE-1B5B-261EA414DF22}"/>
              </a:ext>
            </a:extLst>
          </p:cNvPr>
          <p:cNvGrpSpPr/>
          <p:nvPr/>
        </p:nvGrpSpPr>
        <p:grpSpPr>
          <a:xfrm>
            <a:off x="4358342" y="3970597"/>
            <a:ext cx="339840" cy="458640"/>
            <a:chOff x="4358342" y="3970597"/>
            <a:chExt cx="339840" cy="458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4133D9C7-7D0C-F754-9475-84BF68E5E852}"/>
                    </a:ext>
                  </a:extLst>
                </p14:cNvPr>
                <p14:cNvContentPartPr/>
                <p14:nvPr/>
              </p14:nvContentPartPr>
              <p14:xfrm>
                <a:off x="4358342" y="3970597"/>
                <a:ext cx="107280" cy="358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4133D9C7-7D0C-F754-9475-84BF68E5E85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349342" y="3961957"/>
                  <a:ext cx="12492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869286C1-B435-FFC9-FA65-5334980229A0}"/>
                    </a:ext>
                  </a:extLst>
                </p14:cNvPr>
                <p14:cNvContentPartPr/>
                <p14:nvPr/>
              </p14:nvContentPartPr>
              <p14:xfrm>
                <a:off x="4609622" y="4074637"/>
                <a:ext cx="88560" cy="3546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869286C1-B435-FFC9-FA65-5334980229A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600982" y="4065637"/>
                  <a:ext cx="106200" cy="372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62">
            <p14:nvContentPartPr>
              <p14:cNvPr id="46" name="墨迹 45">
                <a:extLst>
                  <a:ext uri="{FF2B5EF4-FFF2-40B4-BE49-F238E27FC236}">
                    <a16:creationId xmlns:a16="http://schemas.microsoft.com/office/drawing/2014/main" id="{36D80B7E-BE29-142E-7F7D-D6AAD4D5022A}"/>
                  </a:ext>
                </a:extLst>
              </p14:cNvPr>
              <p14:cNvContentPartPr/>
              <p14:nvPr/>
            </p14:nvContentPartPr>
            <p14:xfrm>
              <a:off x="3923462" y="4447237"/>
              <a:ext cx="82800" cy="395640"/>
            </p14:xfrm>
          </p:contentPart>
        </mc:Choice>
        <mc:Fallback>
          <p:pic>
            <p:nvPicPr>
              <p:cNvPr id="46" name="墨迹 45">
                <a:extLst>
                  <a:ext uri="{FF2B5EF4-FFF2-40B4-BE49-F238E27FC236}">
                    <a16:creationId xmlns:a16="http://schemas.microsoft.com/office/drawing/2014/main" id="{36D80B7E-BE29-142E-7F7D-D6AAD4D5022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14822" y="4438597"/>
                <a:ext cx="100440" cy="41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4">
            <p14:nvContentPartPr>
              <p14:cNvPr id="47" name="墨迹 46">
                <a:extLst>
                  <a:ext uri="{FF2B5EF4-FFF2-40B4-BE49-F238E27FC236}">
                    <a16:creationId xmlns:a16="http://schemas.microsoft.com/office/drawing/2014/main" id="{C0F66E4F-0439-ED85-2A61-2D21850695C9}"/>
                  </a:ext>
                </a:extLst>
              </p14:cNvPr>
              <p14:cNvContentPartPr/>
              <p14:nvPr/>
            </p14:nvContentPartPr>
            <p14:xfrm>
              <a:off x="4411622" y="4740277"/>
              <a:ext cx="20160" cy="360"/>
            </p14:xfrm>
          </p:contentPart>
        </mc:Choice>
        <mc:Fallback>
          <p:pic>
            <p:nvPicPr>
              <p:cNvPr id="47" name="墨迹 46">
                <a:extLst>
                  <a:ext uri="{FF2B5EF4-FFF2-40B4-BE49-F238E27FC236}">
                    <a16:creationId xmlns:a16="http://schemas.microsoft.com/office/drawing/2014/main" id="{C0F66E4F-0439-ED85-2A61-2D21850695C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402982" y="4731277"/>
                <a:ext cx="378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6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EDD657B6-4C99-4753-053F-3A457E5FA68F}"/>
                  </a:ext>
                </a:extLst>
              </p14:cNvPr>
              <p14:cNvContentPartPr/>
              <p14:nvPr/>
            </p14:nvContentPartPr>
            <p14:xfrm>
              <a:off x="4651742" y="4757917"/>
              <a:ext cx="150840" cy="3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EDD657B6-4C99-4753-053F-3A457E5FA6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642742" y="4749277"/>
                <a:ext cx="16848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6A0B59D1-AAF8-E1C4-E181-790F0106FD6E}"/>
              </a:ext>
            </a:extLst>
          </p:cNvPr>
          <p:cNvGrpSpPr/>
          <p:nvPr/>
        </p:nvGrpSpPr>
        <p:grpSpPr>
          <a:xfrm>
            <a:off x="1277822" y="2893117"/>
            <a:ext cx="4135320" cy="107640"/>
            <a:chOff x="1277822" y="2893117"/>
            <a:chExt cx="4135320" cy="107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6CA7E6C5-B131-2139-B3E5-A9790E2CB92B}"/>
                    </a:ext>
                  </a:extLst>
                </p14:cNvPr>
                <p14:cNvContentPartPr/>
                <p14:nvPr/>
              </p14:nvContentPartPr>
              <p14:xfrm>
                <a:off x="1277822" y="2949997"/>
                <a:ext cx="1977480" cy="5076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6CA7E6C5-B131-2139-B3E5-A9790E2CB92B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269182" y="2940997"/>
                  <a:ext cx="19951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9013107A-2594-22CA-4FC8-2DCB97598CE9}"/>
                    </a:ext>
                  </a:extLst>
                </p14:cNvPr>
                <p14:cNvContentPartPr/>
                <p14:nvPr/>
              </p14:nvContentPartPr>
              <p14:xfrm>
                <a:off x="3461942" y="2893117"/>
                <a:ext cx="1951200" cy="9000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9013107A-2594-22CA-4FC8-2DCB97598C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452942" y="2884117"/>
                  <a:ext cx="1968840" cy="107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52" name="墨迹 51">
                <a:extLst>
                  <a:ext uri="{FF2B5EF4-FFF2-40B4-BE49-F238E27FC236}">
                    <a16:creationId xmlns:a16="http://schemas.microsoft.com/office/drawing/2014/main" id="{3BCE7BA0-2C11-7232-7574-15FF6310EACA}"/>
                  </a:ext>
                </a:extLst>
              </p14:cNvPr>
              <p14:cNvContentPartPr/>
              <p14:nvPr/>
            </p14:nvContentPartPr>
            <p14:xfrm>
              <a:off x="1108622" y="5121157"/>
              <a:ext cx="134280" cy="387360"/>
            </p14:xfrm>
          </p:contentPart>
        </mc:Choice>
        <mc:Fallback>
          <p:pic>
            <p:nvPicPr>
              <p:cNvPr id="52" name="墨迹 51">
                <a:extLst>
                  <a:ext uri="{FF2B5EF4-FFF2-40B4-BE49-F238E27FC236}">
                    <a16:creationId xmlns:a16="http://schemas.microsoft.com/office/drawing/2014/main" id="{3BCE7BA0-2C11-7232-7574-15FF6310EAC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099982" y="5112517"/>
                <a:ext cx="151920" cy="40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1A152A0A-E83B-45BF-B8AA-18AE01B0853B}"/>
                  </a:ext>
                </a:extLst>
              </p14:cNvPr>
              <p14:cNvContentPartPr/>
              <p14:nvPr/>
            </p14:nvContentPartPr>
            <p14:xfrm>
              <a:off x="1366022" y="5187757"/>
              <a:ext cx="25920" cy="27360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1A152A0A-E83B-45BF-B8AA-18AE01B0853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357382" y="5178757"/>
                <a:ext cx="4356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550789ED-A953-15A4-0AD4-8D85AB5231DD}"/>
                  </a:ext>
                </a:extLst>
              </p14:cNvPr>
              <p14:cNvContentPartPr/>
              <p14:nvPr/>
            </p14:nvContentPartPr>
            <p14:xfrm>
              <a:off x="1461782" y="5172277"/>
              <a:ext cx="122400" cy="2786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550789ED-A953-15A4-0AD4-8D85AB5231D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452782" y="5163277"/>
                <a:ext cx="14004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4830D388-6C65-5D97-C2CC-A2F6BE73B7D1}"/>
                  </a:ext>
                </a:extLst>
              </p14:cNvPr>
              <p14:cNvContentPartPr/>
              <p14:nvPr/>
            </p14:nvContentPartPr>
            <p14:xfrm>
              <a:off x="1659782" y="5095597"/>
              <a:ext cx="79560" cy="36504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4830D388-6C65-5D97-C2CC-A2F6BE73B7D1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650782" y="5086597"/>
                <a:ext cx="9720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81887287-C523-9684-441C-3969A25D19BD}"/>
                  </a:ext>
                </a:extLst>
              </p14:cNvPr>
              <p14:cNvContentPartPr/>
              <p14:nvPr/>
            </p14:nvContentPartPr>
            <p14:xfrm>
              <a:off x="1899542" y="5161837"/>
              <a:ext cx="133200" cy="4968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81887287-C523-9684-441C-3969A25D19B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90902" y="5152837"/>
                <a:ext cx="1508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A4759B14-F358-66BE-A50B-32116E2C1137}"/>
                  </a:ext>
                </a:extLst>
              </p14:cNvPr>
              <p14:cNvContentPartPr/>
              <p14:nvPr/>
            </p14:nvContentPartPr>
            <p14:xfrm>
              <a:off x="1899542" y="5273077"/>
              <a:ext cx="133200" cy="3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A4759B14-F358-66BE-A50B-32116E2C113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890902" y="5264077"/>
                <a:ext cx="15084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组合 80">
            <a:extLst>
              <a:ext uri="{FF2B5EF4-FFF2-40B4-BE49-F238E27FC236}">
                <a16:creationId xmlns:a16="http://schemas.microsoft.com/office/drawing/2014/main" id="{2A752363-4344-CD8D-2884-B4A7CCFF085F}"/>
              </a:ext>
            </a:extLst>
          </p:cNvPr>
          <p:cNvGrpSpPr/>
          <p:nvPr/>
        </p:nvGrpSpPr>
        <p:grpSpPr>
          <a:xfrm>
            <a:off x="3523862" y="4941877"/>
            <a:ext cx="1377360" cy="574200"/>
            <a:chOff x="3523862" y="4941877"/>
            <a:chExt cx="1377360" cy="57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3C77A705-5051-7221-931E-101DE996606F}"/>
                    </a:ext>
                  </a:extLst>
                </p14:cNvPr>
                <p14:cNvContentPartPr/>
                <p14:nvPr/>
              </p14:nvContentPartPr>
              <p14:xfrm>
                <a:off x="3523862" y="5180197"/>
                <a:ext cx="178560" cy="21960"/>
              </p14:xfrm>
            </p:contentPart>
          </mc:Choice>
          <mc:Fallback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3C77A705-5051-7221-931E-101DE996606F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515222" y="5171557"/>
                  <a:ext cx="196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7CBE20DB-6431-C049-ECB2-A204F561CA5D}"/>
                    </a:ext>
                  </a:extLst>
                </p14:cNvPr>
                <p14:cNvContentPartPr/>
                <p14:nvPr/>
              </p14:nvContentPartPr>
              <p14:xfrm>
                <a:off x="3595142" y="5068597"/>
                <a:ext cx="29520" cy="24480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7CBE20DB-6431-C049-ECB2-A204F561CA5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586142" y="5059957"/>
                  <a:ext cx="4716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E58A613D-B562-83AB-C876-B156C4FA6A36}"/>
                    </a:ext>
                  </a:extLst>
                </p14:cNvPr>
                <p14:cNvContentPartPr/>
                <p14:nvPr/>
              </p14:nvContentPartPr>
              <p14:xfrm>
                <a:off x="3860462" y="5032957"/>
                <a:ext cx="99000" cy="298440"/>
              </p14:xfrm>
            </p:contentPart>
          </mc:Choice>
          <mc:Fallback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E58A613D-B562-83AB-C876-B156C4FA6A3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851822" y="5024317"/>
                  <a:ext cx="116640" cy="31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01000AAF-CC10-DE25-F76D-C400AD438AAF}"/>
                    </a:ext>
                  </a:extLst>
                </p14:cNvPr>
                <p14:cNvContentPartPr/>
                <p14:nvPr/>
              </p14:nvContentPartPr>
              <p14:xfrm>
                <a:off x="4012742" y="5211157"/>
                <a:ext cx="98280" cy="304920"/>
              </p14:xfrm>
            </p:contentPart>
          </mc:Choice>
          <mc:Fallback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01000AAF-CC10-DE25-F76D-C400AD438AA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004102" y="5202157"/>
                  <a:ext cx="1159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1FE6BFD5-D081-1B8A-7D73-50F26A49AEF6}"/>
                    </a:ext>
                  </a:extLst>
                </p14:cNvPr>
                <p14:cNvContentPartPr/>
                <p14:nvPr/>
              </p14:nvContentPartPr>
              <p14:xfrm>
                <a:off x="4216502" y="5218357"/>
                <a:ext cx="360" cy="1800"/>
              </p14:xfrm>
            </p:contentPart>
          </mc:Choice>
          <mc:Fallback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1FE6BFD5-D081-1B8A-7D73-50F26A49AEF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207502" y="520935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DEDA216A-F692-BC7D-1DCF-8C6C5F9571F3}"/>
                    </a:ext>
                  </a:extLst>
                </p14:cNvPr>
                <p14:cNvContentPartPr/>
                <p14:nvPr/>
              </p14:nvContentPartPr>
              <p14:xfrm>
                <a:off x="4385702" y="5077597"/>
                <a:ext cx="99360" cy="262800"/>
              </p14:xfrm>
            </p:contentPart>
          </mc:Choice>
          <mc:Fallback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DEDA216A-F692-BC7D-1DCF-8C6C5F9571F3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376702" y="5068957"/>
                  <a:ext cx="117000" cy="28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2CC2D8B-2B0C-6456-8CFC-320F1E24E159}"/>
                    </a:ext>
                  </a:extLst>
                </p14:cNvPr>
                <p14:cNvContentPartPr/>
                <p14:nvPr/>
              </p14:nvContentPartPr>
              <p14:xfrm>
                <a:off x="4518542" y="5166517"/>
                <a:ext cx="37080" cy="99720"/>
              </p14:xfrm>
            </p:contentPart>
          </mc:Choice>
          <mc:Fallback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2CC2D8B-2B0C-6456-8CFC-320F1E24E15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509542" y="5157517"/>
                  <a:ext cx="54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56B535E4-FEA9-6B19-2CC3-32B5FCA37F6A}"/>
                    </a:ext>
                  </a:extLst>
                </p14:cNvPr>
                <p14:cNvContentPartPr/>
                <p14:nvPr/>
              </p14:nvContentPartPr>
              <p14:xfrm>
                <a:off x="4527182" y="4971037"/>
                <a:ext cx="360" cy="14760"/>
              </p14:xfrm>
            </p:contentPart>
          </mc:Choice>
          <mc:Fallback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56B535E4-FEA9-6B19-2CC3-32B5FCA37F6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518542" y="4962397"/>
                  <a:ext cx="180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58FD2F09-F920-18A3-8B93-46AFCE8F7AC2}"/>
                    </a:ext>
                  </a:extLst>
                </p14:cNvPr>
                <p14:cNvContentPartPr/>
                <p14:nvPr/>
              </p14:nvContentPartPr>
              <p14:xfrm>
                <a:off x="4571822" y="5068597"/>
                <a:ext cx="111960" cy="194400"/>
              </p14:xfrm>
            </p:contentPart>
          </mc:Choice>
          <mc:Fallback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58FD2F09-F920-18A3-8B93-46AFCE8F7AC2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562822" y="5059597"/>
                  <a:ext cx="12960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F2D953CB-2472-631A-6084-5028BD1573D6}"/>
                    </a:ext>
                  </a:extLst>
                </p14:cNvPr>
                <p14:cNvContentPartPr/>
                <p14:nvPr/>
              </p14:nvContentPartPr>
              <p14:xfrm>
                <a:off x="4766582" y="4941877"/>
                <a:ext cx="134640" cy="322200"/>
              </p14:xfrm>
            </p:contentPart>
          </mc:Choice>
          <mc:Fallback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F2D953CB-2472-631A-6084-5028BD1573D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757582" y="4932877"/>
                  <a:ext cx="152280" cy="339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77971FF3-B877-4544-6FEA-144610F9BAC6}"/>
              </a:ext>
            </a:extLst>
          </p:cNvPr>
          <p:cNvGrpSpPr/>
          <p:nvPr/>
        </p:nvGrpSpPr>
        <p:grpSpPr>
          <a:xfrm>
            <a:off x="2278622" y="5042317"/>
            <a:ext cx="1008000" cy="374400"/>
            <a:chOff x="2278622" y="5042317"/>
            <a:chExt cx="1008000" cy="3744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04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3F47B22A-2E83-1EB5-16C4-701270A80BF7}"/>
                    </a:ext>
                  </a:extLst>
                </p14:cNvPr>
                <p14:cNvContentPartPr/>
                <p14:nvPr/>
              </p14:nvContentPartPr>
              <p14:xfrm>
                <a:off x="2278622" y="5063197"/>
                <a:ext cx="120960" cy="32292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3F47B22A-2E83-1EB5-16C4-701270A80BF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269982" y="5054557"/>
                  <a:ext cx="1386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6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1F62CC3B-8A95-3712-CA64-6F3B7DA7312A}"/>
                    </a:ext>
                  </a:extLst>
                </p14:cNvPr>
                <p14:cNvContentPartPr/>
                <p14:nvPr/>
              </p14:nvContentPartPr>
              <p14:xfrm>
                <a:off x="2476262" y="5243557"/>
                <a:ext cx="77760" cy="144000"/>
              </p14:xfrm>
            </p:contentPart>
          </mc:Choice>
          <mc:Fallback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1F62CC3B-8A95-3712-CA64-6F3B7DA7312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2467262" y="5234917"/>
                  <a:ext cx="95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8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64440089-CF33-3372-3B52-929CD08A33BA}"/>
                    </a:ext>
                  </a:extLst>
                </p14:cNvPr>
                <p14:cNvContentPartPr/>
                <p14:nvPr/>
              </p14:nvContentPartPr>
              <p14:xfrm>
                <a:off x="2459702" y="5246077"/>
                <a:ext cx="88200" cy="17064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64440089-CF33-3372-3B52-929CD08A33B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450702" y="5237437"/>
                  <a:ext cx="10584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0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38E58983-09C0-5EFC-3269-88DDACAB36CA}"/>
                    </a:ext>
                  </a:extLst>
                </p14:cNvPr>
                <p14:cNvContentPartPr/>
                <p14:nvPr/>
              </p14:nvContentPartPr>
              <p14:xfrm>
                <a:off x="2707382" y="5196397"/>
                <a:ext cx="7560" cy="1476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38E58983-09C0-5EFC-3269-88DDACAB36CA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698382" y="5187757"/>
                  <a:ext cx="2520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2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FEBF07D-007A-AF20-64FA-803CFDE9A5CF}"/>
                    </a:ext>
                  </a:extLst>
                </p14:cNvPr>
                <p14:cNvContentPartPr/>
                <p14:nvPr/>
              </p14:nvContentPartPr>
              <p14:xfrm>
                <a:off x="2857862" y="5050957"/>
                <a:ext cx="69840" cy="28368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FEBF07D-007A-AF20-64FA-803CFDE9A5C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848862" y="5041957"/>
                  <a:ext cx="874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4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1AFB56DE-6D1D-3AA4-3BBB-75686AF94966}"/>
                    </a:ext>
                  </a:extLst>
                </p14:cNvPr>
                <p14:cNvContentPartPr/>
                <p14:nvPr/>
              </p14:nvContentPartPr>
              <p14:xfrm>
                <a:off x="2991062" y="5130157"/>
                <a:ext cx="46440" cy="171360"/>
              </p14:xfrm>
            </p:contentPart>
          </mc:Choice>
          <mc:Fallback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1AFB56DE-6D1D-3AA4-3BBB-75686AF9496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982062" y="5121517"/>
                  <a:ext cx="640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D884E5E0-C68C-746F-AE59-35576F4A263A}"/>
                    </a:ext>
                  </a:extLst>
                </p14:cNvPr>
                <p14:cNvContentPartPr/>
                <p14:nvPr/>
              </p14:nvContentPartPr>
              <p14:xfrm>
                <a:off x="3027062" y="5157517"/>
                <a:ext cx="52200" cy="24984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D884E5E0-C68C-746F-AE59-35576F4A263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3018062" y="5148877"/>
                  <a:ext cx="698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733E4C05-1EDF-4532-CA6B-A1EDA6DA85AF}"/>
                    </a:ext>
                  </a:extLst>
                </p14:cNvPr>
                <p14:cNvContentPartPr/>
                <p14:nvPr/>
              </p14:nvContentPartPr>
              <p14:xfrm>
                <a:off x="3167822" y="5077957"/>
                <a:ext cx="118800" cy="26676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733E4C05-1EDF-4532-CA6B-A1EDA6DA85A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3158822" y="5068957"/>
                  <a:ext cx="13644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494635D9-A487-7B05-79E2-44F3604EB045}"/>
                    </a:ext>
                  </a:extLst>
                </p14:cNvPr>
                <p14:cNvContentPartPr/>
                <p14:nvPr/>
              </p14:nvContentPartPr>
              <p14:xfrm>
                <a:off x="3025262" y="5042317"/>
                <a:ext cx="91440" cy="162000"/>
              </p14:xfrm>
            </p:contentPart>
          </mc:Choice>
          <mc:Fallback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494635D9-A487-7B05-79E2-44F3604EB045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3016622" y="5033317"/>
                  <a:ext cx="10908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BF372156-3CC1-E029-BD3F-9A924DFFD1DF}"/>
              </a:ext>
            </a:extLst>
          </p:cNvPr>
          <p:cNvGrpSpPr/>
          <p:nvPr/>
        </p:nvGrpSpPr>
        <p:grpSpPr>
          <a:xfrm>
            <a:off x="2020862" y="5921077"/>
            <a:ext cx="1600920" cy="568440"/>
            <a:chOff x="2020862" y="5921077"/>
            <a:chExt cx="1600920" cy="568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C010E729-848A-15B8-2DDF-FFD477B2C66C}"/>
                    </a:ext>
                  </a:extLst>
                </p14:cNvPr>
                <p14:cNvContentPartPr/>
                <p14:nvPr/>
              </p14:nvContentPartPr>
              <p14:xfrm>
                <a:off x="2020862" y="5956357"/>
                <a:ext cx="134280" cy="406080"/>
              </p14:xfrm>
            </p:contentPart>
          </mc:Choice>
          <mc:Fallback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C010E729-848A-15B8-2DDF-FFD477B2C66C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012222" y="5947717"/>
                  <a:ext cx="151920" cy="42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4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666D729D-C1BE-AE69-CF4D-7BB163FA8BAA}"/>
                    </a:ext>
                  </a:extLst>
                </p14:cNvPr>
                <p14:cNvContentPartPr/>
                <p14:nvPr/>
              </p14:nvContentPartPr>
              <p14:xfrm>
                <a:off x="2204822" y="5921077"/>
                <a:ext cx="5760" cy="103320"/>
              </p14:xfrm>
            </p:contentPart>
          </mc:Choice>
          <mc:Fallback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666D729D-C1BE-AE69-CF4D-7BB163FA8BAA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195822" y="5912077"/>
                  <a:ext cx="23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6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C9971B55-EFCE-2789-3B4C-011DD41A1348}"/>
                    </a:ext>
                  </a:extLst>
                </p14:cNvPr>
                <p14:cNvContentPartPr/>
                <p14:nvPr/>
              </p14:nvContentPartPr>
              <p14:xfrm>
                <a:off x="2352062" y="6036277"/>
                <a:ext cx="36360" cy="25992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C9971B55-EFCE-2789-3B4C-011DD41A134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343062" y="6027637"/>
                  <a:ext cx="5400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8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C3D0588E-BC66-7C36-565F-369705B8AC4B}"/>
                    </a:ext>
                  </a:extLst>
                </p14:cNvPr>
                <p14:cNvContentPartPr/>
                <p14:nvPr/>
              </p14:nvContentPartPr>
              <p14:xfrm>
                <a:off x="2466182" y="6027637"/>
                <a:ext cx="127440" cy="304200"/>
              </p14:xfrm>
            </p:contentPart>
          </mc:Choice>
          <mc:Fallback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C3D0588E-BC66-7C36-565F-369705B8AC4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457182" y="6018637"/>
                  <a:ext cx="145080" cy="32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0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7CE7802E-32B3-D285-3F34-DE3B58C503A0}"/>
                    </a:ext>
                  </a:extLst>
                </p14:cNvPr>
                <p14:cNvContentPartPr/>
                <p14:nvPr/>
              </p14:nvContentPartPr>
              <p14:xfrm>
                <a:off x="2609462" y="5947717"/>
                <a:ext cx="90000" cy="374400"/>
              </p14:xfrm>
            </p:contentPart>
          </mc:Choice>
          <mc:Fallback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7CE7802E-32B3-D285-3F34-DE3B58C503A0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2600822" y="5939077"/>
                  <a:ext cx="107640" cy="39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B5352B65-BCBE-A4B5-1E49-BAB072E886A0}"/>
                    </a:ext>
                  </a:extLst>
                </p14:cNvPr>
                <p14:cNvContentPartPr/>
                <p14:nvPr/>
              </p14:nvContentPartPr>
              <p14:xfrm>
                <a:off x="2875862" y="6047077"/>
                <a:ext cx="182520" cy="16560"/>
              </p14:xfrm>
            </p:contentPart>
          </mc:Choice>
          <mc:Fallback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B5352B65-BCBE-A4B5-1E49-BAB072E886A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2867222" y="6038077"/>
                  <a:ext cx="200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A26F2478-313F-ACE9-037E-97689BF05FD8}"/>
                    </a:ext>
                  </a:extLst>
                </p14:cNvPr>
                <p14:cNvContentPartPr/>
                <p14:nvPr/>
              </p14:nvContentPartPr>
              <p14:xfrm>
                <a:off x="2920502" y="6124477"/>
                <a:ext cx="169200" cy="19080"/>
              </p14:xfrm>
            </p:contentPart>
          </mc:Choice>
          <mc:Fallback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A26F2478-313F-ACE9-037E-97689BF05FD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2911502" y="6115837"/>
                  <a:ext cx="186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6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F06C9312-3AC3-809C-5429-8ED9BEE01CBC}"/>
                    </a:ext>
                  </a:extLst>
                </p14:cNvPr>
                <p14:cNvContentPartPr/>
                <p14:nvPr/>
              </p14:nvContentPartPr>
              <p14:xfrm>
                <a:off x="3159182" y="6036277"/>
                <a:ext cx="172800" cy="302760"/>
              </p14:xfrm>
            </p:contentPart>
          </mc:Choice>
          <mc:Fallback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F06C9312-3AC3-809C-5429-8ED9BEE01CB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150542" y="6027277"/>
                  <a:ext cx="19044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8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2766F67C-8501-C1E3-ACA4-0F5AFA1164C5}"/>
                    </a:ext>
                  </a:extLst>
                </p14:cNvPr>
                <p14:cNvContentPartPr/>
                <p14:nvPr/>
              </p14:nvContentPartPr>
              <p14:xfrm>
                <a:off x="3621422" y="6487717"/>
                <a:ext cx="360" cy="1800"/>
              </p14:xfrm>
            </p:contentPart>
          </mc:Choice>
          <mc:Fallback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2766F67C-8501-C1E3-ACA4-0F5AFA1164C5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612782" y="647907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E578CC51-513A-7398-E3BC-42DA9283CC49}"/>
                    </a:ext>
                  </a:extLst>
                </p14:cNvPr>
                <p14:cNvContentPartPr/>
                <p14:nvPr/>
              </p14:nvContentPartPr>
              <p14:xfrm>
                <a:off x="3443942" y="6453877"/>
                <a:ext cx="360" cy="360"/>
              </p14:xfrm>
            </p:contentPart>
          </mc:Choice>
          <mc:Fallback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E578CC51-513A-7398-E3BC-42DA9283CC49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435302" y="64448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75F7E261-C2C8-A10B-0B29-F2AC02F98E3F}"/>
              </a:ext>
            </a:extLst>
          </p:cNvPr>
          <p:cNvGrpSpPr/>
          <p:nvPr/>
        </p:nvGrpSpPr>
        <p:grpSpPr>
          <a:xfrm>
            <a:off x="5361662" y="5006677"/>
            <a:ext cx="225360" cy="281880"/>
            <a:chOff x="5361662" y="5006677"/>
            <a:chExt cx="225360" cy="281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2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883703CA-D90A-C083-1714-BAD797F357B4}"/>
                    </a:ext>
                  </a:extLst>
                </p14:cNvPr>
                <p14:cNvContentPartPr/>
                <p14:nvPr/>
              </p14:nvContentPartPr>
              <p14:xfrm>
                <a:off x="5361662" y="5070757"/>
                <a:ext cx="125280" cy="51840"/>
              </p14:xfrm>
            </p:contentPart>
          </mc:Choice>
          <mc:Fallback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883703CA-D90A-C083-1714-BAD797F357B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353022" y="5061757"/>
                  <a:ext cx="142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EF9ECBFD-010A-1B09-8213-F06383A9848A}"/>
                    </a:ext>
                  </a:extLst>
                </p14:cNvPr>
                <p14:cNvContentPartPr/>
                <p14:nvPr/>
              </p14:nvContentPartPr>
              <p14:xfrm>
                <a:off x="5368502" y="5132317"/>
                <a:ext cx="101160" cy="16560"/>
              </p14:xfrm>
            </p:contentPart>
          </mc:Choice>
          <mc:Fallback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EF9ECBFD-010A-1B09-8213-F06383A9848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359862" y="5123677"/>
                  <a:ext cx="1188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93BD762D-2293-6352-0F10-BB924F9ABC21}"/>
                    </a:ext>
                  </a:extLst>
                </p14:cNvPr>
                <p14:cNvContentPartPr/>
                <p14:nvPr/>
              </p14:nvContentPartPr>
              <p14:xfrm>
                <a:off x="5423942" y="5006677"/>
                <a:ext cx="163080" cy="281880"/>
              </p14:xfrm>
            </p:contentPart>
          </mc:Choice>
          <mc:Fallback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93BD762D-2293-6352-0F10-BB924F9ABC2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415302" y="4997677"/>
                  <a:ext cx="180720" cy="29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DCDA1CE0-A8DE-DF31-CBCB-20615BF9563E}"/>
              </a:ext>
            </a:extLst>
          </p:cNvPr>
          <p:cNvGrpSpPr/>
          <p:nvPr/>
        </p:nvGrpSpPr>
        <p:grpSpPr>
          <a:xfrm>
            <a:off x="5785742" y="4829197"/>
            <a:ext cx="1450800" cy="402840"/>
            <a:chOff x="5785742" y="4829197"/>
            <a:chExt cx="1450800" cy="402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8263564A-5243-A68E-30CD-732B3A86197E}"/>
                    </a:ext>
                  </a:extLst>
                </p14:cNvPr>
                <p14:cNvContentPartPr/>
                <p14:nvPr/>
              </p14:nvContentPartPr>
              <p14:xfrm>
                <a:off x="5867822" y="4980037"/>
                <a:ext cx="360" cy="360"/>
              </p14:xfrm>
            </p:contentPart>
          </mc:Choice>
          <mc:Fallback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8263564A-5243-A68E-30CD-732B3A86197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858822" y="497139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9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1D3A601B-6304-A6B8-C045-BB88592E90D6}"/>
                    </a:ext>
                  </a:extLst>
                </p14:cNvPr>
                <p14:cNvContentPartPr/>
                <p14:nvPr/>
              </p14:nvContentPartPr>
              <p14:xfrm>
                <a:off x="5912102" y="4917757"/>
                <a:ext cx="360" cy="9360"/>
              </p14:xfrm>
            </p:contentPart>
          </mc:Choice>
          <mc:Fallback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1D3A601B-6304-A6B8-C045-BB88592E90D6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5903462" y="4909117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1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6ACE4615-4BA3-6FEA-3A0B-E360A530F11F}"/>
                    </a:ext>
                  </a:extLst>
                </p14:cNvPr>
                <p14:cNvContentPartPr/>
                <p14:nvPr/>
              </p14:nvContentPartPr>
              <p14:xfrm>
                <a:off x="5785742" y="4868797"/>
                <a:ext cx="139320" cy="363240"/>
              </p14:xfrm>
            </p:contentPart>
          </mc:Choice>
          <mc:Fallback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6ACE4615-4BA3-6FEA-3A0B-E360A530F11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5777102" y="4859797"/>
                  <a:ext cx="156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3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98061476-AE9A-3693-AB1F-15AA9B04EC12}"/>
                    </a:ext>
                  </a:extLst>
                </p14:cNvPr>
                <p14:cNvContentPartPr/>
                <p14:nvPr/>
              </p14:nvContentPartPr>
              <p14:xfrm>
                <a:off x="6001022" y="5093797"/>
                <a:ext cx="90000" cy="125640"/>
              </p14:xfrm>
            </p:contentPart>
          </mc:Choice>
          <mc:Fallback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98061476-AE9A-3693-AB1F-15AA9B04EC12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5992022" y="5085157"/>
                  <a:ext cx="10764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5">
              <p14:nvContentPartPr>
                <p14:cNvPr id="105" name="墨迹 104">
                  <a:extLst>
                    <a:ext uri="{FF2B5EF4-FFF2-40B4-BE49-F238E27FC236}">
                      <a16:creationId xmlns:a16="http://schemas.microsoft.com/office/drawing/2014/main" id="{E9DF4163-EF81-9B0A-A769-714CBD47BE7B}"/>
                    </a:ext>
                  </a:extLst>
                </p14:cNvPr>
                <p14:cNvContentPartPr/>
                <p14:nvPr/>
              </p14:nvContentPartPr>
              <p14:xfrm>
                <a:off x="6009302" y="5077957"/>
                <a:ext cx="54360" cy="118800"/>
              </p14:xfrm>
            </p:contentPart>
          </mc:Choice>
          <mc:Fallback>
            <p:pic>
              <p:nvPicPr>
                <p:cNvPr id="105" name="墨迹 104">
                  <a:extLst>
                    <a:ext uri="{FF2B5EF4-FFF2-40B4-BE49-F238E27FC236}">
                      <a16:creationId xmlns:a16="http://schemas.microsoft.com/office/drawing/2014/main" id="{E9DF4163-EF81-9B0A-A769-714CBD47BE7B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6000302" y="5068957"/>
                  <a:ext cx="720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7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959387BB-8C13-AE1C-6AF0-30A0BBB04C30}"/>
                    </a:ext>
                  </a:extLst>
                </p14:cNvPr>
                <p14:cNvContentPartPr/>
                <p14:nvPr/>
              </p14:nvContentPartPr>
              <p14:xfrm>
                <a:off x="6176702" y="4846837"/>
                <a:ext cx="59040" cy="303840"/>
              </p14:xfrm>
            </p:contentPart>
          </mc:Choice>
          <mc:Fallback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959387BB-8C13-AE1C-6AF0-30A0BBB04C30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6167702" y="4838197"/>
                  <a:ext cx="7668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9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0C39356-D054-CC5A-F6AF-60EE34A4F318}"/>
                    </a:ext>
                  </a:extLst>
                </p14:cNvPr>
                <p14:cNvContentPartPr/>
                <p14:nvPr/>
              </p14:nvContentPartPr>
              <p14:xfrm>
                <a:off x="6240782" y="4999477"/>
                <a:ext cx="125280" cy="2556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0C39356-D054-CC5A-F6AF-60EE34A4F318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6231782" y="4990477"/>
                  <a:ext cx="142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1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A8BB8795-EFA8-6EB4-1A5A-054D972E5EA1}"/>
                    </a:ext>
                  </a:extLst>
                </p14:cNvPr>
                <p14:cNvContentPartPr/>
                <p14:nvPr/>
              </p14:nvContentPartPr>
              <p14:xfrm>
                <a:off x="6409982" y="4935397"/>
                <a:ext cx="74160" cy="22860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A8BB8795-EFA8-6EB4-1A5A-054D972E5EA1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6400982" y="4926757"/>
                  <a:ext cx="918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3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0B96C917-DB91-490C-0DB0-1B98C8E62573}"/>
                    </a:ext>
                  </a:extLst>
                </p14:cNvPr>
                <p14:cNvContentPartPr/>
                <p14:nvPr/>
              </p14:nvContentPartPr>
              <p14:xfrm>
                <a:off x="6506822" y="5033317"/>
                <a:ext cx="18720" cy="81720"/>
              </p14:xfrm>
            </p:contentPart>
          </mc:Choice>
          <mc:Fallback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0B96C917-DB91-490C-0DB0-1B98C8E62573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6498182" y="5024317"/>
                  <a:ext cx="3636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5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0C9E26CF-DD73-EE7E-6B13-8899E3E85C3B}"/>
                    </a:ext>
                  </a:extLst>
                </p14:cNvPr>
                <p14:cNvContentPartPr/>
                <p14:nvPr/>
              </p14:nvContentPartPr>
              <p14:xfrm>
                <a:off x="6506822" y="4846837"/>
                <a:ext cx="360" cy="180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0C9E26CF-DD73-EE7E-6B13-8899E3E85C3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498182" y="483819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6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5F03428A-B5ED-77B2-7D25-8468AC94FCDD}"/>
                    </a:ext>
                  </a:extLst>
                </p14:cNvPr>
                <p14:cNvContentPartPr/>
                <p14:nvPr/>
              </p14:nvContentPartPr>
              <p14:xfrm>
                <a:off x="6542462" y="4909117"/>
                <a:ext cx="117000" cy="20016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5F03428A-B5ED-77B2-7D25-8468AC94FCDD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533462" y="4900117"/>
                  <a:ext cx="13464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8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68AAF15B-C757-975B-6CDE-96F9E22E8C11}"/>
                    </a:ext>
                  </a:extLst>
                </p14:cNvPr>
                <p14:cNvContentPartPr/>
                <p14:nvPr/>
              </p14:nvContentPartPr>
              <p14:xfrm>
                <a:off x="6697262" y="4890397"/>
                <a:ext cx="132480" cy="216720"/>
              </p14:xfrm>
            </p:contentPart>
          </mc:Choice>
          <mc:Fallback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68AAF15B-C757-975B-6CDE-96F9E22E8C1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688262" y="4881397"/>
                  <a:ext cx="1501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D68FCD67-AE79-EA1D-10A1-BD7A74D36221}"/>
                    </a:ext>
                  </a:extLst>
                </p14:cNvPr>
                <p14:cNvContentPartPr/>
                <p14:nvPr/>
              </p14:nvContentPartPr>
              <p14:xfrm>
                <a:off x="6942062" y="4829197"/>
                <a:ext cx="82800" cy="320760"/>
              </p14:xfrm>
            </p:contentPart>
          </mc:Choice>
          <mc:Fallback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D68FCD67-AE79-EA1D-10A1-BD7A74D36221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933062" y="4820197"/>
                  <a:ext cx="100440" cy="33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17" name="墨迹 116">
                  <a:extLst>
                    <a:ext uri="{FF2B5EF4-FFF2-40B4-BE49-F238E27FC236}">
                      <a16:creationId xmlns:a16="http://schemas.microsoft.com/office/drawing/2014/main" id="{A2226980-EB44-AB15-82DE-6DB18C900027}"/>
                    </a:ext>
                  </a:extLst>
                </p14:cNvPr>
                <p14:cNvContentPartPr/>
                <p14:nvPr/>
              </p14:nvContentPartPr>
              <p14:xfrm>
                <a:off x="7083902" y="4901197"/>
                <a:ext cx="152640" cy="25920"/>
              </p14:xfrm>
            </p:contentPart>
          </mc:Choice>
          <mc:Fallback>
            <p:pic>
              <p:nvPicPr>
                <p:cNvPr id="117" name="墨迹 116">
                  <a:extLst>
                    <a:ext uri="{FF2B5EF4-FFF2-40B4-BE49-F238E27FC236}">
                      <a16:creationId xmlns:a16="http://schemas.microsoft.com/office/drawing/2014/main" id="{A2226980-EB44-AB15-82DE-6DB18C900027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7075262" y="4892197"/>
                  <a:ext cx="1702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18" name="墨迹 117">
                  <a:extLst>
                    <a:ext uri="{FF2B5EF4-FFF2-40B4-BE49-F238E27FC236}">
                      <a16:creationId xmlns:a16="http://schemas.microsoft.com/office/drawing/2014/main" id="{A018920B-37F5-591B-7C7F-366BCB3ED266}"/>
                    </a:ext>
                  </a:extLst>
                </p14:cNvPr>
                <p14:cNvContentPartPr/>
                <p14:nvPr/>
              </p14:nvContentPartPr>
              <p14:xfrm>
                <a:off x="7160222" y="4829197"/>
                <a:ext cx="21240" cy="197280"/>
              </p14:xfrm>
            </p:contentPart>
          </mc:Choice>
          <mc:Fallback>
            <p:pic>
              <p:nvPicPr>
                <p:cNvPr id="118" name="墨迹 117">
                  <a:extLst>
                    <a:ext uri="{FF2B5EF4-FFF2-40B4-BE49-F238E27FC236}">
                      <a16:creationId xmlns:a16="http://schemas.microsoft.com/office/drawing/2014/main" id="{A018920B-37F5-591B-7C7F-366BCB3ED266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151222" y="4820197"/>
                  <a:ext cx="38880" cy="214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80554FED-EA89-8DD5-66A5-D545294CB5C1}"/>
              </a:ext>
            </a:extLst>
          </p:cNvPr>
          <p:cNvGrpSpPr/>
          <p:nvPr/>
        </p:nvGrpSpPr>
        <p:grpSpPr>
          <a:xfrm>
            <a:off x="7470902" y="4662517"/>
            <a:ext cx="1346400" cy="536040"/>
            <a:chOff x="7470902" y="4662517"/>
            <a:chExt cx="1346400" cy="536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0" name="墨迹 119">
                  <a:extLst>
                    <a:ext uri="{FF2B5EF4-FFF2-40B4-BE49-F238E27FC236}">
                      <a16:creationId xmlns:a16="http://schemas.microsoft.com/office/drawing/2014/main" id="{DD3F24F8-EA32-EFA3-53CF-22C2A81257EB}"/>
                    </a:ext>
                  </a:extLst>
                </p14:cNvPr>
                <p14:cNvContentPartPr/>
                <p14:nvPr/>
              </p14:nvContentPartPr>
              <p14:xfrm>
                <a:off x="7470902" y="4777357"/>
                <a:ext cx="102240" cy="268920"/>
              </p14:xfrm>
            </p:contentPart>
          </mc:Choice>
          <mc:Fallback>
            <p:pic>
              <p:nvPicPr>
                <p:cNvPr id="120" name="墨迹 119">
                  <a:extLst>
                    <a:ext uri="{FF2B5EF4-FFF2-40B4-BE49-F238E27FC236}">
                      <a16:creationId xmlns:a16="http://schemas.microsoft.com/office/drawing/2014/main" id="{DD3F24F8-EA32-EFA3-53CF-22C2A81257E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461902" y="4768717"/>
                  <a:ext cx="1198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1" name="墨迹 120">
                  <a:extLst>
                    <a:ext uri="{FF2B5EF4-FFF2-40B4-BE49-F238E27FC236}">
                      <a16:creationId xmlns:a16="http://schemas.microsoft.com/office/drawing/2014/main" id="{E07FBAD7-3554-D1C0-4794-A00FE563559F}"/>
                    </a:ext>
                  </a:extLst>
                </p14:cNvPr>
                <p14:cNvContentPartPr/>
                <p14:nvPr/>
              </p14:nvContentPartPr>
              <p14:xfrm>
                <a:off x="7639742" y="4909117"/>
                <a:ext cx="75240" cy="289440"/>
              </p14:xfrm>
            </p:contentPart>
          </mc:Choice>
          <mc:Fallback>
            <p:pic>
              <p:nvPicPr>
                <p:cNvPr id="121" name="墨迹 120">
                  <a:extLst>
                    <a:ext uri="{FF2B5EF4-FFF2-40B4-BE49-F238E27FC236}">
                      <a16:creationId xmlns:a16="http://schemas.microsoft.com/office/drawing/2014/main" id="{E07FBAD7-3554-D1C0-4794-A00FE563559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630742" y="4900117"/>
                  <a:ext cx="9288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7E7BBA92-1239-7CED-5B11-AC3D89FD50A4}"/>
                    </a:ext>
                  </a:extLst>
                </p14:cNvPr>
                <p14:cNvContentPartPr/>
                <p14:nvPr/>
              </p14:nvContentPartPr>
              <p14:xfrm>
                <a:off x="7792742" y="4909117"/>
                <a:ext cx="1800" cy="36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7E7BBA92-1239-7CED-5B11-AC3D89FD50A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84102" y="490011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EF98257-6509-C926-31CF-969E4DD4075F}"/>
                    </a:ext>
                  </a:extLst>
                </p14:cNvPr>
                <p14:cNvContentPartPr/>
                <p14:nvPr/>
              </p14:nvContentPartPr>
              <p14:xfrm>
                <a:off x="7882742" y="4811197"/>
                <a:ext cx="71640" cy="21564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EF98257-6509-C926-31CF-969E4DD4075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874102" y="4802557"/>
                  <a:ext cx="8928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4A41C913-C202-B8D8-89E0-5C9BA413585F}"/>
                    </a:ext>
                  </a:extLst>
                </p14:cNvPr>
                <p14:cNvContentPartPr/>
                <p14:nvPr/>
              </p14:nvContentPartPr>
              <p14:xfrm>
                <a:off x="7953662" y="4839277"/>
                <a:ext cx="99360" cy="130680"/>
              </p14:xfrm>
            </p:contentPart>
          </mc:Choice>
          <mc:Fallback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4A41C913-C202-B8D8-89E0-5C9BA413585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945022" y="4830637"/>
                  <a:ext cx="11700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EAE789B4-2623-CEE1-1A73-2771DAD554FA}"/>
                    </a:ext>
                  </a:extLst>
                </p14:cNvPr>
                <p14:cNvContentPartPr/>
                <p14:nvPr/>
              </p14:nvContentPartPr>
              <p14:xfrm>
                <a:off x="8122862" y="4829197"/>
                <a:ext cx="85680" cy="1994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EAE789B4-2623-CEE1-1A73-2771DAD554FA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113862" y="4820197"/>
                  <a:ext cx="10332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04B2ACA8-7CF2-D1C2-99A5-0C68FA5827B3}"/>
                    </a:ext>
                  </a:extLst>
                </p14:cNvPr>
                <p14:cNvContentPartPr/>
                <p14:nvPr/>
              </p14:nvContentPartPr>
              <p14:xfrm>
                <a:off x="8253902" y="4716877"/>
                <a:ext cx="115920" cy="2444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04B2ACA8-7CF2-D1C2-99A5-0C68FA5827B3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244902" y="4707877"/>
                  <a:ext cx="133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28" name="墨迹 127">
                  <a:extLst>
                    <a:ext uri="{FF2B5EF4-FFF2-40B4-BE49-F238E27FC236}">
                      <a16:creationId xmlns:a16="http://schemas.microsoft.com/office/drawing/2014/main" id="{7237B782-A844-7EF7-116F-4755E7D8B96F}"/>
                    </a:ext>
                  </a:extLst>
                </p14:cNvPr>
                <p14:cNvContentPartPr/>
                <p14:nvPr/>
              </p14:nvContentPartPr>
              <p14:xfrm>
                <a:off x="8469182" y="4771597"/>
                <a:ext cx="117000" cy="31320"/>
              </p14:xfrm>
            </p:contentPart>
          </mc:Choice>
          <mc:Fallback>
            <p:pic>
              <p:nvPicPr>
                <p:cNvPr id="128" name="墨迹 127">
                  <a:extLst>
                    <a:ext uri="{FF2B5EF4-FFF2-40B4-BE49-F238E27FC236}">
                      <a16:creationId xmlns:a16="http://schemas.microsoft.com/office/drawing/2014/main" id="{7237B782-A844-7EF7-116F-4755E7D8B96F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460182" y="4762597"/>
                  <a:ext cx="13464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7B00CD23-29AF-4945-D4D6-58D3660F830E}"/>
                    </a:ext>
                  </a:extLst>
                </p14:cNvPr>
                <p14:cNvContentPartPr/>
                <p14:nvPr/>
              </p14:nvContentPartPr>
              <p14:xfrm>
                <a:off x="8495462" y="4824877"/>
                <a:ext cx="93960" cy="151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7B00CD23-29AF-4945-D4D6-58D3660F830E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486822" y="4815877"/>
                  <a:ext cx="111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FED4386A-6FB3-955E-1FD8-DF7C873ACEF8}"/>
                    </a:ext>
                  </a:extLst>
                </p14:cNvPr>
                <p14:cNvContentPartPr/>
                <p14:nvPr/>
              </p14:nvContentPartPr>
              <p14:xfrm>
                <a:off x="8708582" y="4704637"/>
                <a:ext cx="62280" cy="242280"/>
              </p14:xfrm>
            </p:contentPart>
          </mc:Choice>
          <mc:Fallback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FED4386A-6FB3-955E-1FD8-DF7C873ACEF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99582" y="4695997"/>
                  <a:ext cx="7992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561C7A1C-BC47-A7EF-1809-3DBD860D47CB}"/>
                    </a:ext>
                  </a:extLst>
                </p14:cNvPr>
                <p14:cNvContentPartPr/>
                <p14:nvPr/>
              </p14:nvContentPartPr>
              <p14:xfrm>
                <a:off x="8723702" y="4662517"/>
                <a:ext cx="93600" cy="2944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561C7A1C-BC47-A7EF-1809-3DBD860D47CB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14702" y="4653517"/>
                  <a:ext cx="111240" cy="312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54" name="墨迹 153">
                <a:extLst>
                  <a:ext uri="{FF2B5EF4-FFF2-40B4-BE49-F238E27FC236}">
                    <a16:creationId xmlns:a16="http://schemas.microsoft.com/office/drawing/2014/main" id="{6F6CEA7A-3321-5F06-EBC8-6E21A78B71DB}"/>
                  </a:ext>
                </a:extLst>
              </p14:cNvPr>
              <p14:cNvContentPartPr/>
              <p14:nvPr/>
            </p14:nvContentPartPr>
            <p14:xfrm>
              <a:off x="4774502" y="6229957"/>
              <a:ext cx="28440" cy="20160"/>
            </p14:xfrm>
          </p:contentPart>
        </mc:Choice>
        <mc:Fallback>
          <p:pic>
            <p:nvPicPr>
              <p:cNvPr id="154" name="墨迹 153">
                <a:extLst>
                  <a:ext uri="{FF2B5EF4-FFF2-40B4-BE49-F238E27FC236}">
                    <a16:creationId xmlns:a16="http://schemas.microsoft.com/office/drawing/2014/main" id="{6F6CEA7A-3321-5F06-EBC8-6E21A78B71DB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765502" y="6220957"/>
                <a:ext cx="4608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组合 161">
            <a:extLst>
              <a:ext uri="{FF2B5EF4-FFF2-40B4-BE49-F238E27FC236}">
                <a16:creationId xmlns:a16="http://schemas.microsoft.com/office/drawing/2014/main" id="{3671C19F-00C3-5D4D-158C-42F08FA74DEC}"/>
              </a:ext>
            </a:extLst>
          </p:cNvPr>
          <p:cNvGrpSpPr/>
          <p:nvPr/>
        </p:nvGrpSpPr>
        <p:grpSpPr>
          <a:xfrm>
            <a:off x="4552382" y="6116557"/>
            <a:ext cx="837720" cy="378720"/>
            <a:chOff x="4552382" y="6116557"/>
            <a:chExt cx="837720" cy="3787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CC53FB8D-06FE-76E5-3267-4A9DE9266077}"/>
                    </a:ext>
                  </a:extLst>
                </p14:cNvPr>
                <p14:cNvContentPartPr/>
                <p14:nvPr/>
              </p14:nvContentPartPr>
              <p14:xfrm>
                <a:off x="4552382" y="6160837"/>
                <a:ext cx="117360" cy="33444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CC53FB8D-06FE-76E5-3267-4A9DE9266077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4543742" y="6151837"/>
                  <a:ext cx="135000" cy="35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94FD7966-B9C0-A655-D1D4-2657B8A3938C}"/>
                    </a:ext>
                  </a:extLst>
                </p14:cNvPr>
                <p14:cNvContentPartPr/>
                <p14:nvPr/>
              </p14:nvContentPartPr>
              <p14:xfrm>
                <a:off x="4680182" y="6233197"/>
                <a:ext cx="88200" cy="21888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94FD7966-B9C0-A655-D1D4-2657B8A3938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4671542" y="6224557"/>
                  <a:ext cx="1058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DE7D5E6A-A484-2985-9570-84360F222F3E}"/>
                    </a:ext>
                  </a:extLst>
                </p14:cNvPr>
                <p14:cNvContentPartPr/>
                <p14:nvPr/>
              </p14:nvContentPartPr>
              <p14:xfrm>
                <a:off x="4824902" y="6200797"/>
                <a:ext cx="72000" cy="2653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DE7D5E6A-A484-2985-9570-84360F222F3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4815902" y="6192157"/>
                  <a:ext cx="8964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0E41C647-9ECF-BA43-E1D9-9B955667F1DD}"/>
                    </a:ext>
                  </a:extLst>
                </p14:cNvPr>
                <p14:cNvContentPartPr/>
                <p14:nvPr/>
              </p14:nvContentPartPr>
              <p14:xfrm>
                <a:off x="5013902" y="6116557"/>
                <a:ext cx="128520" cy="28440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0E41C647-9ECF-BA43-E1D9-9B955667F1D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005262" y="6107917"/>
                  <a:ext cx="146160" cy="30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95EE7B79-A072-9A7B-5DE9-6EBE39090484}"/>
                    </a:ext>
                  </a:extLst>
                </p14:cNvPr>
                <p14:cNvContentPartPr/>
                <p14:nvPr/>
              </p14:nvContentPartPr>
              <p14:xfrm>
                <a:off x="5299742" y="6184237"/>
                <a:ext cx="90360" cy="1224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95EE7B79-A072-9A7B-5DE9-6EBE39090484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5290742" y="6175597"/>
                  <a:ext cx="108000" cy="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F81A1894-8F99-6985-FFAC-922683923289}"/>
                    </a:ext>
                  </a:extLst>
                </p14:cNvPr>
                <p14:cNvContentPartPr/>
                <p14:nvPr/>
              </p14:nvContentPartPr>
              <p14:xfrm>
                <a:off x="5299742" y="6249397"/>
                <a:ext cx="63360" cy="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F81A1894-8F99-6985-FFAC-92268392328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5290742" y="6240757"/>
                  <a:ext cx="8100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B645CF0A-195E-4E7C-F93C-A67CF7CE3ED7}"/>
              </a:ext>
            </a:extLst>
          </p:cNvPr>
          <p:cNvGrpSpPr/>
          <p:nvPr/>
        </p:nvGrpSpPr>
        <p:grpSpPr>
          <a:xfrm>
            <a:off x="5619422" y="5345437"/>
            <a:ext cx="2953080" cy="1478520"/>
            <a:chOff x="5619422" y="5345437"/>
            <a:chExt cx="2953080" cy="1478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34" name="墨迹 133">
                  <a:extLst>
                    <a:ext uri="{FF2B5EF4-FFF2-40B4-BE49-F238E27FC236}">
                      <a16:creationId xmlns:a16="http://schemas.microsoft.com/office/drawing/2014/main" id="{F39BBAA8-2C71-CE85-D13F-F0F85B155C4B}"/>
                    </a:ext>
                  </a:extLst>
                </p14:cNvPr>
                <p14:cNvContentPartPr/>
                <p14:nvPr/>
              </p14:nvContentPartPr>
              <p14:xfrm>
                <a:off x="6302342" y="5508157"/>
                <a:ext cx="117360" cy="270720"/>
              </p14:xfrm>
            </p:contentPart>
          </mc:Choice>
          <mc:Fallback>
            <p:pic>
              <p:nvPicPr>
                <p:cNvPr id="134" name="墨迹 133">
                  <a:extLst>
                    <a:ext uri="{FF2B5EF4-FFF2-40B4-BE49-F238E27FC236}">
                      <a16:creationId xmlns:a16="http://schemas.microsoft.com/office/drawing/2014/main" id="{F39BBAA8-2C71-CE85-D13F-F0F85B155C4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293342" y="5499157"/>
                  <a:ext cx="135000" cy="28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9C6C7483-FAB0-5E2D-5FEA-9C47CA3697BF}"/>
                    </a:ext>
                  </a:extLst>
                </p14:cNvPr>
                <p14:cNvContentPartPr/>
                <p14:nvPr/>
              </p14:nvContentPartPr>
              <p14:xfrm>
                <a:off x="6382622" y="5585197"/>
                <a:ext cx="135000" cy="2520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9C6C7483-FAB0-5E2D-5FEA-9C47CA3697B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73982" y="5576557"/>
                  <a:ext cx="1526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526CE769-B2F1-F6ED-95E9-63B0F2E90C72}"/>
                    </a:ext>
                  </a:extLst>
                </p14:cNvPr>
                <p14:cNvContentPartPr/>
                <p14:nvPr/>
              </p14:nvContentPartPr>
              <p14:xfrm>
                <a:off x="6498182" y="5663677"/>
                <a:ext cx="75240" cy="36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526CE769-B2F1-F6ED-95E9-63B0F2E90C7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489182" y="5654677"/>
                  <a:ext cx="928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30D2D609-78B0-B37B-E574-E4C4BBBD6368}"/>
                    </a:ext>
                  </a:extLst>
                </p14:cNvPr>
                <p14:cNvContentPartPr/>
                <p14:nvPr/>
              </p14:nvContentPartPr>
              <p14:xfrm>
                <a:off x="6702302" y="5514997"/>
                <a:ext cx="130320" cy="24840"/>
              </p14:xfrm>
            </p:contentPart>
          </mc:Choice>
          <mc:Fallback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30D2D609-78B0-B37B-E574-E4C4BBBD6368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693662" y="5505997"/>
                  <a:ext cx="14796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6BD33AC8-E12D-C51E-9CDF-DDA452409C8D}"/>
                    </a:ext>
                  </a:extLst>
                </p14:cNvPr>
                <p14:cNvContentPartPr/>
                <p14:nvPr/>
              </p14:nvContentPartPr>
              <p14:xfrm>
                <a:off x="6758822" y="5468197"/>
                <a:ext cx="36720" cy="226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6BD33AC8-E12D-C51E-9CDF-DDA452409C8D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6750182" y="5459557"/>
                  <a:ext cx="543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BEE5E0F2-5BBD-41ED-C3BE-8EC57A31B454}"/>
                    </a:ext>
                  </a:extLst>
                </p14:cNvPr>
                <p14:cNvContentPartPr/>
                <p14:nvPr/>
              </p14:nvContentPartPr>
              <p14:xfrm>
                <a:off x="6844502" y="5542357"/>
                <a:ext cx="114120" cy="3355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BEE5E0F2-5BBD-41ED-C3BE-8EC57A31B454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6835862" y="5533717"/>
                  <a:ext cx="1317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DC21268-E824-2B84-117D-61DE48227617}"/>
                    </a:ext>
                  </a:extLst>
                </p14:cNvPr>
                <p14:cNvContentPartPr/>
                <p14:nvPr/>
              </p14:nvContentPartPr>
              <p14:xfrm>
                <a:off x="6977702" y="5468557"/>
                <a:ext cx="77040" cy="18000"/>
              </p14:xfrm>
            </p:contentPart>
          </mc:Choice>
          <mc:Fallback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DC21268-E824-2B84-117D-61DE48227617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968702" y="5459917"/>
                  <a:ext cx="94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15E1D0D2-DF3D-0AD1-1A6B-460DDD479147}"/>
                    </a:ext>
                  </a:extLst>
                </p14:cNvPr>
                <p14:cNvContentPartPr/>
                <p14:nvPr/>
              </p14:nvContentPartPr>
              <p14:xfrm>
                <a:off x="7066262" y="5370637"/>
                <a:ext cx="16920" cy="197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15E1D0D2-DF3D-0AD1-1A6B-460DDD479147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7057262" y="5361997"/>
                  <a:ext cx="3456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73AF366-11D8-5E12-D804-AD16E92FDC5B}"/>
                    </a:ext>
                  </a:extLst>
                </p14:cNvPr>
                <p14:cNvContentPartPr/>
                <p14:nvPr/>
              </p14:nvContentPartPr>
              <p14:xfrm>
                <a:off x="7250942" y="5352997"/>
                <a:ext cx="88560" cy="4568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73AF366-11D8-5E12-D804-AD16E92FDC5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7241942" y="5343997"/>
                  <a:ext cx="106200" cy="47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910201F3-6E09-8843-0F56-477D804B4CD7}"/>
                    </a:ext>
                  </a:extLst>
                </p14:cNvPr>
                <p14:cNvContentPartPr/>
                <p14:nvPr/>
              </p14:nvContentPartPr>
              <p14:xfrm>
                <a:off x="7428062" y="5345437"/>
                <a:ext cx="133560" cy="25488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910201F3-6E09-8843-0F56-477D804B4CD7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419062" y="5336797"/>
                  <a:ext cx="15120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FFDCD25A-7448-EE39-30C8-8C26B6DBC22A}"/>
                    </a:ext>
                  </a:extLst>
                </p14:cNvPr>
                <p14:cNvContentPartPr/>
                <p14:nvPr/>
              </p14:nvContentPartPr>
              <p14:xfrm>
                <a:off x="7581062" y="5414917"/>
                <a:ext cx="141480" cy="21132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FFDCD25A-7448-EE39-30C8-8C26B6DBC22A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572422" y="5406277"/>
                  <a:ext cx="15912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B092A4B-80FC-267D-D85C-CBBEBF161B6E}"/>
                    </a:ext>
                  </a:extLst>
                </p14:cNvPr>
                <p14:cNvContentPartPr/>
                <p14:nvPr/>
              </p14:nvContentPartPr>
              <p14:xfrm>
                <a:off x="7385942" y="5587717"/>
                <a:ext cx="379800" cy="9432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B092A4B-80FC-267D-D85C-CBBEBF161B6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7377302" y="5578717"/>
                  <a:ext cx="397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04CBE521-B22C-BAA5-E96D-77AD144A4507}"/>
                    </a:ext>
                  </a:extLst>
                </p14:cNvPr>
                <p14:cNvContentPartPr/>
                <p14:nvPr/>
              </p14:nvContentPartPr>
              <p14:xfrm>
                <a:off x="7453622" y="5743237"/>
                <a:ext cx="144360" cy="23868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04CBE521-B22C-BAA5-E96D-77AD144A4507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7444622" y="5734597"/>
                  <a:ext cx="1620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DA69BAAC-9117-03B1-998B-AB9DB47C1A0E}"/>
                    </a:ext>
                  </a:extLst>
                </p14:cNvPr>
                <p14:cNvContentPartPr/>
                <p14:nvPr/>
              </p14:nvContentPartPr>
              <p14:xfrm>
                <a:off x="7661702" y="5801917"/>
                <a:ext cx="50040" cy="110520"/>
              </p14:xfrm>
            </p:contentPart>
          </mc:Choice>
          <mc:Fallback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DA69BAAC-9117-03B1-998B-AB9DB47C1A0E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7653062" y="5793277"/>
                  <a:ext cx="67680" cy="12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ED77B69-879D-3364-E828-AFDD4A2F5512}"/>
                    </a:ext>
                  </a:extLst>
                </p14:cNvPr>
                <p14:cNvContentPartPr/>
                <p14:nvPr/>
              </p14:nvContentPartPr>
              <p14:xfrm>
                <a:off x="7627862" y="5787877"/>
                <a:ext cx="95760" cy="15840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ED77B69-879D-3364-E828-AFDD4A2F5512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7618862" y="5778877"/>
                  <a:ext cx="1134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4834DBE3-7739-0930-F7CF-09CDC1743DFE}"/>
                    </a:ext>
                  </a:extLst>
                </p14:cNvPr>
                <p14:cNvContentPartPr/>
                <p14:nvPr/>
              </p14:nvContentPartPr>
              <p14:xfrm>
                <a:off x="7794182" y="5388277"/>
                <a:ext cx="141120" cy="57024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4834DBE3-7739-0930-F7CF-09CDC1743DF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7785542" y="5379637"/>
                  <a:ext cx="158760" cy="58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4A0316E6-3A62-9F7D-A763-CBF87AA7372A}"/>
                    </a:ext>
                  </a:extLst>
                </p14:cNvPr>
                <p14:cNvContentPartPr/>
                <p14:nvPr/>
              </p14:nvContentPartPr>
              <p14:xfrm>
                <a:off x="5619422" y="6232477"/>
                <a:ext cx="899280" cy="1069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4A0316E6-3A62-9F7D-A763-CBF87AA7372A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610422" y="6223837"/>
                  <a:ext cx="91692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64DCCF13-B084-CA16-8893-3A008B7AF31B}"/>
                    </a:ext>
                  </a:extLst>
                </p14:cNvPr>
                <p14:cNvContentPartPr/>
                <p14:nvPr/>
              </p14:nvContentPartPr>
              <p14:xfrm>
                <a:off x="5663702" y="6244717"/>
                <a:ext cx="833760" cy="5641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64DCCF13-B084-CA16-8893-3A008B7AF31B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654702" y="6236077"/>
                  <a:ext cx="851400" cy="58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8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5FFA607A-13D2-C1D7-FCB5-BA9887EC4E46}"/>
                    </a:ext>
                  </a:extLst>
                </p14:cNvPr>
                <p14:cNvContentPartPr/>
                <p14:nvPr/>
              </p14:nvContentPartPr>
              <p14:xfrm>
                <a:off x="5902382" y="6534517"/>
                <a:ext cx="113760" cy="26784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5FFA607A-13D2-C1D7-FCB5-BA9887EC4E46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93382" y="6525517"/>
                  <a:ext cx="131400" cy="28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0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E9B3ECCD-DA2D-75A0-FFD3-65F428A3FBD1}"/>
                    </a:ext>
                  </a:extLst>
                </p14:cNvPr>
                <p14:cNvContentPartPr/>
                <p14:nvPr/>
              </p14:nvContentPartPr>
              <p14:xfrm>
                <a:off x="6053942" y="6625597"/>
                <a:ext cx="69120" cy="1515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E9B3ECCD-DA2D-75A0-FFD3-65F428A3FBD1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6044942" y="6616957"/>
                  <a:ext cx="8676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2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A7DC124-42D8-2FD3-1FDF-100ACF3D2A10}"/>
                    </a:ext>
                  </a:extLst>
                </p14:cNvPr>
                <p14:cNvContentPartPr/>
                <p14:nvPr/>
              </p14:nvContentPartPr>
              <p14:xfrm>
                <a:off x="6040982" y="6587077"/>
                <a:ext cx="93240" cy="23400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A7DC124-42D8-2FD3-1FDF-100ACF3D2A10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32342" y="6578077"/>
                  <a:ext cx="110880" cy="25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4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1512C077-8BB3-7972-3968-DDCBDF16EB36}"/>
                    </a:ext>
                  </a:extLst>
                </p14:cNvPr>
                <p14:cNvContentPartPr/>
                <p14:nvPr/>
              </p14:nvContentPartPr>
              <p14:xfrm>
                <a:off x="6054302" y="6407437"/>
                <a:ext cx="70920" cy="9900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1512C077-8BB3-7972-3968-DDCBDF16EB36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045302" y="6398437"/>
                  <a:ext cx="88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6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EBDE06AB-0BFA-3321-A407-AC5D47ADB51F}"/>
                    </a:ext>
                  </a:extLst>
                </p14:cNvPr>
                <p14:cNvContentPartPr/>
                <p14:nvPr/>
              </p14:nvContentPartPr>
              <p14:xfrm>
                <a:off x="6223142" y="6578077"/>
                <a:ext cx="80280" cy="36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EBDE06AB-0BFA-3321-A407-AC5D47ADB51F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214142" y="6569077"/>
                  <a:ext cx="979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8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6F279F01-CB7F-288A-8933-FE46950B5388}"/>
                    </a:ext>
                  </a:extLst>
                </p14:cNvPr>
                <p14:cNvContentPartPr/>
                <p14:nvPr/>
              </p14:nvContentPartPr>
              <p14:xfrm>
                <a:off x="6231782" y="6515797"/>
                <a:ext cx="72360" cy="22752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6F279F01-CB7F-288A-8933-FE46950B5388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6222782" y="6507157"/>
                  <a:ext cx="90000" cy="24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0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7D08EE92-E45E-E980-B93F-975C5040C3F6}"/>
                    </a:ext>
                  </a:extLst>
                </p14:cNvPr>
                <p14:cNvContentPartPr/>
                <p14:nvPr/>
              </p14:nvContentPartPr>
              <p14:xfrm>
                <a:off x="6424742" y="6429397"/>
                <a:ext cx="105840" cy="2523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7D08EE92-E45E-E980-B93F-975C5040C3F6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6416102" y="6420757"/>
                  <a:ext cx="1234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2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2715F341-08B2-9C2E-08CE-0FC847168F25}"/>
                    </a:ext>
                  </a:extLst>
                </p14:cNvPr>
                <p14:cNvContentPartPr/>
                <p14:nvPr/>
              </p14:nvContentPartPr>
              <p14:xfrm>
                <a:off x="6577022" y="6551437"/>
                <a:ext cx="63360" cy="20880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2715F341-08B2-9C2E-08CE-0FC847168F25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6568022" y="6542437"/>
                  <a:ext cx="810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4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7D4E9B67-BB6E-B7ED-0497-26DD78F6573F}"/>
                    </a:ext>
                  </a:extLst>
                </p14:cNvPr>
                <p14:cNvContentPartPr/>
                <p14:nvPr/>
              </p14:nvContentPartPr>
              <p14:xfrm>
                <a:off x="6506822" y="6348037"/>
                <a:ext cx="78480" cy="6840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7D4E9B67-BB6E-B7ED-0497-26DD78F6573F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6498182" y="6339397"/>
                  <a:ext cx="9612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6">
              <p14:nvContentPartPr>
                <p14:cNvPr id="177" name="墨迹 176">
                  <a:extLst>
                    <a:ext uri="{FF2B5EF4-FFF2-40B4-BE49-F238E27FC236}">
                      <a16:creationId xmlns:a16="http://schemas.microsoft.com/office/drawing/2014/main" id="{6441108D-C55F-AEF0-E567-BECBE18AF027}"/>
                    </a:ext>
                  </a:extLst>
                </p14:cNvPr>
                <p14:cNvContentPartPr/>
                <p14:nvPr/>
              </p14:nvContentPartPr>
              <p14:xfrm>
                <a:off x="5979782" y="5954917"/>
                <a:ext cx="120960" cy="267120"/>
              </p14:xfrm>
            </p:contentPart>
          </mc:Choice>
          <mc:Fallback>
            <p:pic>
              <p:nvPicPr>
                <p:cNvPr id="177" name="墨迹 176">
                  <a:extLst>
                    <a:ext uri="{FF2B5EF4-FFF2-40B4-BE49-F238E27FC236}">
                      <a16:creationId xmlns:a16="http://schemas.microsoft.com/office/drawing/2014/main" id="{6441108D-C55F-AEF0-E567-BECBE18AF027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5970782" y="5945917"/>
                  <a:ext cx="13860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8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8B9B10EC-DE6D-1545-C3B8-E42F61CCFA40}"/>
                    </a:ext>
                  </a:extLst>
                </p14:cNvPr>
                <p14:cNvContentPartPr/>
                <p14:nvPr/>
              </p14:nvContentPartPr>
              <p14:xfrm>
                <a:off x="6178502" y="6060397"/>
                <a:ext cx="78120" cy="10728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8B9B10EC-DE6D-1545-C3B8-E42F61CCFA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6169502" y="6051397"/>
                  <a:ext cx="957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0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4FA036A5-6B27-98EB-D9C7-2F930E6CFC4E}"/>
                    </a:ext>
                  </a:extLst>
                </p14:cNvPr>
                <p14:cNvContentPartPr/>
                <p14:nvPr/>
              </p14:nvContentPartPr>
              <p14:xfrm>
                <a:off x="6147182" y="6063277"/>
                <a:ext cx="111960" cy="22680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4FA036A5-6B27-98EB-D9C7-2F930E6CFC4E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6138182" y="6054277"/>
                  <a:ext cx="1296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2">
              <p14:nvContentPartPr>
                <p14:cNvPr id="181" name="墨迹 180">
                  <a:extLst>
                    <a:ext uri="{FF2B5EF4-FFF2-40B4-BE49-F238E27FC236}">
                      <a16:creationId xmlns:a16="http://schemas.microsoft.com/office/drawing/2014/main" id="{C1C1A383-7C0A-5BF7-889D-96CE01D2964F}"/>
                    </a:ext>
                  </a:extLst>
                </p14:cNvPr>
                <p14:cNvContentPartPr/>
                <p14:nvPr/>
              </p14:nvContentPartPr>
              <p14:xfrm>
                <a:off x="6814622" y="6666997"/>
                <a:ext cx="21240" cy="79200"/>
              </p14:xfrm>
            </p:contentPart>
          </mc:Choice>
          <mc:Fallback>
            <p:pic>
              <p:nvPicPr>
                <p:cNvPr id="181" name="墨迹 180">
                  <a:extLst>
                    <a:ext uri="{FF2B5EF4-FFF2-40B4-BE49-F238E27FC236}">
                      <a16:creationId xmlns:a16="http://schemas.microsoft.com/office/drawing/2014/main" id="{C1C1A383-7C0A-5BF7-889D-96CE01D2964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805622" y="6657997"/>
                  <a:ext cx="38880" cy="9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4">
              <p14:nvContentPartPr>
                <p14:cNvPr id="182" name="墨迹 181">
                  <a:extLst>
                    <a:ext uri="{FF2B5EF4-FFF2-40B4-BE49-F238E27FC236}">
                      <a16:creationId xmlns:a16="http://schemas.microsoft.com/office/drawing/2014/main" id="{09DE25A4-E267-00E3-DFCE-458AEBFB2EDA}"/>
                    </a:ext>
                  </a:extLst>
                </p14:cNvPr>
                <p14:cNvContentPartPr/>
                <p14:nvPr/>
              </p14:nvContentPartPr>
              <p14:xfrm>
                <a:off x="6981662" y="6288637"/>
                <a:ext cx="94680" cy="225720"/>
              </p14:xfrm>
            </p:contentPart>
          </mc:Choice>
          <mc:Fallback>
            <p:pic>
              <p:nvPicPr>
                <p:cNvPr id="182" name="墨迹 181">
                  <a:extLst>
                    <a:ext uri="{FF2B5EF4-FFF2-40B4-BE49-F238E27FC236}">
                      <a16:creationId xmlns:a16="http://schemas.microsoft.com/office/drawing/2014/main" id="{09DE25A4-E267-00E3-DFCE-458AEBFB2ED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973022" y="6279997"/>
                  <a:ext cx="11232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6">
              <p14:nvContentPartPr>
                <p14:cNvPr id="183" name="墨迹 182">
                  <a:extLst>
                    <a:ext uri="{FF2B5EF4-FFF2-40B4-BE49-F238E27FC236}">
                      <a16:creationId xmlns:a16="http://schemas.microsoft.com/office/drawing/2014/main" id="{6FC405C8-A9FF-10DA-0D9D-00A279FF5300}"/>
                    </a:ext>
                  </a:extLst>
                </p14:cNvPr>
                <p14:cNvContentPartPr/>
                <p14:nvPr/>
              </p14:nvContentPartPr>
              <p14:xfrm>
                <a:off x="7101902" y="6258397"/>
                <a:ext cx="24120" cy="223200"/>
              </p14:xfrm>
            </p:contentPart>
          </mc:Choice>
          <mc:Fallback>
            <p:pic>
              <p:nvPicPr>
                <p:cNvPr id="183" name="墨迹 182">
                  <a:extLst>
                    <a:ext uri="{FF2B5EF4-FFF2-40B4-BE49-F238E27FC236}">
                      <a16:creationId xmlns:a16="http://schemas.microsoft.com/office/drawing/2014/main" id="{6FC405C8-A9FF-10DA-0D9D-00A279FF5300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92902" y="6249757"/>
                  <a:ext cx="417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8">
              <p14:nvContentPartPr>
                <p14:cNvPr id="184" name="墨迹 183">
                  <a:extLst>
                    <a:ext uri="{FF2B5EF4-FFF2-40B4-BE49-F238E27FC236}">
                      <a16:creationId xmlns:a16="http://schemas.microsoft.com/office/drawing/2014/main" id="{BA090947-D71E-2752-8061-FC6CDF10E22D}"/>
                    </a:ext>
                  </a:extLst>
                </p14:cNvPr>
                <p14:cNvContentPartPr/>
                <p14:nvPr/>
              </p14:nvContentPartPr>
              <p14:xfrm>
                <a:off x="7128542" y="6311677"/>
                <a:ext cx="92880" cy="179280"/>
              </p14:xfrm>
            </p:contentPart>
          </mc:Choice>
          <mc:Fallback>
            <p:pic>
              <p:nvPicPr>
                <p:cNvPr id="184" name="墨迹 183">
                  <a:extLst>
                    <a:ext uri="{FF2B5EF4-FFF2-40B4-BE49-F238E27FC236}">
                      <a16:creationId xmlns:a16="http://schemas.microsoft.com/office/drawing/2014/main" id="{BA090947-D71E-2752-8061-FC6CDF10E22D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119902" y="6302677"/>
                  <a:ext cx="11052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0">
              <p14:nvContentPartPr>
                <p14:cNvPr id="185" name="墨迹 184">
                  <a:extLst>
                    <a:ext uri="{FF2B5EF4-FFF2-40B4-BE49-F238E27FC236}">
                      <a16:creationId xmlns:a16="http://schemas.microsoft.com/office/drawing/2014/main" id="{D2803D57-C1FD-46B0-0D0B-6EC501BD8521}"/>
                    </a:ext>
                  </a:extLst>
                </p14:cNvPr>
                <p14:cNvContentPartPr/>
                <p14:nvPr/>
              </p14:nvContentPartPr>
              <p14:xfrm>
                <a:off x="7260302" y="6263437"/>
                <a:ext cx="110160" cy="268560"/>
              </p14:xfrm>
            </p:contentPart>
          </mc:Choice>
          <mc:Fallback>
            <p:pic>
              <p:nvPicPr>
                <p:cNvPr id="185" name="墨迹 184">
                  <a:extLst>
                    <a:ext uri="{FF2B5EF4-FFF2-40B4-BE49-F238E27FC236}">
                      <a16:creationId xmlns:a16="http://schemas.microsoft.com/office/drawing/2014/main" id="{D2803D57-C1FD-46B0-0D0B-6EC501BD8521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251302" y="6254797"/>
                  <a:ext cx="1278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2">
              <p14:nvContentPartPr>
                <p14:cNvPr id="186" name="墨迹 185">
                  <a:extLst>
                    <a:ext uri="{FF2B5EF4-FFF2-40B4-BE49-F238E27FC236}">
                      <a16:creationId xmlns:a16="http://schemas.microsoft.com/office/drawing/2014/main" id="{1DFF744E-9D6B-285A-0F29-C4749E09F43F}"/>
                    </a:ext>
                  </a:extLst>
                </p14:cNvPr>
                <p14:cNvContentPartPr/>
                <p14:nvPr/>
              </p14:nvContentPartPr>
              <p14:xfrm>
                <a:off x="7439222" y="6322117"/>
                <a:ext cx="86400" cy="25560"/>
              </p14:xfrm>
            </p:contentPart>
          </mc:Choice>
          <mc:Fallback>
            <p:pic>
              <p:nvPicPr>
                <p:cNvPr id="186" name="墨迹 185">
                  <a:extLst>
                    <a:ext uri="{FF2B5EF4-FFF2-40B4-BE49-F238E27FC236}">
                      <a16:creationId xmlns:a16="http://schemas.microsoft.com/office/drawing/2014/main" id="{1DFF744E-9D6B-285A-0F29-C4749E09F43F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30582" y="6313117"/>
                  <a:ext cx="104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4">
              <p14:nvContentPartPr>
                <p14:cNvPr id="187" name="墨迹 186">
                  <a:extLst>
                    <a:ext uri="{FF2B5EF4-FFF2-40B4-BE49-F238E27FC236}">
                      <a16:creationId xmlns:a16="http://schemas.microsoft.com/office/drawing/2014/main" id="{D9365FDB-6F38-7271-A1B6-016F4E14DFF2}"/>
                    </a:ext>
                  </a:extLst>
                </p14:cNvPr>
                <p14:cNvContentPartPr/>
                <p14:nvPr/>
              </p14:nvContentPartPr>
              <p14:xfrm>
                <a:off x="7439222" y="6382597"/>
                <a:ext cx="107640" cy="27000"/>
              </p14:xfrm>
            </p:contentPart>
          </mc:Choice>
          <mc:Fallback>
            <p:pic>
              <p:nvPicPr>
                <p:cNvPr id="187" name="墨迹 186">
                  <a:extLst>
                    <a:ext uri="{FF2B5EF4-FFF2-40B4-BE49-F238E27FC236}">
                      <a16:creationId xmlns:a16="http://schemas.microsoft.com/office/drawing/2014/main" id="{D9365FDB-6F38-7271-A1B6-016F4E14DFF2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430582" y="6373597"/>
                  <a:ext cx="1252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6">
              <p14:nvContentPartPr>
                <p14:cNvPr id="189" name="墨迹 188">
                  <a:extLst>
                    <a:ext uri="{FF2B5EF4-FFF2-40B4-BE49-F238E27FC236}">
                      <a16:creationId xmlns:a16="http://schemas.microsoft.com/office/drawing/2014/main" id="{062E40D4-958E-D124-0B28-5B28730835E2}"/>
                    </a:ext>
                  </a:extLst>
                </p14:cNvPr>
                <p14:cNvContentPartPr/>
                <p14:nvPr/>
              </p14:nvContentPartPr>
              <p14:xfrm>
                <a:off x="7696622" y="6295837"/>
                <a:ext cx="873000" cy="149400"/>
              </p14:xfrm>
            </p:contentPart>
          </mc:Choice>
          <mc:Fallback>
            <p:pic>
              <p:nvPicPr>
                <p:cNvPr id="189" name="墨迹 188">
                  <a:extLst>
                    <a:ext uri="{FF2B5EF4-FFF2-40B4-BE49-F238E27FC236}">
                      <a16:creationId xmlns:a16="http://schemas.microsoft.com/office/drawing/2014/main" id="{062E40D4-958E-D124-0B28-5B28730835E2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7687982" y="6286837"/>
                  <a:ext cx="89064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8">
              <p14:nvContentPartPr>
                <p14:cNvPr id="191" name="墨迹 190">
                  <a:extLst>
                    <a:ext uri="{FF2B5EF4-FFF2-40B4-BE49-F238E27FC236}">
                      <a16:creationId xmlns:a16="http://schemas.microsoft.com/office/drawing/2014/main" id="{34382C83-3F1B-2F0B-F7AD-3836277ABEB1}"/>
                    </a:ext>
                  </a:extLst>
                </p14:cNvPr>
                <p14:cNvContentPartPr/>
                <p14:nvPr/>
              </p14:nvContentPartPr>
              <p14:xfrm>
                <a:off x="7652342" y="6424717"/>
                <a:ext cx="780840" cy="328680"/>
              </p14:xfrm>
            </p:contentPart>
          </mc:Choice>
          <mc:Fallback>
            <p:pic>
              <p:nvPicPr>
                <p:cNvPr id="191" name="墨迹 190">
                  <a:extLst>
                    <a:ext uri="{FF2B5EF4-FFF2-40B4-BE49-F238E27FC236}">
                      <a16:creationId xmlns:a16="http://schemas.microsoft.com/office/drawing/2014/main" id="{34382C83-3F1B-2F0B-F7AD-3836277ABEB1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7643702" y="6415717"/>
                  <a:ext cx="79848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0">
              <p14:nvContentPartPr>
                <p14:cNvPr id="193" name="墨迹 192">
                  <a:extLst>
                    <a:ext uri="{FF2B5EF4-FFF2-40B4-BE49-F238E27FC236}">
                      <a16:creationId xmlns:a16="http://schemas.microsoft.com/office/drawing/2014/main" id="{1B20D7E6-C00C-9219-B5ED-471A0B086809}"/>
                    </a:ext>
                  </a:extLst>
                </p14:cNvPr>
                <p14:cNvContentPartPr/>
                <p14:nvPr/>
              </p14:nvContentPartPr>
              <p14:xfrm>
                <a:off x="7854662" y="6588517"/>
                <a:ext cx="126360" cy="222840"/>
              </p14:xfrm>
            </p:contentPart>
          </mc:Choice>
          <mc:Fallback>
            <p:pic>
              <p:nvPicPr>
                <p:cNvPr id="193" name="墨迹 192">
                  <a:extLst>
                    <a:ext uri="{FF2B5EF4-FFF2-40B4-BE49-F238E27FC236}">
                      <a16:creationId xmlns:a16="http://schemas.microsoft.com/office/drawing/2014/main" id="{1B20D7E6-C00C-9219-B5ED-471A0B086809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7846022" y="6579877"/>
                  <a:ext cx="1440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94" name="墨迹 193">
                  <a:extLst>
                    <a:ext uri="{FF2B5EF4-FFF2-40B4-BE49-F238E27FC236}">
                      <a16:creationId xmlns:a16="http://schemas.microsoft.com/office/drawing/2014/main" id="{7746B905-E04D-0573-67CC-EF146BC8C245}"/>
                    </a:ext>
                  </a:extLst>
                </p14:cNvPr>
                <p14:cNvContentPartPr/>
                <p14:nvPr/>
              </p14:nvContentPartPr>
              <p14:xfrm>
                <a:off x="8045102" y="6682477"/>
                <a:ext cx="48600" cy="133560"/>
              </p14:xfrm>
            </p:contentPart>
          </mc:Choice>
          <mc:Fallback>
            <p:pic>
              <p:nvPicPr>
                <p:cNvPr id="194" name="墨迹 193">
                  <a:extLst>
                    <a:ext uri="{FF2B5EF4-FFF2-40B4-BE49-F238E27FC236}">
                      <a16:creationId xmlns:a16="http://schemas.microsoft.com/office/drawing/2014/main" id="{7746B905-E04D-0573-67CC-EF146BC8C245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8036462" y="6673477"/>
                  <a:ext cx="662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95" name="墨迹 194">
                  <a:extLst>
                    <a:ext uri="{FF2B5EF4-FFF2-40B4-BE49-F238E27FC236}">
                      <a16:creationId xmlns:a16="http://schemas.microsoft.com/office/drawing/2014/main" id="{AF045189-0831-B02E-1473-125DB4289C5A}"/>
                    </a:ext>
                  </a:extLst>
                </p14:cNvPr>
                <p14:cNvContentPartPr/>
                <p14:nvPr/>
              </p14:nvContentPartPr>
              <p14:xfrm>
                <a:off x="8007662" y="6657637"/>
                <a:ext cx="88560" cy="152640"/>
              </p14:xfrm>
            </p:contentPart>
          </mc:Choice>
          <mc:Fallback>
            <p:pic>
              <p:nvPicPr>
                <p:cNvPr id="195" name="墨迹 194">
                  <a:extLst>
                    <a:ext uri="{FF2B5EF4-FFF2-40B4-BE49-F238E27FC236}">
                      <a16:creationId xmlns:a16="http://schemas.microsoft.com/office/drawing/2014/main" id="{AF045189-0831-B02E-1473-125DB4289C5A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7999022" y="6648997"/>
                  <a:ext cx="106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96" name="墨迹 195">
                  <a:extLst>
                    <a:ext uri="{FF2B5EF4-FFF2-40B4-BE49-F238E27FC236}">
                      <a16:creationId xmlns:a16="http://schemas.microsoft.com/office/drawing/2014/main" id="{B38F5C0C-F0A5-BD5A-79BF-A5EE494F1D3F}"/>
                    </a:ext>
                  </a:extLst>
                </p14:cNvPr>
                <p14:cNvContentPartPr/>
                <p14:nvPr/>
              </p14:nvContentPartPr>
              <p14:xfrm>
                <a:off x="8060582" y="6521197"/>
                <a:ext cx="60480" cy="61200"/>
              </p14:xfrm>
            </p:contentPart>
          </mc:Choice>
          <mc:Fallback>
            <p:pic>
              <p:nvPicPr>
                <p:cNvPr id="196" name="墨迹 195">
                  <a:extLst>
                    <a:ext uri="{FF2B5EF4-FFF2-40B4-BE49-F238E27FC236}">
                      <a16:creationId xmlns:a16="http://schemas.microsoft.com/office/drawing/2014/main" id="{B38F5C0C-F0A5-BD5A-79BF-A5EE494F1D3F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8051942" y="6512197"/>
                  <a:ext cx="781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97" name="墨迹 196">
                  <a:extLst>
                    <a:ext uri="{FF2B5EF4-FFF2-40B4-BE49-F238E27FC236}">
                      <a16:creationId xmlns:a16="http://schemas.microsoft.com/office/drawing/2014/main" id="{5505C97A-2083-310C-C87D-BF2CEAFC4272}"/>
                    </a:ext>
                  </a:extLst>
                </p14:cNvPr>
                <p14:cNvContentPartPr/>
                <p14:nvPr/>
              </p14:nvContentPartPr>
              <p14:xfrm>
                <a:off x="8247062" y="6666277"/>
                <a:ext cx="51120" cy="36360"/>
              </p14:xfrm>
            </p:contentPart>
          </mc:Choice>
          <mc:Fallback>
            <p:pic>
              <p:nvPicPr>
                <p:cNvPr id="197" name="墨迹 196">
                  <a:extLst>
                    <a:ext uri="{FF2B5EF4-FFF2-40B4-BE49-F238E27FC236}">
                      <a16:creationId xmlns:a16="http://schemas.microsoft.com/office/drawing/2014/main" id="{5505C97A-2083-310C-C87D-BF2CEAFC4272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8238062" y="6657637"/>
                  <a:ext cx="687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98" name="墨迹 197">
                  <a:extLst>
                    <a:ext uri="{FF2B5EF4-FFF2-40B4-BE49-F238E27FC236}">
                      <a16:creationId xmlns:a16="http://schemas.microsoft.com/office/drawing/2014/main" id="{2C89B389-EFC1-0F22-2906-D2395FD6256C}"/>
                    </a:ext>
                  </a:extLst>
                </p14:cNvPr>
                <p14:cNvContentPartPr/>
                <p14:nvPr/>
              </p14:nvContentPartPr>
              <p14:xfrm>
                <a:off x="8238062" y="6604717"/>
                <a:ext cx="29160" cy="151920"/>
              </p14:xfrm>
            </p:contentPart>
          </mc:Choice>
          <mc:Fallback>
            <p:pic>
              <p:nvPicPr>
                <p:cNvPr id="198" name="墨迹 197">
                  <a:extLst>
                    <a:ext uri="{FF2B5EF4-FFF2-40B4-BE49-F238E27FC236}">
                      <a16:creationId xmlns:a16="http://schemas.microsoft.com/office/drawing/2014/main" id="{2C89B389-EFC1-0F22-2906-D2395FD6256C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8229422" y="6596077"/>
                  <a:ext cx="468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99" name="墨迹 198">
                  <a:extLst>
                    <a:ext uri="{FF2B5EF4-FFF2-40B4-BE49-F238E27FC236}">
                      <a16:creationId xmlns:a16="http://schemas.microsoft.com/office/drawing/2014/main" id="{B78AF56C-4F19-4882-B341-EF7504DE4CD1}"/>
                    </a:ext>
                  </a:extLst>
                </p14:cNvPr>
                <p14:cNvContentPartPr/>
                <p14:nvPr/>
              </p14:nvContentPartPr>
              <p14:xfrm>
                <a:off x="8377382" y="6515797"/>
                <a:ext cx="52200" cy="215640"/>
              </p14:xfrm>
            </p:contentPart>
          </mc:Choice>
          <mc:Fallback>
            <p:pic>
              <p:nvPicPr>
                <p:cNvPr id="199" name="墨迹 198">
                  <a:extLst>
                    <a:ext uri="{FF2B5EF4-FFF2-40B4-BE49-F238E27FC236}">
                      <a16:creationId xmlns:a16="http://schemas.microsoft.com/office/drawing/2014/main" id="{B78AF56C-4F19-4882-B341-EF7504DE4CD1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8368742" y="6507157"/>
                  <a:ext cx="69840" cy="23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024F1B09-EA18-0975-EB0D-E35789532A21}"/>
                    </a:ext>
                  </a:extLst>
                </p14:cNvPr>
                <p14:cNvContentPartPr/>
                <p14:nvPr/>
              </p14:nvContentPartPr>
              <p14:xfrm>
                <a:off x="8485382" y="6619117"/>
                <a:ext cx="38160" cy="20484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024F1B09-EA18-0975-EB0D-E35789532A21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8476382" y="6610117"/>
                  <a:ext cx="5580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D55F8C58-08C7-7F45-5F22-52AFC96DCB34}"/>
                    </a:ext>
                  </a:extLst>
                </p14:cNvPr>
                <p14:cNvContentPartPr/>
                <p14:nvPr/>
              </p14:nvContentPartPr>
              <p14:xfrm>
                <a:off x="8486822" y="6423277"/>
                <a:ext cx="85680" cy="5364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D55F8C58-08C7-7F45-5F22-52AFC96DCB34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8478182" y="6414277"/>
                  <a:ext cx="10332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204" name="墨迹 203">
                  <a:extLst>
                    <a:ext uri="{FF2B5EF4-FFF2-40B4-BE49-F238E27FC236}">
                      <a16:creationId xmlns:a16="http://schemas.microsoft.com/office/drawing/2014/main" id="{4E1A410D-021F-E1FD-9B9D-6ABB1DB8089E}"/>
                    </a:ext>
                  </a:extLst>
                </p14:cNvPr>
                <p14:cNvContentPartPr/>
                <p14:nvPr/>
              </p14:nvContentPartPr>
              <p14:xfrm>
                <a:off x="7932422" y="5983717"/>
                <a:ext cx="155160" cy="255240"/>
              </p14:xfrm>
            </p:contentPart>
          </mc:Choice>
          <mc:Fallback>
            <p:pic>
              <p:nvPicPr>
                <p:cNvPr id="204" name="墨迹 203">
                  <a:extLst>
                    <a:ext uri="{FF2B5EF4-FFF2-40B4-BE49-F238E27FC236}">
                      <a16:creationId xmlns:a16="http://schemas.microsoft.com/office/drawing/2014/main" id="{4E1A410D-021F-E1FD-9B9D-6ABB1DB8089E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7923782" y="5974717"/>
                  <a:ext cx="17280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205" name="墨迹 204">
                  <a:extLst>
                    <a:ext uri="{FF2B5EF4-FFF2-40B4-BE49-F238E27FC236}">
                      <a16:creationId xmlns:a16="http://schemas.microsoft.com/office/drawing/2014/main" id="{40F8C7AE-C8DD-E3F5-1978-C20FA00A90AA}"/>
                    </a:ext>
                  </a:extLst>
                </p14:cNvPr>
                <p14:cNvContentPartPr/>
                <p14:nvPr/>
              </p14:nvContentPartPr>
              <p14:xfrm>
                <a:off x="8086862" y="6080917"/>
                <a:ext cx="53640" cy="245160"/>
              </p14:xfrm>
            </p:contentPart>
          </mc:Choice>
          <mc:Fallback>
            <p:pic>
              <p:nvPicPr>
                <p:cNvPr id="205" name="墨迹 204">
                  <a:extLst>
                    <a:ext uri="{FF2B5EF4-FFF2-40B4-BE49-F238E27FC236}">
                      <a16:creationId xmlns:a16="http://schemas.microsoft.com/office/drawing/2014/main" id="{40F8C7AE-C8DD-E3F5-1978-C20FA00A90AA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8078222" y="6072277"/>
                  <a:ext cx="71280" cy="26280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en-US" altLang="zh-CN" sz="3200" dirty="0"/>
              <a:t>3.6.4 Using the First-Order Derivatives for (Nonlinear) Image Sharpening –The Gradient 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084168" y="1772816"/>
            <a:ext cx="1656184" cy="39637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3012" name="Group 4"/>
          <p:cNvGrpSpPr>
            <a:grpSpLocks noChangeAspect="1"/>
          </p:cNvGrpSpPr>
          <p:nvPr/>
        </p:nvGrpSpPr>
        <p:grpSpPr bwMode="auto">
          <a:xfrm>
            <a:off x="1763688" y="1772816"/>
            <a:ext cx="3671912" cy="4868900"/>
            <a:chOff x="1292" y="1071"/>
            <a:chExt cx="2132" cy="2827"/>
          </a:xfrm>
        </p:grpSpPr>
        <p:sp>
          <p:nvSpPr>
            <p:cNvPr id="43011" name="AutoShape 3"/>
            <p:cNvSpPr>
              <a:spLocks noChangeAspect="1" noChangeArrowheads="1" noTextEdit="1"/>
            </p:cNvSpPr>
            <p:nvPr/>
          </p:nvSpPr>
          <p:spPr bwMode="auto">
            <a:xfrm>
              <a:off x="1292" y="1071"/>
              <a:ext cx="2132" cy="2827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3013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292" y="1071"/>
              <a:ext cx="2136" cy="28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3CD878AF-F8C8-0153-D16B-5248B777C016}"/>
              </a:ext>
            </a:extLst>
          </p:cNvPr>
          <p:cNvGrpSpPr/>
          <p:nvPr/>
        </p:nvGrpSpPr>
        <p:grpSpPr>
          <a:xfrm>
            <a:off x="1766062" y="3363637"/>
            <a:ext cx="4281120" cy="1676520"/>
            <a:chOff x="1766062" y="3363637"/>
            <a:chExt cx="4281120" cy="167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972B225C-E507-BBE9-A5CC-8E0A51D6E012}"/>
                    </a:ext>
                  </a:extLst>
                </p14:cNvPr>
                <p14:cNvContentPartPr/>
                <p14:nvPr/>
              </p14:nvContentPartPr>
              <p14:xfrm>
                <a:off x="1766062" y="3363637"/>
                <a:ext cx="3402360" cy="167652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972B225C-E507-BBE9-A5CC-8E0A51D6E01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57062" y="3354997"/>
                  <a:ext cx="3420000" cy="169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E440FDC2-BB8B-D6E6-5285-14BA62E48DA6}"/>
                    </a:ext>
                  </a:extLst>
                </p14:cNvPr>
                <p14:cNvContentPartPr/>
                <p14:nvPr/>
              </p14:nvContentPartPr>
              <p14:xfrm>
                <a:off x="5299462" y="3596557"/>
                <a:ext cx="736200" cy="38052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E440FDC2-BB8B-D6E6-5285-14BA62E48DA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290822" y="3587917"/>
                  <a:ext cx="75384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8EEA28B-565B-F349-D2F8-1F9791B984E2}"/>
                    </a:ext>
                  </a:extLst>
                </p14:cNvPr>
                <p14:cNvContentPartPr/>
                <p14:nvPr/>
              </p14:nvContentPartPr>
              <p14:xfrm>
                <a:off x="5947822" y="3524197"/>
                <a:ext cx="99360" cy="14112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8EEA28B-565B-F349-D2F8-1F9791B984E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938822" y="3515557"/>
                  <a:ext cx="117000" cy="158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B9A4E26B-5023-54F3-3593-E07C735F1CF8}"/>
                  </a:ext>
                </a:extLst>
              </p14:cNvPr>
              <p14:cNvContentPartPr/>
              <p14:nvPr/>
            </p14:nvContentPartPr>
            <p14:xfrm>
              <a:off x="2041102" y="4875637"/>
              <a:ext cx="267120" cy="86760"/>
            </p14:xfrm>
          </p:contentPart>
        </mc:Choice>
        <mc:Fallback xmlns=""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B9A4E26B-5023-54F3-3593-E07C735F1CF8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2462" y="4866997"/>
                <a:ext cx="284760" cy="104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3" name="组合 12">
            <a:extLst>
              <a:ext uri="{FF2B5EF4-FFF2-40B4-BE49-F238E27FC236}">
                <a16:creationId xmlns:a16="http://schemas.microsoft.com/office/drawing/2014/main" id="{E6B0DED8-AC88-4379-C573-13EFFC91B222}"/>
              </a:ext>
            </a:extLst>
          </p:cNvPr>
          <p:cNvGrpSpPr/>
          <p:nvPr/>
        </p:nvGrpSpPr>
        <p:grpSpPr>
          <a:xfrm>
            <a:off x="1330462" y="4393597"/>
            <a:ext cx="4931640" cy="2442960"/>
            <a:chOff x="1330462" y="4393597"/>
            <a:chExt cx="4931640" cy="2442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3B14C176-F563-51EB-6976-CD0AB1B247FF}"/>
                    </a:ext>
                  </a:extLst>
                </p14:cNvPr>
                <p14:cNvContentPartPr/>
                <p14:nvPr/>
              </p14:nvContentPartPr>
              <p14:xfrm>
                <a:off x="1330462" y="4801837"/>
                <a:ext cx="4432320" cy="203472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3B14C176-F563-51EB-6976-CD0AB1B247F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321822" y="4792837"/>
                  <a:ext cx="4449960" cy="20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93EA9D61-A378-E02C-25AB-EB8FFBC10892}"/>
                    </a:ext>
                  </a:extLst>
                </p14:cNvPr>
                <p14:cNvContentPartPr/>
                <p14:nvPr/>
              </p14:nvContentPartPr>
              <p14:xfrm>
                <a:off x="5681422" y="4400797"/>
                <a:ext cx="576360" cy="100548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93EA9D61-A378-E02C-25AB-EB8FFBC108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672422" y="4392157"/>
                  <a:ext cx="594000" cy="10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40916670-8EFA-81CD-C431-91632485A902}"/>
                    </a:ext>
                  </a:extLst>
                </p14:cNvPr>
                <p14:cNvContentPartPr/>
                <p14:nvPr/>
              </p14:nvContentPartPr>
              <p14:xfrm>
                <a:off x="6107302" y="4393597"/>
                <a:ext cx="154800" cy="15084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40916670-8EFA-81CD-C431-91632485A90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098662" y="4384597"/>
                  <a:ext cx="172440" cy="168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C897E046-8ACA-C142-99A6-D164C1DFF2EF}"/>
              </a:ext>
            </a:extLst>
          </p:cNvPr>
          <p:cNvGrpSpPr/>
          <p:nvPr/>
        </p:nvGrpSpPr>
        <p:grpSpPr>
          <a:xfrm>
            <a:off x="516782" y="2334397"/>
            <a:ext cx="1489680" cy="1199160"/>
            <a:chOff x="516782" y="2334397"/>
            <a:chExt cx="1489680" cy="1199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53258E8D-CE4D-DE88-0A4B-A51236C8993F}"/>
                    </a:ext>
                  </a:extLst>
                </p14:cNvPr>
                <p14:cNvContentPartPr/>
                <p14:nvPr/>
              </p14:nvContentPartPr>
              <p14:xfrm>
                <a:off x="985142" y="2458597"/>
                <a:ext cx="626760" cy="2700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53258E8D-CE4D-DE88-0A4B-A51236C8993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976142" y="2449957"/>
                  <a:ext cx="644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9A053EF-254D-73DD-17B6-8C3F94005BA8}"/>
                    </a:ext>
                  </a:extLst>
                </p14:cNvPr>
                <p14:cNvContentPartPr/>
                <p14:nvPr/>
              </p14:nvContentPartPr>
              <p14:xfrm>
                <a:off x="1597502" y="2370037"/>
                <a:ext cx="76320" cy="13104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9A053EF-254D-73DD-17B6-8C3F94005BA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88862" y="2361037"/>
                  <a:ext cx="9396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DD37E94-A2D0-808D-B2FC-C96ED5AD8E57}"/>
                    </a:ext>
                  </a:extLst>
                </p14:cNvPr>
                <p14:cNvContentPartPr/>
                <p14:nvPr/>
              </p14:nvContentPartPr>
              <p14:xfrm>
                <a:off x="1852742" y="2362837"/>
                <a:ext cx="100440" cy="13968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DD37E94-A2D0-808D-B2FC-C96ED5AD8E5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844102" y="2354197"/>
                  <a:ext cx="1180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8BFCFD1-2A62-FCA3-9768-F4EEC92FAFAB}"/>
                    </a:ext>
                  </a:extLst>
                </p14:cNvPr>
                <p14:cNvContentPartPr/>
                <p14:nvPr/>
              </p14:nvContentPartPr>
              <p14:xfrm>
                <a:off x="1846622" y="2334397"/>
                <a:ext cx="159840" cy="1630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8BFCFD1-2A62-FCA3-9768-F4EEC92FAFA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37982" y="2325757"/>
                  <a:ext cx="177480" cy="18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C6B2763-0020-8AF6-5B30-911F16F053AB}"/>
                    </a:ext>
                  </a:extLst>
                </p14:cNvPr>
                <p14:cNvContentPartPr/>
                <p14:nvPr/>
              </p14:nvContentPartPr>
              <p14:xfrm>
                <a:off x="914222" y="2499637"/>
                <a:ext cx="172440" cy="39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C6B2763-0020-8AF6-5B30-911F16F053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05222" y="2490637"/>
                  <a:ext cx="19008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D7E75E2-242A-EE3B-BD50-57FD4169BFE2}"/>
                    </a:ext>
                  </a:extLst>
                </p14:cNvPr>
                <p14:cNvContentPartPr/>
                <p14:nvPr/>
              </p14:nvContentPartPr>
              <p14:xfrm>
                <a:off x="788942" y="2503237"/>
                <a:ext cx="46080" cy="7434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D7E75E2-242A-EE3B-BD50-57FD4169BFE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780302" y="2494237"/>
                  <a:ext cx="63720" cy="76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CE84E9BE-752C-545C-21B0-E1450B8F569C}"/>
                    </a:ext>
                  </a:extLst>
                </p14:cNvPr>
                <p14:cNvContentPartPr/>
                <p14:nvPr/>
              </p14:nvContentPartPr>
              <p14:xfrm>
                <a:off x="718742" y="3106957"/>
                <a:ext cx="111240" cy="20160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CE84E9BE-752C-545C-21B0-E1450B8F5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0102" y="3097957"/>
                  <a:ext cx="12888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8CC5C38-C054-61A3-E1E7-F8353410CD81}"/>
                    </a:ext>
                  </a:extLst>
                </p14:cNvPr>
                <p14:cNvContentPartPr/>
                <p14:nvPr/>
              </p14:nvContentPartPr>
              <p14:xfrm>
                <a:off x="516782" y="3106957"/>
                <a:ext cx="123840" cy="42660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8CC5C38-C054-61A3-E1E7-F8353410CD8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08142" y="3097957"/>
                  <a:ext cx="141480" cy="44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CC55723E-ABB6-F690-131E-10E250E27F29}"/>
                    </a:ext>
                  </a:extLst>
                </p14:cNvPr>
                <p14:cNvContentPartPr/>
                <p14:nvPr/>
              </p14:nvContentPartPr>
              <p14:xfrm>
                <a:off x="851582" y="2502157"/>
                <a:ext cx="123480" cy="27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CC55723E-ABB6-F690-131E-10E250E27F2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842942" y="2493517"/>
                  <a:ext cx="141120" cy="45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ECDBE2AE-FE1C-9C45-FACB-6F31DF0730D4}"/>
              </a:ext>
            </a:extLst>
          </p:cNvPr>
          <p:cNvGrpSpPr/>
          <p:nvPr/>
        </p:nvGrpSpPr>
        <p:grpSpPr>
          <a:xfrm>
            <a:off x="931862" y="3559477"/>
            <a:ext cx="1402920" cy="684000"/>
            <a:chOff x="931862" y="3559477"/>
            <a:chExt cx="1402920" cy="68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0B880AB1-3A77-FF36-E20F-5115BB9A5B05}"/>
                    </a:ext>
                  </a:extLst>
                </p14:cNvPr>
                <p14:cNvContentPartPr/>
                <p14:nvPr/>
              </p14:nvContentPartPr>
              <p14:xfrm>
                <a:off x="1715582" y="3957997"/>
                <a:ext cx="619200" cy="28548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0B880AB1-3A77-FF36-E20F-5115BB9A5B0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706582" y="3949357"/>
                  <a:ext cx="63684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DB64C074-12E3-F6DC-67CC-5CC298C851DA}"/>
                    </a:ext>
                  </a:extLst>
                </p14:cNvPr>
                <p14:cNvContentPartPr/>
                <p14:nvPr/>
              </p14:nvContentPartPr>
              <p14:xfrm>
                <a:off x="1704062" y="3923437"/>
                <a:ext cx="9720" cy="16596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DB64C074-12E3-F6DC-67CC-5CC298C851D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695062" y="3914797"/>
                  <a:ext cx="27360" cy="18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8141D08E-7BFC-5D7F-C446-8C3839A62944}"/>
                    </a:ext>
                  </a:extLst>
                </p14:cNvPr>
                <p14:cNvContentPartPr/>
                <p14:nvPr/>
              </p14:nvContentPartPr>
              <p14:xfrm>
                <a:off x="1730702" y="3897157"/>
                <a:ext cx="117720" cy="3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8141D08E-7BFC-5D7F-C446-8C3839A629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722062" y="3888157"/>
                  <a:ext cx="1353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F6F8C05-C86F-B3AC-DBA3-7E5254F15F81}"/>
                    </a:ext>
                  </a:extLst>
                </p14:cNvPr>
                <p14:cNvContentPartPr/>
                <p14:nvPr/>
              </p14:nvContentPartPr>
              <p14:xfrm>
                <a:off x="982982" y="3612757"/>
                <a:ext cx="371880" cy="3945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F6F8C05-C86F-B3AC-DBA3-7E5254F15F8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974342" y="3604117"/>
                  <a:ext cx="3895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A333FBF-0103-297E-E601-C04BAA02136B}"/>
                    </a:ext>
                  </a:extLst>
                </p14:cNvPr>
                <p14:cNvContentPartPr/>
                <p14:nvPr/>
              </p14:nvContentPartPr>
              <p14:xfrm>
                <a:off x="1304102" y="3897157"/>
                <a:ext cx="104400" cy="13644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A333FBF-0103-297E-E601-C04BAA02136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295462" y="3888157"/>
                  <a:ext cx="12204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B563D568-57E5-869C-5DFF-D7EAEC9B420A}"/>
                    </a:ext>
                  </a:extLst>
                </p14:cNvPr>
                <p14:cNvContentPartPr/>
                <p14:nvPr/>
              </p14:nvContentPartPr>
              <p14:xfrm>
                <a:off x="931862" y="3559477"/>
                <a:ext cx="406080" cy="3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B563D568-57E5-869C-5DFF-D7EAEC9B420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923222" y="3550837"/>
                  <a:ext cx="4237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8F09B3F-733C-840C-AE7B-7CF1A424672A}"/>
                    </a:ext>
                  </a:extLst>
                </p14:cNvPr>
                <p14:cNvContentPartPr/>
                <p14:nvPr/>
              </p14:nvContentPartPr>
              <p14:xfrm>
                <a:off x="1085222" y="3568477"/>
                <a:ext cx="69120" cy="20160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8F09B3F-733C-840C-AE7B-7CF1A424672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076582" y="3559837"/>
                  <a:ext cx="867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6FA1AE7C-6E56-83A1-F37E-A980F559CB54}"/>
                    </a:ext>
                  </a:extLst>
                </p14:cNvPr>
                <p14:cNvContentPartPr/>
                <p14:nvPr/>
              </p14:nvContentPartPr>
              <p14:xfrm>
                <a:off x="1159742" y="3639397"/>
                <a:ext cx="77040" cy="12600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6FA1AE7C-6E56-83A1-F37E-A980F559CB5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50742" y="3630397"/>
                  <a:ext cx="946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6647291-62DC-4F11-9A63-A5792FB324D0}"/>
                    </a:ext>
                  </a:extLst>
                </p14:cNvPr>
                <p14:cNvContentPartPr/>
                <p14:nvPr/>
              </p14:nvContentPartPr>
              <p14:xfrm>
                <a:off x="1242542" y="3684037"/>
                <a:ext cx="360" cy="1472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6647291-62DC-4F11-9A63-A5792FB324D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902" y="3675037"/>
                  <a:ext cx="1800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B38C7F23-D3D9-8591-D534-B59EF43498C0}"/>
                    </a:ext>
                  </a:extLst>
                </p14:cNvPr>
                <p14:cNvContentPartPr/>
                <p14:nvPr/>
              </p14:nvContentPartPr>
              <p14:xfrm>
                <a:off x="1314902" y="3675037"/>
                <a:ext cx="79200" cy="1623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B38C7F23-D3D9-8591-D534-B59EF43498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305902" y="3666037"/>
                  <a:ext cx="9684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E15C9CEA-F702-9CE0-48D0-446D8C0A33EB}"/>
                    </a:ext>
                  </a:extLst>
                </p14:cNvPr>
                <p14:cNvContentPartPr/>
                <p14:nvPr/>
              </p14:nvContentPartPr>
              <p14:xfrm>
                <a:off x="1331102" y="3650197"/>
                <a:ext cx="44640" cy="16560"/>
              </p14:xfrm>
            </p:contentPart>
          </mc:Choice>
          <mc:Fallback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E15C9CEA-F702-9CE0-48D0-446D8C0A33E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322462" y="3641197"/>
                  <a:ext cx="622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FB744FB2-E788-4033-510D-F874B10F367D}"/>
                    </a:ext>
                  </a:extLst>
                </p14:cNvPr>
                <p14:cNvContentPartPr/>
                <p14:nvPr/>
              </p14:nvContentPartPr>
              <p14:xfrm>
                <a:off x="1472222" y="3577477"/>
                <a:ext cx="62280" cy="11556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FB744FB2-E788-4033-510D-F874B10F367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463222" y="3568477"/>
                  <a:ext cx="79920" cy="133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8F9368FE-1F72-F8B6-5687-B7DF06EEC647}"/>
              </a:ext>
            </a:extLst>
          </p:cNvPr>
          <p:cNvGrpSpPr/>
          <p:nvPr/>
        </p:nvGrpSpPr>
        <p:grpSpPr>
          <a:xfrm>
            <a:off x="5206502" y="4118917"/>
            <a:ext cx="749520" cy="554040"/>
            <a:chOff x="5206502" y="4118917"/>
            <a:chExt cx="749520" cy="554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7B4D32C1-AA58-B201-7442-C88496301E56}"/>
                    </a:ext>
                  </a:extLst>
                </p14:cNvPr>
                <p14:cNvContentPartPr/>
                <p14:nvPr/>
              </p14:nvContentPartPr>
              <p14:xfrm>
                <a:off x="5227742" y="4118917"/>
                <a:ext cx="294480" cy="52956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7B4D32C1-AA58-B201-7442-C88496301E5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218742" y="4109917"/>
                  <a:ext cx="312120" cy="54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8C146543-631D-ED23-989A-CDE656BBACF9}"/>
                    </a:ext>
                  </a:extLst>
                </p14:cNvPr>
                <p14:cNvContentPartPr/>
                <p14:nvPr/>
              </p14:nvContentPartPr>
              <p14:xfrm>
                <a:off x="5206502" y="4536157"/>
                <a:ext cx="127800" cy="13680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8C146543-631D-ED23-989A-CDE656BBAC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197502" y="4527517"/>
                  <a:ext cx="14544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392C9CE0-E4B6-3CF7-35C3-9837D34C9B21}"/>
                    </a:ext>
                  </a:extLst>
                </p14:cNvPr>
                <p14:cNvContentPartPr/>
                <p14:nvPr/>
              </p14:nvContentPartPr>
              <p14:xfrm>
                <a:off x="5566142" y="4131517"/>
                <a:ext cx="389880" cy="4140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392C9CE0-E4B6-3CF7-35C3-9837D34C9B21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557142" y="4122517"/>
                  <a:ext cx="407520" cy="5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FA640A08-ED69-1565-05F7-4A0EF1BE9FAB}"/>
                    </a:ext>
                  </a:extLst>
                </p14:cNvPr>
                <p14:cNvContentPartPr/>
                <p14:nvPr/>
              </p14:nvContentPartPr>
              <p14:xfrm>
                <a:off x="5486222" y="4193437"/>
                <a:ext cx="202320" cy="17640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FA640A08-ED69-1565-05F7-4A0EF1BE9FAB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5477222" y="4184437"/>
                  <a:ext cx="219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81B8495-0FBC-3117-ACE9-9C04CA920DA1}"/>
                    </a:ext>
                  </a:extLst>
                </p14:cNvPr>
                <p14:cNvContentPartPr/>
                <p14:nvPr/>
              </p14:nvContentPartPr>
              <p14:xfrm>
                <a:off x="5503502" y="4456237"/>
                <a:ext cx="9360" cy="12888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81B8495-0FBC-3117-ACE9-9C04CA920DA1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5494862" y="4447597"/>
                  <a:ext cx="270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DB39E28C-3938-FF83-F790-A28EA2DA5980}"/>
                    </a:ext>
                  </a:extLst>
                </p14:cNvPr>
                <p14:cNvContentPartPr/>
                <p14:nvPr/>
              </p14:nvContentPartPr>
              <p14:xfrm>
                <a:off x="5556422" y="4427797"/>
                <a:ext cx="72360" cy="178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DB39E28C-3938-FF83-F790-A28EA2DA598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547422" y="4418797"/>
                  <a:ext cx="9000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4F9D530F-3E02-9E51-067D-A88390CC5C59}"/>
                    </a:ext>
                  </a:extLst>
                </p14:cNvPr>
                <p14:cNvContentPartPr/>
                <p14:nvPr/>
              </p14:nvContentPartPr>
              <p14:xfrm>
                <a:off x="5628062" y="4438597"/>
                <a:ext cx="91440" cy="17928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4F9D530F-3E02-9E51-067D-A88390CC5C59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619062" y="4429597"/>
                  <a:ext cx="1090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1B18B979-CCAD-8130-1433-0DAA40D0DFE6}"/>
                    </a:ext>
                  </a:extLst>
                </p14:cNvPr>
                <p14:cNvContentPartPr/>
                <p14:nvPr/>
              </p14:nvContentPartPr>
              <p14:xfrm>
                <a:off x="5663702" y="4411957"/>
                <a:ext cx="29880" cy="93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1B18B979-CCAD-8130-1433-0DAA40D0DFE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654702" y="4402957"/>
                  <a:ext cx="475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CD32D42D-528C-1B4D-DC32-C41571AA150A}"/>
                    </a:ext>
                  </a:extLst>
                </p14:cNvPr>
                <p14:cNvContentPartPr/>
                <p14:nvPr/>
              </p14:nvContentPartPr>
              <p14:xfrm>
                <a:off x="5772062" y="4411597"/>
                <a:ext cx="37080" cy="4500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CD32D42D-528C-1B4D-DC32-C41571AA15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63062" y="4402957"/>
                  <a:ext cx="54720" cy="626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127375C-7B6C-A84D-637C-56944A86FB9A}"/>
                  </a:ext>
                </a:extLst>
              </p14:cNvPr>
              <p14:cNvContentPartPr/>
              <p14:nvPr/>
            </p14:nvContentPartPr>
            <p14:xfrm>
              <a:off x="1047142" y="4127917"/>
              <a:ext cx="360" cy="36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127375C-7B6C-A84D-637C-56944A86FB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38502" y="411891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组合 11">
            <a:extLst>
              <a:ext uri="{FF2B5EF4-FFF2-40B4-BE49-F238E27FC236}">
                <a16:creationId xmlns:a16="http://schemas.microsoft.com/office/drawing/2014/main" id="{27D0829E-CFB3-5977-243D-75263C7E2978}"/>
              </a:ext>
            </a:extLst>
          </p:cNvPr>
          <p:cNvGrpSpPr/>
          <p:nvPr/>
        </p:nvGrpSpPr>
        <p:grpSpPr>
          <a:xfrm>
            <a:off x="754462" y="798637"/>
            <a:ext cx="1132920" cy="1121400"/>
            <a:chOff x="754462" y="798637"/>
            <a:chExt cx="1132920" cy="11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6ECD0BCF-FF95-D27F-557A-600811DA5CE0}"/>
                    </a:ext>
                  </a:extLst>
                </p14:cNvPr>
                <p14:cNvContentPartPr/>
                <p14:nvPr/>
              </p14:nvContentPartPr>
              <p14:xfrm>
                <a:off x="1213462" y="951277"/>
                <a:ext cx="174240" cy="38196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6ECD0BCF-FF95-D27F-557A-600811DA5C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204822" y="942637"/>
                  <a:ext cx="1918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26AFEC43-6E96-5A4F-1A88-1985F10D706E}"/>
                    </a:ext>
                  </a:extLst>
                </p14:cNvPr>
                <p14:cNvContentPartPr/>
                <p14:nvPr/>
              </p14:nvContentPartPr>
              <p14:xfrm>
                <a:off x="1340182" y="883237"/>
                <a:ext cx="250560" cy="11124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26AFEC43-6E96-5A4F-1A88-1985F10D706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31182" y="874237"/>
                  <a:ext cx="268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A8B59472-B0CC-DAA9-6AD6-5FD7AF1B5246}"/>
                    </a:ext>
                  </a:extLst>
                </p14:cNvPr>
                <p14:cNvContentPartPr/>
                <p14:nvPr/>
              </p14:nvContentPartPr>
              <p14:xfrm>
                <a:off x="1465462" y="798637"/>
                <a:ext cx="44640" cy="39528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A8B59472-B0CC-DAA9-6AD6-5FD7AF1B524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56462" y="789997"/>
                  <a:ext cx="62280" cy="41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F7C72E-1091-3E3C-BD8C-D44081696AA5}"/>
                    </a:ext>
                  </a:extLst>
                </p14:cNvPr>
                <p14:cNvContentPartPr/>
                <p14:nvPr/>
              </p14:nvContentPartPr>
              <p14:xfrm>
                <a:off x="754462" y="1195357"/>
                <a:ext cx="1132920" cy="2430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F7C72E-1091-3E3C-BD8C-D44081696AA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45462" y="1186357"/>
                  <a:ext cx="1150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289B2A39-E480-19C9-873A-3DA08A845059}"/>
                    </a:ext>
                  </a:extLst>
                </p14:cNvPr>
                <p14:cNvContentPartPr/>
                <p14:nvPr/>
              </p14:nvContentPartPr>
              <p14:xfrm>
                <a:off x="1122382" y="1546357"/>
                <a:ext cx="144360" cy="30852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289B2A39-E480-19C9-873A-3DA08A84505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13742" y="1537717"/>
                  <a:ext cx="16200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59C830C-2132-AB8F-1751-FBDBE216E728}"/>
                    </a:ext>
                  </a:extLst>
                </p14:cNvPr>
                <p14:cNvContentPartPr/>
                <p14:nvPr/>
              </p14:nvContentPartPr>
              <p14:xfrm>
                <a:off x="1437382" y="1585597"/>
                <a:ext cx="131760" cy="20088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59C830C-2132-AB8F-1751-FBDBE216E72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428742" y="1576957"/>
                  <a:ext cx="14940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C288F1DE-CA7D-3915-EEBB-DE493BE8CDE2}"/>
                    </a:ext>
                  </a:extLst>
                </p14:cNvPr>
                <p14:cNvContentPartPr/>
                <p14:nvPr/>
              </p14:nvContentPartPr>
              <p14:xfrm>
                <a:off x="1385902" y="1482277"/>
                <a:ext cx="159120" cy="43776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C288F1DE-CA7D-3915-EEBB-DE493BE8CDE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76902" y="1473277"/>
                  <a:ext cx="176760" cy="45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D74DFD-E19F-0B1C-D6F1-524680DC06EF}"/>
              </a:ext>
            </a:extLst>
          </p:cNvPr>
          <p:cNvGrpSpPr/>
          <p:nvPr/>
        </p:nvGrpSpPr>
        <p:grpSpPr>
          <a:xfrm>
            <a:off x="798742" y="2494237"/>
            <a:ext cx="858600" cy="933120"/>
            <a:chOff x="798742" y="2494237"/>
            <a:chExt cx="858600" cy="93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F51D727B-BEEC-A2A3-EF89-329DED60D0F0}"/>
                    </a:ext>
                  </a:extLst>
                </p14:cNvPr>
                <p14:cNvContentPartPr/>
                <p14:nvPr/>
              </p14:nvContentPartPr>
              <p14:xfrm>
                <a:off x="1073062" y="2546437"/>
                <a:ext cx="163440" cy="29412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F51D727B-BEEC-A2A3-EF89-329DED60D0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64422" y="2537797"/>
                  <a:ext cx="181080" cy="31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4A0F2276-4777-8A3C-0A89-6A799695EF8D}"/>
                    </a:ext>
                  </a:extLst>
                </p14:cNvPr>
                <p14:cNvContentPartPr/>
                <p14:nvPr/>
              </p14:nvContentPartPr>
              <p14:xfrm>
                <a:off x="1304542" y="2572717"/>
                <a:ext cx="146880" cy="2880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4A0F2276-4777-8A3C-0A89-6A799695EF8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295902" y="2563717"/>
                  <a:ext cx="16452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1DC4BEDC-CD24-B064-933D-103159D80088}"/>
                    </a:ext>
                  </a:extLst>
                </p14:cNvPr>
                <p14:cNvContentPartPr/>
                <p14:nvPr/>
              </p14:nvContentPartPr>
              <p14:xfrm>
                <a:off x="1384462" y="2494237"/>
                <a:ext cx="19080" cy="2451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1DC4BEDC-CD24-B064-933D-103159D8008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375462" y="2485237"/>
                  <a:ext cx="3672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16C48DDA-851F-93E5-19FE-E764D8CA0B4D}"/>
                    </a:ext>
                  </a:extLst>
                </p14:cNvPr>
                <p14:cNvContentPartPr/>
                <p14:nvPr/>
              </p14:nvContentPartPr>
              <p14:xfrm>
                <a:off x="798742" y="2773597"/>
                <a:ext cx="858600" cy="20052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16C48DDA-851F-93E5-19FE-E764D8CA0B4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89742" y="2764957"/>
                  <a:ext cx="87624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05B81E7A-EC3E-D877-4641-B67F70C3433D}"/>
                    </a:ext>
                  </a:extLst>
                </p14:cNvPr>
                <p14:cNvContentPartPr/>
                <p14:nvPr/>
              </p14:nvContentPartPr>
              <p14:xfrm>
                <a:off x="1350982" y="3195877"/>
                <a:ext cx="7560" cy="36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05B81E7A-EC3E-D877-4641-B67F70C3433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341982" y="318687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7CF7CEB7-70F1-DD0C-12CF-3DBDA9ED3A8B}"/>
                    </a:ext>
                  </a:extLst>
                </p14:cNvPr>
                <p14:cNvContentPartPr/>
                <p14:nvPr/>
              </p14:nvContentPartPr>
              <p14:xfrm>
                <a:off x="992062" y="3020917"/>
                <a:ext cx="189000" cy="29052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7CF7CEB7-70F1-DD0C-12CF-3DBDA9ED3A8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983062" y="3011917"/>
                  <a:ext cx="2066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5B5F982-2FC6-F095-7AA9-2D215579983A}"/>
                    </a:ext>
                  </a:extLst>
                </p14:cNvPr>
                <p14:cNvContentPartPr/>
                <p14:nvPr/>
              </p14:nvContentPartPr>
              <p14:xfrm>
                <a:off x="1331182" y="3088957"/>
                <a:ext cx="84960" cy="3384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5B5F982-2FC6-F095-7AA9-2D215579983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322182" y="3080317"/>
                  <a:ext cx="102600" cy="356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A777153-C6CA-F4F1-7F6C-1970B7660474}"/>
              </a:ext>
            </a:extLst>
          </p:cNvPr>
          <p:cNvGrpSpPr/>
          <p:nvPr/>
        </p:nvGrpSpPr>
        <p:grpSpPr>
          <a:xfrm>
            <a:off x="2369782" y="1295077"/>
            <a:ext cx="122760" cy="130680"/>
            <a:chOff x="2369782" y="1295077"/>
            <a:chExt cx="122760" cy="13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1CA1E86D-2FCE-C47A-636D-A4D89758FE78}"/>
                    </a:ext>
                  </a:extLst>
                </p14:cNvPr>
                <p14:cNvContentPartPr/>
                <p14:nvPr/>
              </p14:nvContentPartPr>
              <p14:xfrm>
                <a:off x="2387782" y="1295077"/>
                <a:ext cx="104760" cy="1152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1CA1E86D-2FCE-C47A-636D-A4D89758FE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78782" y="1286437"/>
                  <a:ext cx="122400" cy="2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20A92C25-8231-2263-77E5-9FE783212692}"/>
                    </a:ext>
                  </a:extLst>
                </p14:cNvPr>
                <p14:cNvContentPartPr/>
                <p14:nvPr/>
              </p14:nvContentPartPr>
              <p14:xfrm>
                <a:off x="2369782" y="1419997"/>
                <a:ext cx="93240" cy="576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20A92C25-8231-2263-77E5-9FE78321269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361142" y="1411357"/>
                  <a:ext cx="110880" cy="23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6E81E3A-0300-363F-CC6B-136AC746BEAC}"/>
              </a:ext>
            </a:extLst>
          </p:cNvPr>
          <p:cNvGrpSpPr/>
          <p:nvPr/>
        </p:nvGrpSpPr>
        <p:grpSpPr>
          <a:xfrm>
            <a:off x="2760382" y="1153597"/>
            <a:ext cx="1126080" cy="570240"/>
            <a:chOff x="2760382" y="1153597"/>
            <a:chExt cx="1126080" cy="570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35097748-4880-55DF-E227-D90BA039BF3D}"/>
                    </a:ext>
                  </a:extLst>
                </p14:cNvPr>
                <p14:cNvContentPartPr/>
                <p14:nvPr/>
              </p14:nvContentPartPr>
              <p14:xfrm>
                <a:off x="2760382" y="1251517"/>
                <a:ext cx="124920" cy="3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35097748-4880-55DF-E227-D90BA039BF3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751742" y="1242517"/>
                  <a:ext cx="1425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49F0A842-0145-E1EE-AACD-C91EEB744B4D}"/>
                    </a:ext>
                  </a:extLst>
                </p14:cNvPr>
                <p14:cNvContentPartPr/>
                <p14:nvPr/>
              </p14:nvContentPartPr>
              <p14:xfrm>
                <a:off x="2806462" y="1153597"/>
                <a:ext cx="43200" cy="40248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49F0A842-0145-E1EE-AACD-C91EEB744B4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797822" y="1144957"/>
                  <a:ext cx="60840" cy="42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691FBA06-BEDB-C21D-994B-8B05B34319D6}"/>
                    </a:ext>
                  </a:extLst>
                </p14:cNvPr>
                <p14:cNvContentPartPr/>
                <p14:nvPr/>
              </p14:nvContentPartPr>
              <p14:xfrm>
                <a:off x="2981782" y="1269157"/>
                <a:ext cx="27360" cy="33048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691FBA06-BEDB-C21D-994B-8B05B34319D6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973142" y="1260157"/>
                  <a:ext cx="4500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8FE9755D-4C7C-D1FB-FBF0-9A433D07EB41}"/>
                    </a:ext>
                  </a:extLst>
                </p14:cNvPr>
                <p14:cNvContentPartPr/>
                <p14:nvPr/>
              </p14:nvContentPartPr>
              <p14:xfrm>
                <a:off x="3079702" y="1340797"/>
                <a:ext cx="126360" cy="29124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8FE9755D-4C7C-D1FB-FBF0-9A433D07EB4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070702" y="1332157"/>
                  <a:ext cx="144000" cy="3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272FE9A4-6962-15F3-92A2-2C61C6062305}"/>
                    </a:ext>
                  </a:extLst>
                </p14:cNvPr>
                <p14:cNvContentPartPr/>
                <p14:nvPr/>
              </p14:nvContentPartPr>
              <p14:xfrm>
                <a:off x="3079702" y="1349077"/>
                <a:ext cx="107280" cy="23472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272FE9A4-6962-15F3-92A2-2C61C606230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071062" y="1340077"/>
                  <a:ext cx="124920" cy="25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B5891E87-8F9D-096E-4FA1-2E3AF1302752}"/>
                    </a:ext>
                  </a:extLst>
                </p14:cNvPr>
                <p14:cNvContentPartPr/>
                <p14:nvPr/>
              </p14:nvContentPartPr>
              <p14:xfrm>
                <a:off x="3177982" y="1478317"/>
                <a:ext cx="117360" cy="219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B5891E87-8F9D-096E-4FA1-2E3AF130275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168982" y="1469317"/>
                  <a:ext cx="135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30FB7C3D-BC1D-5A0D-1C1C-C6C03155DF68}"/>
                    </a:ext>
                  </a:extLst>
                </p14:cNvPr>
                <p14:cNvContentPartPr/>
                <p14:nvPr/>
              </p14:nvContentPartPr>
              <p14:xfrm>
                <a:off x="3231262" y="1375717"/>
                <a:ext cx="20160" cy="23220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30FB7C3D-BC1D-5A0D-1C1C-C6C03155DF6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22262" y="1367077"/>
                  <a:ext cx="3780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6DA2EE0A-4A79-3EA4-4C88-D6D5B022462B}"/>
                    </a:ext>
                  </a:extLst>
                </p14:cNvPr>
                <p14:cNvContentPartPr/>
                <p14:nvPr/>
              </p14:nvContentPartPr>
              <p14:xfrm>
                <a:off x="3302182" y="1384717"/>
                <a:ext cx="53280" cy="16740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6DA2EE0A-4A79-3EA4-4C88-D6D5B022462B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93182" y="1375717"/>
                  <a:ext cx="709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E99717DF-2950-2749-B62A-822506AE0074}"/>
                    </a:ext>
                  </a:extLst>
                </p14:cNvPr>
                <p14:cNvContentPartPr/>
                <p14:nvPr/>
              </p14:nvContentPartPr>
              <p14:xfrm>
                <a:off x="3399742" y="1579837"/>
                <a:ext cx="8640" cy="3564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E99717DF-2950-2749-B62A-822506AE007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390742" y="1570837"/>
                  <a:ext cx="262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605296F8-7B77-6BC6-7A61-7DDD41D658CE}"/>
                    </a:ext>
                  </a:extLst>
                </p14:cNvPr>
                <p14:cNvContentPartPr/>
                <p14:nvPr/>
              </p14:nvContentPartPr>
              <p14:xfrm>
                <a:off x="3593062" y="1349077"/>
                <a:ext cx="101520" cy="37476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605296F8-7B77-6BC6-7A61-7DDD41D658C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584422" y="1340077"/>
                  <a:ext cx="119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2C61E831-9ECC-DB36-CB65-195D968E823E}"/>
                    </a:ext>
                  </a:extLst>
                </p14:cNvPr>
                <p14:cNvContentPartPr/>
                <p14:nvPr/>
              </p14:nvContentPartPr>
              <p14:xfrm>
                <a:off x="3799342" y="1233517"/>
                <a:ext cx="87120" cy="45972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2C61E831-9ECC-DB36-CB65-195D968E823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790342" y="1224517"/>
                  <a:ext cx="104760" cy="477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CC13D250-3FFE-07FA-20CC-5CF85C7B3BC9}"/>
              </a:ext>
            </a:extLst>
          </p:cNvPr>
          <p:cNvGrpSpPr/>
          <p:nvPr/>
        </p:nvGrpSpPr>
        <p:grpSpPr>
          <a:xfrm>
            <a:off x="4081582" y="1171597"/>
            <a:ext cx="1102320" cy="473760"/>
            <a:chOff x="4081582" y="1171597"/>
            <a:chExt cx="1102320" cy="473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D9C9DAD-F6FA-2B4B-0C85-7FD6B742BBB2}"/>
                    </a:ext>
                  </a:extLst>
                </p14:cNvPr>
                <p14:cNvContentPartPr/>
                <p14:nvPr/>
              </p14:nvContentPartPr>
              <p14:xfrm>
                <a:off x="4081582" y="1375717"/>
                <a:ext cx="99360" cy="396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D9C9DAD-F6FA-2B4B-0C85-7FD6B742BBB2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072582" y="1367077"/>
                  <a:ext cx="117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8938CD99-BE6A-4ACF-1B58-85B80DBE44C0}"/>
                    </a:ext>
                  </a:extLst>
                </p14:cNvPr>
                <p14:cNvContentPartPr/>
                <p14:nvPr/>
              </p14:nvContentPartPr>
              <p14:xfrm>
                <a:off x="4305142" y="1242517"/>
                <a:ext cx="125280" cy="9360"/>
              </p14:xfrm>
            </p:contentPart>
          </mc:Choice>
          <mc:Fallback xmlns=""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8938CD99-BE6A-4ACF-1B58-85B80DBE44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296502" y="1233517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D96C4C13-8DB7-012A-28C5-2FF082D6B35A}"/>
                    </a:ext>
                  </a:extLst>
                </p14:cNvPr>
                <p14:cNvContentPartPr/>
                <p14:nvPr/>
              </p14:nvContentPartPr>
              <p14:xfrm>
                <a:off x="4358062" y="1171597"/>
                <a:ext cx="63360" cy="45144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D96C4C13-8DB7-012A-28C5-2FF082D6B3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349422" y="1162597"/>
                  <a:ext cx="81000" cy="46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378CE889-C2FC-450E-03A1-8588B00100D4}"/>
                    </a:ext>
                  </a:extLst>
                </p14:cNvPr>
                <p14:cNvContentPartPr/>
                <p14:nvPr/>
              </p14:nvContentPartPr>
              <p14:xfrm>
                <a:off x="4517902" y="1269157"/>
                <a:ext cx="18720" cy="25992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378CE889-C2FC-450E-03A1-8588B00100D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4508902" y="1260157"/>
                  <a:ext cx="36360" cy="27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2EFE331B-54FF-59C0-767F-9CABBC98B3EE}"/>
                    </a:ext>
                  </a:extLst>
                </p14:cNvPr>
                <p14:cNvContentPartPr/>
                <p14:nvPr/>
              </p14:nvContentPartPr>
              <p14:xfrm>
                <a:off x="4587382" y="1350877"/>
                <a:ext cx="94320" cy="23796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2EFE331B-54FF-59C0-767F-9CABBC98B3E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578382" y="1342237"/>
                  <a:ext cx="11196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8F411D3E-0CD4-E0AA-33B1-03D133F376EE}"/>
                    </a:ext>
                  </a:extLst>
                </p14:cNvPr>
                <p14:cNvContentPartPr/>
                <p14:nvPr/>
              </p14:nvContentPartPr>
              <p14:xfrm>
                <a:off x="4578022" y="1358077"/>
                <a:ext cx="109440" cy="267480"/>
              </p14:xfrm>
            </p:contentPart>
          </mc:Choice>
          <mc:Fallback xmlns=""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8F411D3E-0CD4-E0AA-33B1-03D133F376E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569382" y="1349077"/>
                  <a:ext cx="1270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2E3E6111-43B6-86AB-2791-708A580E35FD}"/>
                    </a:ext>
                  </a:extLst>
                </p14:cNvPr>
                <p14:cNvContentPartPr/>
                <p14:nvPr/>
              </p14:nvContentPartPr>
              <p14:xfrm>
                <a:off x="4799062" y="1571197"/>
                <a:ext cx="12600" cy="2988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2E3E6111-43B6-86AB-2791-708A580E35F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4790062" y="1562197"/>
                  <a:ext cx="302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D33CF651-F7EE-1C03-1A5A-3459DB590126}"/>
                    </a:ext>
                  </a:extLst>
                </p14:cNvPr>
                <p14:cNvContentPartPr/>
                <p14:nvPr/>
              </p14:nvContentPartPr>
              <p14:xfrm>
                <a:off x="4929382" y="1224877"/>
                <a:ext cx="80640" cy="42048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D33CF651-F7EE-1C03-1A5A-3459DB59012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4920382" y="1215877"/>
                  <a:ext cx="98280" cy="43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B85F1D8A-D317-56DA-EA05-4ED6EE884777}"/>
                    </a:ext>
                  </a:extLst>
                </p14:cNvPr>
                <p14:cNvContentPartPr/>
                <p14:nvPr/>
              </p14:nvContentPartPr>
              <p14:xfrm>
                <a:off x="5073382" y="1224877"/>
                <a:ext cx="110520" cy="42048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B85F1D8A-D317-56DA-EA05-4ED6EE884777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064382" y="1215877"/>
                  <a:ext cx="128160" cy="43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4A9235D6-CE16-455A-ECCE-DFD246C498BA}"/>
              </a:ext>
            </a:extLst>
          </p:cNvPr>
          <p:cNvGrpSpPr/>
          <p:nvPr/>
        </p:nvGrpSpPr>
        <p:grpSpPr>
          <a:xfrm>
            <a:off x="2421622" y="2911477"/>
            <a:ext cx="153360" cy="80280"/>
            <a:chOff x="2421622" y="2911477"/>
            <a:chExt cx="153360" cy="8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FE9D0FCE-A8AE-DEAD-3641-35AF75BE130A}"/>
                    </a:ext>
                  </a:extLst>
                </p14:cNvPr>
                <p14:cNvContentPartPr/>
                <p14:nvPr/>
              </p14:nvContentPartPr>
              <p14:xfrm>
                <a:off x="2421622" y="2911477"/>
                <a:ext cx="141480" cy="36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FE9D0FCE-A8AE-DEAD-3641-35AF75BE13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412982" y="2902837"/>
                  <a:ext cx="15912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85E236B7-5B31-FCB5-E13B-4D08A570CDA5}"/>
                    </a:ext>
                  </a:extLst>
                </p14:cNvPr>
                <p14:cNvContentPartPr/>
                <p14:nvPr/>
              </p14:nvContentPartPr>
              <p14:xfrm>
                <a:off x="2449702" y="2982397"/>
                <a:ext cx="125280" cy="93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85E236B7-5B31-FCB5-E13B-4D08A570CDA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441062" y="2973397"/>
                  <a:ext cx="142920" cy="27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ED466227-9004-0961-BF0D-0E6B0C9AB4DE}"/>
              </a:ext>
            </a:extLst>
          </p:cNvPr>
          <p:cNvGrpSpPr/>
          <p:nvPr/>
        </p:nvGrpSpPr>
        <p:grpSpPr>
          <a:xfrm>
            <a:off x="2891782" y="2689357"/>
            <a:ext cx="1042200" cy="488880"/>
            <a:chOff x="2891782" y="2689357"/>
            <a:chExt cx="1042200" cy="48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墨迹 57">
                  <a:extLst>
                    <a:ext uri="{FF2B5EF4-FFF2-40B4-BE49-F238E27FC236}">
                      <a16:creationId xmlns:a16="http://schemas.microsoft.com/office/drawing/2014/main" id="{29B6D988-26F7-B417-CF3F-65933170D6F7}"/>
                    </a:ext>
                  </a:extLst>
                </p14:cNvPr>
                <p14:cNvContentPartPr/>
                <p14:nvPr/>
              </p14:nvContentPartPr>
              <p14:xfrm>
                <a:off x="2891782" y="2822197"/>
                <a:ext cx="122040" cy="9720"/>
              </p14:xfrm>
            </p:contentPart>
          </mc:Choice>
          <mc:Fallback xmlns="">
            <p:pic>
              <p:nvPicPr>
                <p:cNvPr id="58" name="墨迹 57">
                  <a:extLst>
                    <a:ext uri="{FF2B5EF4-FFF2-40B4-BE49-F238E27FC236}">
                      <a16:creationId xmlns:a16="http://schemas.microsoft.com/office/drawing/2014/main" id="{29B6D988-26F7-B417-CF3F-65933170D6F7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882782" y="2813557"/>
                  <a:ext cx="139680" cy="2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721BAA7C-3030-74B5-C91E-3DFEF8A94FEE}"/>
                    </a:ext>
                  </a:extLst>
                </p14:cNvPr>
                <p14:cNvContentPartPr/>
                <p14:nvPr/>
              </p14:nvContentPartPr>
              <p14:xfrm>
                <a:off x="2928862" y="2706997"/>
                <a:ext cx="72360" cy="47124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721BAA7C-3030-74B5-C91E-3DFEF8A94FEE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919862" y="2698357"/>
                  <a:ext cx="90000" cy="48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5F6A2CD6-D645-87B3-9A23-91CE49B3D50D}"/>
                    </a:ext>
                  </a:extLst>
                </p14:cNvPr>
                <p14:cNvContentPartPr/>
                <p14:nvPr/>
              </p14:nvContentPartPr>
              <p14:xfrm>
                <a:off x="3078982" y="2813917"/>
                <a:ext cx="69840" cy="28656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5F6A2CD6-D645-87B3-9A23-91CE49B3D50D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069982" y="2805277"/>
                  <a:ext cx="87480" cy="30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4572829B-5203-0C94-AD72-485A5A6BE00F}"/>
                    </a:ext>
                  </a:extLst>
                </p14:cNvPr>
                <p14:cNvContentPartPr/>
                <p14:nvPr/>
              </p14:nvContentPartPr>
              <p14:xfrm>
                <a:off x="3123622" y="2825437"/>
                <a:ext cx="124920" cy="20052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4572829B-5203-0C94-AD72-485A5A6BE00F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114622" y="2816437"/>
                  <a:ext cx="1425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C5BBDBFE-2D2A-908A-F2C3-4445FB9D85E5}"/>
                    </a:ext>
                  </a:extLst>
                </p14:cNvPr>
                <p14:cNvContentPartPr/>
                <p14:nvPr/>
              </p14:nvContentPartPr>
              <p14:xfrm>
                <a:off x="3151342" y="2760637"/>
                <a:ext cx="88920" cy="28224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C5BBDBFE-2D2A-908A-F2C3-4445FB9D85E5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142342" y="2751637"/>
                  <a:ext cx="106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DA185478-0788-F25C-E11C-7E64D9E57859}"/>
                    </a:ext>
                  </a:extLst>
                </p14:cNvPr>
                <p14:cNvContentPartPr/>
                <p14:nvPr/>
              </p14:nvContentPartPr>
              <p14:xfrm>
                <a:off x="3300382" y="2929477"/>
                <a:ext cx="15840" cy="78480"/>
              </p14:xfrm>
            </p:contentPart>
          </mc:Choice>
          <mc:Fallback xmlns=""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DA185478-0788-F25C-E11C-7E64D9E5785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291742" y="2920477"/>
                  <a:ext cx="3348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97FE3C8A-94CA-F5FA-5852-11CFEFB52593}"/>
                    </a:ext>
                  </a:extLst>
                </p14:cNvPr>
                <p14:cNvContentPartPr/>
                <p14:nvPr/>
              </p14:nvContentPartPr>
              <p14:xfrm>
                <a:off x="3450862" y="2742637"/>
                <a:ext cx="74520" cy="39744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97FE3C8A-94CA-F5FA-5852-11CFEFB52593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442222" y="2733997"/>
                  <a:ext cx="9216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EF49D432-602A-0FF7-403B-60785393EA51}"/>
                    </a:ext>
                  </a:extLst>
                </p14:cNvPr>
                <p14:cNvContentPartPr/>
                <p14:nvPr/>
              </p14:nvContentPartPr>
              <p14:xfrm>
                <a:off x="3612862" y="2891677"/>
                <a:ext cx="119520" cy="2016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EF49D432-602A-0FF7-403B-60785393EA5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603862" y="2882677"/>
                  <a:ext cx="1371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EBA51906-8F95-04A6-1CFC-F593200C9919}"/>
                    </a:ext>
                  </a:extLst>
                </p14:cNvPr>
                <p14:cNvContentPartPr/>
                <p14:nvPr/>
              </p14:nvContentPartPr>
              <p14:xfrm>
                <a:off x="3648142" y="2822557"/>
                <a:ext cx="18720" cy="19008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EBA51906-8F95-04A6-1CFC-F593200C9919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639502" y="2813917"/>
                  <a:ext cx="3636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D0BAFC31-50BF-37C9-A80F-73AD68D8167A}"/>
                    </a:ext>
                  </a:extLst>
                </p14:cNvPr>
                <p14:cNvContentPartPr/>
                <p14:nvPr/>
              </p14:nvContentPartPr>
              <p14:xfrm>
                <a:off x="3794302" y="2804917"/>
                <a:ext cx="14040" cy="15876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D0BAFC31-50BF-37C9-A80F-73AD68D8167A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785662" y="2795917"/>
                  <a:ext cx="3168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B89EC1BE-C273-98B5-656E-08B717030B9F}"/>
                    </a:ext>
                  </a:extLst>
                </p14:cNvPr>
                <p14:cNvContentPartPr/>
                <p14:nvPr/>
              </p14:nvContentPartPr>
              <p14:xfrm>
                <a:off x="3888262" y="2689357"/>
                <a:ext cx="45720" cy="39492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B89EC1BE-C273-98B5-656E-08B717030B9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879262" y="2680717"/>
                  <a:ext cx="63360" cy="41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06A704F2-A738-C401-6123-82D6BC95CDE3}"/>
              </a:ext>
            </a:extLst>
          </p:cNvPr>
          <p:cNvGrpSpPr/>
          <p:nvPr/>
        </p:nvGrpSpPr>
        <p:grpSpPr>
          <a:xfrm>
            <a:off x="4171942" y="2609437"/>
            <a:ext cx="398880" cy="401400"/>
            <a:chOff x="4171942" y="2609437"/>
            <a:chExt cx="398880" cy="40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2B784C31-F050-3B43-5FC9-9211C589BA9C}"/>
                    </a:ext>
                  </a:extLst>
                </p14:cNvPr>
                <p14:cNvContentPartPr/>
                <p14:nvPr/>
              </p14:nvContentPartPr>
              <p14:xfrm>
                <a:off x="4171942" y="2831557"/>
                <a:ext cx="123480" cy="2016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2B784C31-F050-3B43-5FC9-9211C589BA9C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163302" y="2822917"/>
                  <a:ext cx="1411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8E0F022F-4419-8ADC-F27E-55E54196F56D}"/>
                    </a:ext>
                  </a:extLst>
                </p14:cNvPr>
                <p14:cNvContentPartPr/>
                <p14:nvPr/>
              </p14:nvContentPartPr>
              <p14:xfrm>
                <a:off x="4447342" y="2730397"/>
                <a:ext cx="123480" cy="396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8E0F022F-4419-8ADC-F27E-55E54196F56D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438342" y="2721757"/>
                  <a:ext cx="14112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DE2E1F37-58B2-5495-7A6D-DBEDFE612125}"/>
                    </a:ext>
                  </a:extLst>
                </p14:cNvPr>
                <p14:cNvContentPartPr/>
                <p14:nvPr/>
              </p14:nvContentPartPr>
              <p14:xfrm>
                <a:off x="4507102" y="2609437"/>
                <a:ext cx="48600" cy="40140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DE2E1F37-58B2-5495-7A6D-DBEDFE61212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498102" y="2600797"/>
                  <a:ext cx="66240" cy="41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0629816-6853-E73F-DC1D-935BA78BBC30}"/>
              </a:ext>
            </a:extLst>
          </p:cNvPr>
          <p:cNvGrpSpPr/>
          <p:nvPr/>
        </p:nvGrpSpPr>
        <p:grpSpPr>
          <a:xfrm>
            <a:off x="4747942" y="2698357"/>
            <a:ext cx="631440" cy="529560"/>
            <a:chOff x="4747942" y="2698357"/>
            <a:chExt cx="631440" cy="52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7" name="墨迹 76">
                  <a:extLst>
                    <a:ext uri="{FF2B5EF4-FFF2-40B4-BE49-F238E27FC236}">
                      <a16:creationId xmlns:a16="http://schemas.microsoft.com/office/drawing/2014/main" id="{9D68C921-33D4-D1D3-2BFC-69A30807C496}"/>
                    </a:ext>
                  </a:extLst>
                </p14:cNvPr>
                <p14:cNvContentPartPr/>
                <p14:nvPr/>
              </p14:nvContentPartPr>
              <p14:xfrm>
                <a:off x="4747942" y="2698357"/>
                <a:ext cx="63720" cy="330480"/>
              </p14:xfrm>
            </p:contentPart>
          </mc:Choice>
          <mc:Fallback xmlns="">
            <p:pic>
              <p:nvPicPr>
                <p:cNvPr id="77" name="墨迹 76">
                  <a:extLst>
                    <a:ext uri="{FF2B5EF4-FFF2-40B4-BE49-F238E27FC236}">
                      <a16:creationId xmlns:a16="http://schemas.microsoft.com/office/drawing/2014/main" id="{9D68C921-33D4-D1D3-2BFC-69A30807C49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738942" y="2689717"/>
                  <a:ext cx="813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C32E86AB-8209-0432-2C48-B28BF79BF37F}"/>
                    </a:ext>
                  </a:extLst>
                </p14:cNvPr>
                <p14:cNvContentPartPr/>
                <p14:nvPr/>
              </p14:nvContentPartPr>
              <p14:xfrm>
                <a:off x="4899142" y="2751997"/>
                <a:ext cx="105120" cy="20844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C32E86AB-8209-0432-2C48-B28BF79BF37F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890502" y="2743357"/>
                  <a:ext cx="12276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2A05ED2F-FFCD-5D2D-2729-42893518576C}"/>
                    </a:ext>
                  </a:extLst>
                </p14:cNvPr>
                <p14:cNvContentPartPr/>
                <p14:nvPr/>
              </p14:nvContentPartPr>
              <p14:xfrm>
                <a:off x="4883662" y="2707357"/>
                <a:ext cx="105480" cy="2473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2A05ED2F-FFCD-5D2D-2729-42893518576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875022" y="2698357"/>
                  <a:ext cx="12312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409A2AC1-99FC-E374-24C5-CE95838F4E88}"/>
                    </a:ext>
                  </a:extLst>
                </p14:cNvPr>
                <p14:cNvContentPartPr/>
                <p14:nvPr/>
              </p14:nvContentPartPr>
              <p14:xfrm>
                <a:off x="5051422" y="2902477"/>
                <a:ext cx="26640" cy="8316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409A2AC1-99FC-E374-24C5-CE95838F4E8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5042422" y="2893837"/>
                  <a:ext cx="4428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6A546B92-04D6-BA60-062E-EC0BD01D34F1}"/>
                    </a:ext>
                  </a:extLst>
                </p14:cNvPr>
                <p14:cNvContentPartPr/>
                <p14:nvPr/>
              </p14:nvContentPartPr>
              <p14:xfrm>
                <a:off x="5167342" y="2716357"/>
                <a:ext cx="108360" cy="35748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6A546B92-04D6-BA60-062E-EC0BD01D34F1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158342" y="2707357"/>
                  <a:ext cx="126000" cy="37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1ECDC489-1406-084D-29FD-A31C56521D20}"/>
                    </a:ext>
                  </a:extLst>
                </p14:cNvPr>
                <p14:cNvContentPartPr/>
                <p14:nvPr/>
              </p14:nvContentPartPr>
              <p14:xfrm>
                <a:off x="5236102" y="2716357"/>
                <a:ext cx="143280" cy="5115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1ECDC489-1406-084D-29FD-A31C56521D2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227462" y="2707357"/>
                  <a:ext cx="160920" cy="52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B6F1F45B-7B93-4174-FD05-643FAE603F74}"/>
              </a:ext>
            </a:extLst>
          </p:cNvPr>
          <p:cNvGrpSpPr/>
          <p:nvPr/>
        </p:nvGrpSpPr>
        <p:grpSpPr>
          <a:xfrm>
            <a:off x="5645782" y="1322797"/>
            <a:ext cx="269640" cy="178200"/>
            <a:chOff x="5645782" y="1322797"/>
            <a:chExt cx="269640" cy="17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2567D341-2597-090C-59DD-E5B673CA3FC9}"/>
                    </a:ext>
                  </a:extLst>
                </p14:cNvPr>
                <p14:cNvContentPartPr/>
                <p14:nvPr/>
              </p14:nvContentPartPr>
              <p14:xfrm>
                <a:off x="5645782" y="1409197"/>
                <a:ext cx="230040" cy="201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2567D341-2597-090C-59DD-E5B673CA3FC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636782" y="1400197"/>
                  <a:ext cx="2476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925B06A6-1547-AFDF-172E-1C0ED01C6B14}"/>
                    </a:ext>
                  </a:extLst>
                </p14:cNvPr>
                <p14:cNvContentPartPr/>
                <p14:nvPr/>
              </p14:nvContentPartPr>
              <p14:xfrm>
                <a:off x="5796622" y="1322797"/>
                <a:ext cx="118800" cy="17820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925B06A6-1547-AFDF-172E-1C0ED01C6B14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787982" y="1313797"/>
                  <a:ext cx="1364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FBA406E1-0441-C11E-7974-31B68F741A2E}"/>
              </a:ext>
            </a:extLst>
          </p:cNvPr>
          <p:cNvGrpSpPr/>
          <p:nvPr/>
        </p:nvGrpSpPr>
        <p:grpSpPr>
          <a:xfrm>
            <a:off x="6338422" y="523597"/>
            <a:ext cx="1323360" cy="1421640"/>
            <a:chOff x="6338422" y="523597"/>
            <a:chExt cx="1323360" cy="1421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A9F907A7-96E1-DF13-7289-43E9E64A1602}"/>
                    </a:ext>
                  </a:extLst>
                </p14:cNvPr>
                <p14:cNvContentPartPr/>
                <p14:nvPr/>
              </p14:nvContentPartPr>
              <p14:xfrm>
                <a:off x="6338422" y="550237"/>
                <a:ext cx="72000" cy="119124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A9F907A7-96E1-DF13-7289-43E9E64A160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329422" y="541237"/>
                  <a:ext cx="89640" cy="120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BDFD5667-9E44-1103-6EAB-8F5D1163E015}"/>
                    </a:ext>
                  </a:extLst>
                </p14:cNvPr>
                <p14:cNvContentPartPr/>
                <p14:nvPr/>
              </p14:nvContentPartPr>
              <p14:xfrm>
                <a:off x="6391702" y="1677397"/>
                <a:ext cx="41400" cy="2534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BDFD5667-9E44-1103-6EAB-8F5D1163E015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382702" y="1668757"/>
                  <a:ext cx="59040" cy="27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040250E7-5CCB-EEA5-5621-B5F5A22D3B06}"/>
                    </a:ext>
                  </a:extLst>
                </p14:cNvPr>
                <p14:cNvContentPartPr/>
                <p14:nvPr/>
              </p14:nvContentPartPr>
              <p14:xfrm>
                <a:off x="6453622" y="1892677"/>
                <a:ext cx="1100520" cy="5256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040250E7-5CCB-EEA5-5621-B5F5A22D3B06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44982" y="1883677"/>
                  <a:ext cx="111816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6F937BD7-D017-21A6-4522-2C49DFE95E42}"/>
                    </a:ext>
                  </a:extLst>
                </p14:cNvPr>
                <p14:cNvContentPartPr/>
                <p14:nvPr/>
              </p14:nvContentPartPr>
              <p14:xfrm>
                <a:off x="6373702" y="525397"/>
                <a:ext cx="1169280" cy="5184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6F937BD7-D017-21A6-4522-2C49DFE95E42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365062" y="516757"/>
                  <a:ext cx="1186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94A5E467-A3FF-70F9-CBFC-1D3F42FB5866}"/>
                    </a:ext>
                  </a:extLst>
                </p14:cNvPr>
                <p14:cNvContentPartPr/>
                <p14:nvPr/>
              </p14:nvContentPartPr>
              <p14:xfrm>
                <a:off x="7536862" y="523597"/>
                <a:ext cx="124920" cy="125964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94A5E467-A3FF-70F9-CBFC-1D3F42FB586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27862" y="514597"/>
                  <a:ext cx="142560" cy="127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28826A6A-F22D-24B3-B794-A79D99F4FC39}"/>
                    </a:ext>
                  </a:extLst>
                </p14:cNvPr>
                <p14:cNvContentPartPr/>
                <p14:nvPr/>
              </p14:nvContentPartPr>
              <p14:xfrm>
                <a:off x="6417982" y="1017157"/>
                <a:ext cx="1014480" cy="486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28826A6A-F22D-24B3-B794-A79D99F4FC3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409342" y="1008157"/>
                  <a:ext cx="103212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0DC75642-3492-3877-E2AA-EB1C3CB56194}"/>
                    </a:ext>
                  </a:extLst>
                </p14:cNvPr>
                <p14:cNvContentPartPr/>
                <p14:nvPr/>
              </p14:nvContentPartPr>
              <p14:xfrm>
                <a:off x="6444982" y="1359157"/>
                <a:ext cx="1099800" cy="10584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0DC75642-3492-3877-E2AA-EB1C3CB56194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435982" y="1350157"/>
                  <a:ext cx="111744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B12449F9-F482-ED88-435B-DFC0B605ECB8}"/>
                    </a:ext>
                  </a:extLst>
                </p14:cNvPr>
                <p14:cNvContentPartPr/>
                <p14:nvPr/>
              </p14:nvContentPartPr>
              <p14:xfrm>
                <a:off x="6746662" y="603517"/>
                <a:ext cx="151560" cy="125100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B12449F9-F482-ED88-435B-DFC0B605ECB8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737662" y="594517"/>
                  <a:ext cx="169200" cy="12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469D668A-599B-4530-448D-2D0ED3BCF295}"/>
                    </a:ext>
                  </a:extLst>
                </p14:cNvPr>
                <p14:cNvContentPartPr/>
                <p14:nvPr/>
              </p14:nvContentPartPr>
              <p14:xfrm>
                <a:off x="7084342" y="603517"/>
                <a:ext cx="155160" cy="128844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469D668A-599B-4530-448D-2D0ED3BCF295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075342" y="594517"/>
                  <a:ext cx="172800" cy="1306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BDB19A17-9A16-C037-0D41-80FA0A5C48DA}"/>
                  </a:ext>
                </a:extLst>
              </p14:cNvPr>
              <p14:cNvContentPartPr/>
              <p14:nvPr/>
            </p14:nvContentPartPr>
            <p14:xfrm>
              <a:off x="7385942" y="1135957"/>
              <a:ext cx="360" cy="122760"/>
            </p14:xfrm>
          </p:contentPart>
        </mc:Choice>
        <mc:Fallback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BDB19A17-9A16-C037-0D41-80FA0A5C48D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377302" y="1126957"/>
                <a:ext cx="18000" cy="140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组合 17">
            <a:extLst>
              <a:ext uri="{FF2B5EF4-FFF2-40B4-BE49-F238E27FC236}">
                <a16:creationId xmlns:a16="http://schemas.microsoft.com/office/drawing/2014/main" id="{2F8D37B5-A6F5-79B0-138F-DEAF15A664A0}"/>
              </a:ext>
            </a:extLst>
          </p:cNvPr>
          <p:cNvGrpSpPr/>
          <p:nvPr/>
        </p:nvGrpSpPr>
        <p:grpSpPr>
          <a:xfrm>
            <a:off x="6897782" y="1127317"/>
            <a:ext cx="169200" cy="254520"/>
            <a:chOff x="6897782" y="1127317"/>
            <a:chExt cx="169200" cy="254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4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6C571C8E-29C5-0FA9-CD3F-19A505633113}"/>
                    </a:ext>
                  </a:extLst>
                </p14:cNvPr>
                <p14:cNvContentPartPr/>
                <p14:nvPr/>
              </p14:nvContentPartPr>
              <p14:xfrm>
                <a:off x="6897782" y="1212637"/>
                <a:ext cx="91440" cy="2124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6C571C8E-29C5-0FA9-CD3F-19A505633113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888782" y="1203997"/>
                  <a:ext cx="1090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6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34D6B79E-25D7-B79B-D6BE-39BFB5659C30}"/>
                    </a:ext>
                  </a:extLst>
                </p14:cNvPr>
                <p14:cNvContentPartPr/>
                <p14:nvPr/>
              </p14:nvContentPartPr>
              <p14:xfrm>
                <a:off x="7030622" y="1127317"/>
                <a:ext cx="36360" cy="2545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34D6B79E-25D7-B79B-D6BE-39BFB5659C30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021622" y="1118317"/>
                  <a:ext cx="5400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CE042660-2323-419E-473B-74E112A48862}"/>
              </a:ext>
            </a:extLst>
          </p:cNvPr>
          <p:cNvGrpSpPr/>
          <p:nvPr/>
        </p:nvGrpSpPr>
        <p:grpSpPr>
          <a:xfrm>
            <a:off x="8087222" y="1118317"/>
            <a:ext cx="540720" cy="221760"/>
            <a:chOff x="8087222" y="1118317"/>
            <a:chExt cx="540720" cy="221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8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DC4C6BA1-90B1-779F-41B4-B961F38B8E09}"/>
                    </a:ext>
                  </a:extLst>
                </p14:cNvPr>
                <p14:cNvContentPartPr/>
                <p14:nvPr/>
              </p14:nvContentPartPr>
              <p14:xfrm>
                <a:off x="8087222" y="1197877"/>
                <a:ext cx="492120" cy="6120"/>
              </p14:xfrm>
            </p:contentPart>
          </mc:Choice>
          <mc:Fallback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DC4C6BA1-90B1-779F-41B4-B961F38B8E0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078222" y="1188877"/>
                  <a:ext cx="509760" cy="2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0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CAE6A21D-1F7F-27E2-7254-92F85C6541FA}"/>
                    </a:ext>
                  </a:extLst>
                </p14:cNvPr>
                <p14:cNvContentPartPr/>
                <p14:nvPr/>
              </p14:nvContentPartPr>
              <p14:xfrm>
                <a:off x="8500142" y="1118317"/>
                <a:ext cx="127800" cy="221760"/>
              </p14:xfrm>
            </p:contentPart>
          </mc:Choice>
          <mc:Fallback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CAE6A21D-1F7F-27E2-7254-92F85C6541FA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491502" y="1109317"/>
                  <a:ext cx="145440" cy="23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5FB9AA99-8ED0-12D0-C97D-9A6ACEDA505F}"/>
              </a:ext>
            </a:extLst>
          </p:cNvPr>
          <p:cNvGrpSpPr/>
          <p:nvPr/>
        </p:nvGrpSpPr>
        <p:grpSpPr>
          <a:xfrm>
            <a:off x="8344622" y="2680717"/>
            <a:ext cx="117720" cy="704880"/>
            <a:chOff x="8344622" y="2680717"/>
            <a:chExt cx="117720" cy="704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52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E493F9FD-B8C3-4675-068E-64CCCCBB3283}"/>
                    </a:ext>
                  </a:extLst>
                </p14:cNvPr>
                <p14:cNvContentPartPr/>
                <p14:nvPr/>
              </p14:nvContentPartPr>
              <p14:xfrm>
                <a:off x="8401502" y="2680717"/>
                <a:ext cx="5760" cy="704880"/>
              </p14:xfrm>
            </p:contentPart>
          </mc:Choice>
          <mc:Fallback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E493F9FD-B8C3-4675-068E-64CCCCBB3283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392502" y="2672077"/>
                  <a:ext cx="23400" cy="72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4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E386CB08-1349-8709-10CA-973E5CA964BB}"/>
                    </a:ext>
                  </a:extLst>
                </p14:cNvPr>
                <p14:cNvContentPartPr/>
                <p14:nvPr/>
              </p14:nvContentPartPr>
              <p14:xfrm>
                <a:off x="8344622" y="3186877"/>
                <a:ext cx="117720" cy="173880"/>
              </p14:xfrm>
            </p:contentPart>
          </mc:Choice>
          <mc:Fallback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E386CB08-1349-8709-10CA-973E5CA964B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335622" y="3177877"/>
                  <a:ext cx="135360" cy="191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97" name="墨迹 196">
                <a:extLst>
                  <a:ext uri="{FF2B5EF4-FFF2-40B4-BE49-F238E27FC236}">
                    <a16:creationId xmlns:a16="http://schemas.microsoft.com/office/drawing/2014/main" id="{3C5C60C1-B5EC-ED14-1E9C-A4BBF9CCE203}"/>
                  </a:ext>
                </a:extLst>
              </p14:cNvPr>
              <p14:cNvContentPartPr/>
              <p14:nvPr/>
            </p14:nvContentPartPr>
            <p14:xfrm>
              <a:off x="3115622" y="4660357"/>
              <a:ext cx="9720" cy="259920"/>
            </p14:xfrm>
          </p:contentPart>
        </mc:Choice>
        <mc:Fallback>
          <p:pic>
            <p:nvPicPr>
              <p:cNvPr id="197" name="墨迹 196">
                <a:extLst>
                  <a:ext uri="{FF2B5EF4-FFF2-40B4-BE49-F238E27FC236}">
                    <a16:creationId xmlns:a16="http://schemas.microsoft.com/office/drawing/2014/main" id="{3C5C60C1-B5EC-ED14-1E9C-A4BBF9CCE20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106622" y="4651717"/>
                <a:ext cx="273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99" name="墨迹 198">
                <a:extLst>
                  <a:ext uri="{FF2B5EF4-FFF2-40B4-BE49-F238E27FC236}">
                    <a16:creationId xmlns:a16="http://schemas.microsoft.com/office/drawing/2014/main" id="{7EFC5606-A4EF-4215-01A7-414C4B3D9E6C}"/>
                  </a:ext>
                </a:extLst>
              </p14:cNvPr>
              <p14:cNvContentPartPr/>
              <p14:nvPr/>
            </p14:nvContentPartPr>
            <p14:xfrm>
              <a:off x="5210102" y="4792117"/>
              <a:ext cx="18720" cy="172080"/>
            </p14:xfrm>
          </p:contentPart>
        </mc:Choice>
        <mc:Fallback>
          <p:pic>
            <p:nvPicPr>
              <p:cNvPr id="199" name="墨迹 198">
                <a:extLst>
                  <a:ext uri="{FF2B5EF4-FFF2-40B4-BE49-F238E27FC236}">
                    <a16:creationId xmlns:a16="http://schemas.microsoft.com/office/drawing/2014/main" id="{7EFC5606-A4EF-4215-01A7-414C4B3D9E6C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201462" y="4783117"/>
                <a:ext cx="36360" cy="189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03" name="组合 202">
            <a:extLst>
              <a:ext uri="{FF2B5EF4-FFF2-40B4-BE49-F238E27FC236}">
                <a16:creationId xmlns:a16="http://schemas.microsoft.com/office/drawing/2014/main" id="{4538C3F2-5A4F-475F-08F8-D95BEAB532BD}"/>
              </a:ext>
            </a:extLst>
          </p:cNvPr>
          <p:cNvGrpSpPr/>
          <p:nvPr/>
        </p:nvGrpSpPr>
        <p:grpSpPr>
          <a:xfrm>
            <a:off x="7874102" y="4580437"/>
            <a:ext cx="589320" cy="142200"/>
            <a:chOff x="7874102" y="4580437"/>
            <a:chExt cx="589320" cy="142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0">
              <p14:nvContentPartPr>
                <p14:cNvPr id="201" name="墨迹 200">
                  <a:extLst>
                    <a:ext uri="{FF2B5EF4-FFF2-40B4-BE49-F238E27FC236}">
                      <a16:creationId xmlns:a16="http://schemas.microsoft.com/office/drawing/2014/main" id="{68390956-258A-5540-607F-A875ECE98F26}"/>
                    </a:ext>
                  </a:extLst>
                </p14:cNvPr>
                <p14:cNvContentPartPr/>
                <p14:nvPr/>
              </p14:nvContentPartPr>
              <p14:xfrm>
                <a:off x="7874102" y="4633717"/>
                <a:ext cx="508680" cy="27000"/>
              </p14:xfrm>
            </p:contentPart>
          </mc:Choice>
          <mc:Fallback>
            <p:pic>
              <p:nvPicPr>
                <p:cNvPr id="201" name="墨迹 200">
                  <a:extLst>
                    <a:ext uri="{FF2B5EF4-FFF2-40B4-BE49-F238E27FC236}">
                      <a16:creationId xmlns:a16="http://schemas.microsoft.com/office/drawing/2014/main" id="{68390956-258A-5540-607F-A875ECE98F2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7865462" y="4625077"/>
                  <a:ext cx="5263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2">
              <p14:nvContentPartPr>
                <p14:cNvPr id="202" name="墨迹 201">
                  <a:extLst>
                    <a:ext uri="{FF2B5EF4-FFF2-40B4-BE49-F238E27FC236}">
                      <a16:creationId xmlns:a16="http://schemas.microsoft.com/office/drawing/2014/main" id="{7B7772BB-D5A5-52D7-DE12-4E4BBA8FFFA7}"/>
                    </a:ext>
                  </a:extLst>
                </p14:cNvPr>
                <p14:cNvContentPartPr/>
                <p14:nvPr/>
              </p14:nvContentPartPr>
              <p14:xfrm>
                <a:off x="8371262" y="4580437"/>
                <a:ext cx="92160" cy="142200"/>
              </p14:xfrm>
            </p:contentPart>
          </mc:Choice>
          <mc:Fallback>
            <p:pic>
              <p:nvPicPr>
                <p:cNvPr id="202" name="墨迹 201">
                  <a:extLst>
                    <a:ext uri="{FF2B5EF4-FFF2-40B4-BE49-F238E27FC236}">
                      <a16:creationId xmlns:a16="http://schemas.microsoft.com/office/drawing/2014/main" id="{7B7772BB-D5A5-52D7-DE12-4E4BBA8FFFA7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8362622" y="4571437"/>
                  <a:ext cx="10980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20" name="墨迹 19">
                <a:extLst>
                  <a:ext uri="{FF2B5EF4-FFF2-40B4-BE49-F238E27FC236}">
                    <a16:creationId xmlns:a16="http://schemas.microsoft.com/office/drawing/2014/main" id="{E602D633-6F14-2D6F-350B-3B4408104B2A}"/>
                  </a:ext>
                </a:extLst>
              </p14:cNvPr>
              <p14:cNvContentPartPr/>
              <p14:nvPr/>
            </p14:nvContentPartPr>
            <p14:xfrm>
              <a:off x="5810582" y="2919397"/>
              <a:ext cx="266040" cy="28080"/>
            </p14:xfrm>
          </p:contentPart>
        </mc:Choice>
        <mc:Fallback>
          <p:pic>
            <p:nvPicPr>
              <p:cNvPr id="20" name="墨迹 19">
                <a:extLst>
                  <a:ext uri="{FF2B5EF4-FFF2-40B4-BE49-F238E27FC236}">
                    <a16:creationId xmlns:a16="http://schemas.microsoft.com/office/drawing/2014/main" id="{E602D633-6F14-2D6F-350B-3B4408104B2A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801942" y="2910757"/>
                <a:ext cx="2836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70AA9CCF-9382-C659-C94A-E83C1608FEB3}"/>
                  </a:ext>
                </a:extLst>
              </p14:cNvPr>
              <p14:cNvContentPartPr/>
              <p14:nvPr/>
            </p14:nvContentPartPr>
            <p14:xfrm>
              <a:off x="6034502" y="2841997"/>
              <a:ext cx="66600" cy="90720"/>
            </p14:xfrm>
          </p:contentPart>
        </mc:Choice>
        <mc:Fallback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70AA9CCF-9382-C659-C94A-E83C1608FEB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025502" y="2833357"/>
                <a:ext cx="84240" cy="10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31" name="墨迹 30">
                <a:extLst>
                  <a:ext uri="{FF2B5EF4-FFF2-40B4-BE49-F238E27FC236}">
                    <a16:creationId xmlns:a16="http://schemas.microsoft.com/office/drawing/2014/main" id="{394ED51F-B6CE-E0EE-8A5B-A02EDE14C5F8}"/>
                  </a:ext>
                </a:extLst>
              </p14:cNvPr>
              <p14:cNvContentPartPr/>
              <p14:nvPr/>
            </p14:nvContentPartPr>
            <p14:xfrm>
              <a:off x="6382622" y="2484877"/>
              <a:ext cx="54000" cy="1020240"/>
            </p14:xfrm>
          </p:contentPart>
        </mc:Choice>
        <mc:Fallback>
          <p:pic>
            <p:nvPicPr>
              <p:cNvPr id="31" name="墨迹 30">
                <a:extLst>
                  <a:ext uri="{FF2B5EF4-FFF2-40B4-BE49-F238E27FC236}">
                    <a16:creationId xmlns:a16="http://schemas.microsoft.com/office/drawing/2014/main" id="{394ED51F-B6CE-E0EE-8A5B-A02EDE14C5F8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373982" y="2476237"/>
                <a:ext cx="71640" cy="10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0">
            <p14:nvContentPartPr>
              <p14:cNvPr id="33" name="墨迹 32">
                <a:extLst>
                  <a:ext uri="{FF2B5EF4-FFF2-40B4-BE49-F238E27FC236}">
                    <a16:creationId xmlns:a16="http://schemas.microsoft.com/office/drawing/2014/main" id="{647BD20C-51BB-0B37-0445-C40A1E2AE8BC}"/>
                  </a:ext>
                </a:extLst>
              </p14:cNvPr>
              <p14:cNvContentPartPr/>
              <p14:nvPr/>
            </p14:nvContentPartPr>
            <p14:xfrm>
              <a:off x="6382622" y="2386957"/>
              <a:ext cx="897120" cy="81000"/>
            </p14:xfrm>
          </p:contentPart>
        </mc:Choice>
        <mc:Fallback>
          <p:pic>
            <p:nvPicPr>
              <p:cNvPr id="33" name="墨迹 32">
                <a:extLst>
                  <a:ext uri="{FF2B5EF4-FFF2-40B4-BE49-F238E27FC236}">
                    <a16:creationId xmlns:a16="http://schemas.microsoft.com/office/drawing/2014/main" id="{647BD20C-51BB-0B37-0445-C40A1E2AE8B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373982" y="2378317"/>
                <a:ext cx="914760" cy="9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4A09AFB3-6D18-21BE-E2DC-52E671FBA5D9}"/>
                  </a:ext>
                </a:extLst>
              </p14:cNvPr>
              <p14:cNvContentPartPr/>
              <p14:nvPr/>
            </p14:nvContentPartPr>
            <p14:xfrm>
              <a:off x="7279382" y="2358877"/>
              <a:ext cx="474840" cy="142956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4A09AFB3-6D18-21BE-E2DC-52E671FBA5D9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7270382" y="2350237"/>
                <a:ext cx="492480" cy="144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D5BE5D8B-B962-1E48-8E62-8DABC6F236A7}"/>
                  </a:ext>
                </a:extLst>
              </p14:cNvPr>
              <p14:cNvContentPartPr/>
              <p14:nvPr/>
            </p14:nvContentPartPr>
            <p14:xfrm>
              <a:off x="6409262" y="3435277"/>
              <a:ext cx="33840" cy="31248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D5BE5D8B-B962-1E48-8E62-8DABC6F236A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00622" y="3426637"/>
                <a:ext cx="5148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6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40EA8CF3-DAD7-CF80-B700-7F8EFA834F2B}"/>
                  </a:ext>
                </a:extLst>
              </p14:cNvPr>
              <p14:cNvContentPartPr/>
              <p14:nvPr/>
            </p14:nvContentPartPr>
            <p14:xfrm>
              <a:off x="6462542" y="3701677"/>
              <a:ext cx="1159200" cy="723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40EA8CF3-DAD7-CF80-B700-7F8EFA834F2B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453902" y="3693037"/>
                <a:ext cx="117684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7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75A67BAE-56D1-0D2C-336A-D46CFA328342}"/>
                  </a:ext>
                </a:extLst>
              </p14:cNvPr>
              <p14:cNvContentPartPr/>
              <p14:nvPr/>
            </p14:nvContentPartPr>
            <p14:xfrm>
              <a:off x="6480182" y="2918317"/>
              <a:ext cx="1129320" cy="7344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75A67BAE-56D1-0D2C-336A-D46CFA32834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471542" y="2909677"/>
                <a:ext cx="1146960" cy="9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0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FD6EC486-BD03-4683-2F7D-C26E79DB138F}"/>
                  </a:ext>
                </a:extLst>
              </p14:cNvPr>
              <p14:cNvContentPartPr/>
              <p14:nvPr/>
            </p14:nvContentPartPr>
            <p14:xfrm>
              <a:off x="6480182" y="3310717"/>
              <a:ext cx="1064880" cy="2772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FD6EC486-BD03-4683-2F7D-C26E79DB138F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6471542" y="3302077"/>
                <a:ext cx="10825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2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63EE0AB9-ADAA-C5A8-4987-F1BFDA26D7EA}"/>
                  </a:ext>
                </a:extLst>
              </p14:cNvPr>
              <p14:cNvContentPartPr/>
              <p14:nvPr/>
            </p14:nvContentPartPr>
            <p14:xfrm>
              <a:off x="6852062" y="2520877"/>
              <a:ext cx="28440" cy="117612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63EE0AB9-ADAA-C5A8-4987-F1BFDA26D7EA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6843062" y="2512237"/>
                <a:ext cx="46080" cy="11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4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CE58CA23-5327-99CC-E182-C21702D0B023}"/>
                  </a:ext>
                </a:extLst>
              </p14:cNvPr>
              <p14:cNvContentPartPr/>
              <p14:nvPr/>
            </p14:nvContentPartPr>
            <p14:xfrm>
              <a:off x="7235102" y="2414317"/>
              <a:ext cx="25560" cy="133056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CE58CA23-5327-99CC-E182-C21702D0B023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7226102" y="2405317"/>
                <a:ext cx="43200" cy="13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6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94A8A606-89E3-4759-2929-1EBBB2D4283D}"/>
                  </a:ext>
                </a:extLst>
              </p14:cNvPr>
              <p14:cNvContentPartPr/>
              <p14:nvPr/>
            </p14:nvContentPartPr>
            <p14:xfrm>
              <a:off x="7051862" y="3479557"/>
              <a:ext cx="5760" cy="1587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94A8A606-89E3-4759-2929-1EBBB2D4283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043222" y="3470917"/>
                <a:ext cx="2340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8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3E5BA9CD-9854-C53D-2768-59FA0B0F325C}"/>
                  </a:ext>
                </a:extLst>
              </p14:cNvPr>
              <p14:cNvContentPartPr/>
              <p14:nvPr/>
            </p14:nvContentPartPr>
            <p14:xfrm>
              <a:off x="6942062" y="3108037"/>
              <a:ext cx="97200" cy="3456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3E5BA9CD-9854-C53D-2768-59FA0B0F325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933062" y="3099397"/>
                <a:ext cx="1148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0">
            <p14:nvContentPartPr>
              <p14:cNvPr id="107" name="墨迹 106">
                <a:extLst>
                  <a:ext uri="{FF2B5EF4-FFF2-40B4-BE49-F238E27FC236}">
                    <a16:creationId xmlns:a16="http://schemas.microsoft.com/office/drawing/2014/main" id="{20C8EB3F-4377-291D-D100-0FE4EB22C91C}"/>
                  </a:ext>
                </a:extLst>
              </p14:cNvPr>
              <p14:cNvContentPartPr/>
              <p14:nvPr/>
            </p14:nvContentPartPr>
            <p14:xfrm>
              <a:off x="7083902" y="3035677"/>
              <a:ext cx="360" cy="146160"/>
            </p14:xfrm>
          </p:contentPart>
        </mc:Choice>
        <mc:Fallback>
          <p:pic>
            <p:nvPicPr>
              <p:cNvPr id="107" name="墨迹 106">
                <a:extLst>
                  <a:ext uri="{FF2B5EF4-FFF2-40B4-BE49-F238E27FC236}">
                    <a16:creationId xmlns:a16="http://schemas.microsoft.com/office/drawing/2014/main" id="{20C8EB3F-4377-291D-D100-0FE4EB22C91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075262" y="3027037"/>
                <a:ext cx="18000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2">
            <p14:nvContentPartPr>
              <p14:cNvPr id="181" name="墨迹 180">
                <a:extLst>
                  <a:ext uri="{FF2B5EF4-FFF2-40B4-BE49-F238E27FC236}">
                    <a16:creationId xmlns:a16="http://schemas.microsoft.com/office/drawing/2014/main" id="{61D31EEF-A2F4-DEBC-CA24-F8871ACACC82}"/>
                  </a:ext>
                </a:extLst>
              </p14:cNvPr>
              <p14:cNvContentPartPr/>
              <p14:nvPr/>
            </p14:nvContentPartPr>
            <p14:xfrm>
              <a:off x="5903102" y="4541557"/>
              <a:ext cx="162360" cy="12960"/>
            </p14:xfrm>
          </p:contentPart>
        </mc:Choice>
        <mc:Fallback>
          <p:pic>
            <p:nvPicPr>
              <p:cNvPr id="181" name="墨迹 180">
                <a:extLst>
                  <a:ext uri="{FF2B5EF4-FFF2-40B4-BE49-F238E27FC236}">
                    <a16:creationId xmlns:a16="http://schemas.microsoft.com/office/drawing/2014/main" id="{61D31EEF-A2F4-DEBC-CA24-F8871ACACC82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894462" y="4532557"/>
                <a:ext cx="180000" cy="3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4">
            <p14:nvContentPartPr>
              <p14:cNvPr id="182" name="墨迹 181">
                <a:extLst>
                  <a:ext uri="{FF2B5EF4-FFF2-40B4-BE49-F238E27FC236}">
                    <a16:creationId xmlns:a16="http://schemas.microsoft.com/office/drawing/2014/main" id="{9340C8BC-FADE-9715-7FED-0A5FD66E0E7B}"/>
                  </a:ext>
                </a:extLst>
              </p14:cNvPr>
              <p14:cNvContentPartPr/>
              <p14:nvPr/>
            </p14:nvContentPartPr>
            <p14:xfrm>
              <a:off x="6000302" y="4456237"/>
              <a:ext cx="9720" cy="216360"/>
            </p14:xfrm>
          </p:contentPart>
        </mc:Choice>
        <mc:Fallback>
          <p:pic>
            <p:nvPicPr>
              <p:cNvPr id="182" name="墨迹 181">
                <a:extLst>
                  <a:ext uri="{FF2B5EF4-FFF2-40B4-BE49-F238E27FC236}">
                    <a16:creationId xmlns:a16="http://schemas.microsoft.com/office/drawing/2014/main" id="{9340C8BC-FADE-9715-7FED-0A5FD66E0E7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991662" y="4447597"/>
                <a:ext cx="273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6">
            <p14:nvContentPartPr>
              <p14:cNvPr id="183" name="墨迹 182">
                <a:extLst>
                  <a:ext uri="{FF2B5EF4-FFF2-40B4-BE49-F238E27FC236}">
                    <a16:creationId xmlns:a16="http://schemas.microsoft.com/office/drawing/2014/main" id="{80190E47-DDB2-54AE-CF5C-62C901A3CADE}"/>
                  </a:ext>
                </a:extLst>
              </p14:cNvPr>
              <p14:cNvContentPartPr/>
              <p14:nvPr/>
            </p14:nvContentPartPr>
            <p14:xfrm>
              <a:off x="6401342" y="4030357"/>
              <a:ext cx="52920" cy="930240"/>
            </p14:xfrm>
          </p:contentPart>
        </mc:Choice>
        <mc:Fallback>
          <p:pic>
            <p:nvPicPr>
              <p:cNvPr id="183" name="墨迹 182">
                <a:extLst>
                  <a:ext uri="{FF2B5EF4-FFF2-40B4-BE49-F238E27FC236}">
                    <a16:creationId xmlns:a16="http://schemas.microsoft.com/office/drawing/2014/main" id="{80190E47-DDB2-54AE-CF5C-62C901A3CAD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392702" y="4021357"/>
                <a:ext cx="70560" cy="9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98">
            <p14:nvContentPartPr>
              <p14:cNvPr id="184" name="墨迹 183">
                <a:extLst>
                  <a:ext uri="{FF2B5EF4-FFF2-40B4-BE49-F238E27FC236}">
                    <a16:creationId xmlns:a16="http://schemas.microsoft.com/office/drawing/2014/main" id="{0877238D-1A61-CD5B-F0AC-A6978360EA87}"/>
                  </a:ext>
                </a:extLst>
              </p14:cNvPr>
              <p14:cNvContentPartPr/>
              <p14:nvPr/>
            </p14:nvContentPartPr>
            <p14:xfrm>
              <a:off x="6364982" y="4962397"/>
              <a:ext cx="909000" cy="101160"/>
            </p14:xfrm>
          </p:contentPart>
        </mc:Choice>
        <mc:Fallback>
          <p:pic>
            <p:nvPicPr>
              <p:cNvPr id="184" name="墨迹 183">
                <a:extLst>
                  <a:ext uri="{FF2B5EF4-FFF2-40B4-BE49-F238E27FC236}">
                    <a16:creationId xmlns:a16="http://schemas.microsoft.com/office/drawing/2014/main" id="{0877238D-1A61-CD5B-F0AC-A6978360EA8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55982" y="4953397"/>
                <a:ext cx="92664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0">
            <p14:nvContentPartPr>
              <p14:cNvPr id="185" name="墨迹 184">
                <a:extLst>
                  <a:ext uri="{FF2B5EF4-FFF2-40B4-BE49-F238E27FC236}">
                    <a16:creationId xmlns:a16="http://schemas.microsoft.com/office/drawing/2014/main" id="{49A8DE5E-E81E-397E-8D87-311C6529699A}"/>
                  </a:ext>
                </a:extLst>
              </p14:cNvPr>
              <p14:cNvContentPartPr/>
              <p14:nvPr/>
            </p14:nvContentPartPr>
            <p14:xfrm>
              <a:off x="6506822" y="4119997"/>
              <a:ext cx="801000" cy="821520"/>
            </p14:xfrm>
          </p:contentPart>
        </mc:Choice>
        <mc:Fallback>
          <p:pic>
            <p:nvPicPr>
              <p:cNvPr id="185" name="墨迹 184">
                <a:extLst>
                  <a:ext uri="{FF2B5EF4-FFF2-40B4-BE49-F238E27FC236}">
                    <a16:creationId xmlns:a16="http://schemas.microsoft.com/office/drawing/2014/main" id="{49A8DE5E-E81E-397E-8D87-311C6529699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498182" y="4111357"/>
                <a:ext cx="818640" cy="83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2">
            <p14:nvContentPartPr>
              <p14:cNvPr id="187" name="墨迹 186">
                <a:extLst>
                  <a:ext uri="{FF2B5EF4-FFF2-40B4-BE49-F238E27FC236}">
                    <a16:creationId xmlns:a16="http://schemas.microsoft.com/office/drawing/2014/main" id="{A432217F-25A9-A3A0-A6A0-E72FF8D5A4A0}"/>
                  </a:ext>
                </a:extLst>
              </p14:cNvPr>
              <p14:cNvContentPartPr/>
              <p14:nvPr/>
            </p14:nvContentPartPr>
            <p14:xfrm>
              <a:off x="6462542" y="4411597"/>
              <a:ext cx="779400" cy="54720"/>
            </p14:xfrm>
          </p:contentPart>
        </mc:Choice>
        <mc:Fallback>
          <p:pic>
            <p:nvPicPr>
              <p:cNvPr id="187" name="墨迹 186">
                <a:extLst>
                  <a:ext uri="{FF2B5EF4-FFF2-40B4-BE49-F238E27FC236}">
                    <a16:creationId xmlns:a16="http://schemas.microsoft.com/office/drawing/2014/main" id="{A432217F-25A9-A3A0-A6A0-E72FF8D5A4A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453902" y="4402957"/>
                <a:ext cx="79704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4">
            <p14:nvContentPartPr>
              <p14:cNvPr id="188" name="墨迹 187">
                <a:extLst>
                  <a:ext uri="{FF2B5EF4-FFF2-40B4-BE49-F238E27FC236}">
                    <a16:creationId xmlns:a16="http://schemas.microsoft.com/office/drawing/2014/main" id="{89673465-FE68-0A17-0CB0-F3C03A60755B}"/>
                  </a:ext>
                </a:extLst>
              </p14:cNvPr>
              <p14:cNvContentPartPr/>
              <p14:nvPr/>
            </p14:nvContentPartPr>
            <p14:xfrm>
              <a:off x="6453902" y="4659277"/>
              <a:ext cx="767520" cy="64440"/>
            </p14:xfrm>
          </p:contentPart>
        </mc:Choice>
        <mc:Fallback>
          <p:pic>
            <p:nvPicPr>
              <p:cNvPr id="188" name="墨迹 187">
                <a:extLst>
                  <a:ext uri="{FF2B5EF4-FFF2-40B4-BE49-F238E27FC236}">
                    <a16:creationId xmlns:a16="http://schemas.microsoft.com/office/drawing/2014/main" id="{89673465-FE68-0A17-0CB0-F3C03A60755B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444902" y="4650277"/>
                <a:ext cx="78516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6">
            <p14:nvContentPartPr>
              <p14:cNvPr id="190" name="墨迹 189">
                <a:extLst>
                  <a:ext uri="{FF2B5EF4-FFF2-40B4-BE49-F238E27FC236}">
                    <a16:creationId xmlns:a16="http://schemas.microsoft.com/office/drawing/2014/main" id="{77EE1C2A-2B6C-C0A0-0498-64F33439E82F}"/>
                  </a:ext>
                </a:extLst>
              </p14:cNvPr>
              <p14:cNvContentPartPr/>
              <p14:nvPr/>
            </p14:nvContentPartPr>
            <p14:xfrm>
              <a:off x="6682862" y="4163557"/>
              <a:ext cx="20160" cy="746640"/>
            </p14:xfrm>
          </p:contentPart>
        </mc:Choice>
        <mc:Fallback>
          <p:pic>
            <p:nvPicPr>
              <p:cNvPr id="190" name="墨迹 189">
                <a:extLst>
                  <a:ext uri="{FF2B5EF4-FFF2-40B4-BE49-F238E27FC236}">
                    <a16:creationId xmlns:a16="http://schemas.microsoft.com/office/drawing/2014/main" id="{77EE1C2A-2B6C-C0A0-0498-64F33439E82F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674222" y="4154557"/>
                <a:ext cx="37800" cy="76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8">
            <p14:nvContentPartPr>
              <p14:cNvPr id="191" name="墨迹 190">
                <a:extLst>
                  <a:ext uri="{FF2B5EF4-FFF2-40B4-BE49-F238E27FC236}">
                    <a16:creationId xmlns:a16="http://schemas.microsoft.com/office/drawing/2014/main" id="{3B8FDE25-C097-E146-CB5A-F9FFD397B618}"/>
                  </a:ext>
                </a:extLst>
              </p14:cNvPr>
              <p14:cNvContentPartPr/>
              <p14:nvPr/>
            </p14:nvContentPartPr>
            <p14:xfrm>
              <a:off x="6967622" y="4154557"/>
              <a:ext cx="20520" cy="873000"/>
            </p14:xfrm>
          </p:contentPart>
        </mc:Choice>
        <mc:Fallback>
          <p:pic>
            <p:nvPicPr>
              <p:cNvPr id="191" name="墨迹 190">
                <a:extLst>
                  <a:ext uri="{FF2B5EF4-FFF2-40B4-BE49-F238E27FC236}">
                    <a16:creationId xmlns:a16="http://schemas.microsoft.com/office/drawing/2014/main" id="{3B8FDE25-C097-E146-CB5A-F9FFD397B618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958982" y="4145557"/>
                <a:ext cx="38160" cy="89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0">
            <p14:nvContentPartPr>
              <p14:cNvPr id="192" name="墨迹 191">
                <a:extLst>
                  <a:ext uri="{FF2B5EF4-FFF2-40B4-BE49-F238E27FC236}">
                    <a16:creationId xmlns:a16="http://schemas.microsoft.com/office/drawing/2014/main" id="{C6C0BB2F-B503-5EBF-7CC8-374A39B3AE58}"/>
                  </a:ext>
                </a:extLst>
              </p14:cNvPr>
              <p14:cNvContentPartPr/>
              <p14:nvPr/>
            </p14:nvContentPartPr>
            <p14:xfrm>
              <a:off x="7092902" y="4811197"/>
              <a:ext cx="360" cy="47520"/>
            </p14:xfrm>
          </p:contentPart>
        </mc:Choice>
        <mc:Fallback>
          <p:pic>
            <p:nvPicPr>
              <p:cNvPr id="192" name="墨迹 191">
                <a:extLst>
                  <a:ext uri="{FF2B5EF4-FFF2-40B4-BE49-F238E27FC236}">
                    <a16:creationId xmlns:a16="http://schemas.microsoft.com/office/drawing/2014/main" id="{C6C0BB2F-B503-5EBF-7CC8-374A39B3AE58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084262" y="4802557"/>
                <a:ext cx="1800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2">
            <p14:nvContentPartPr>
              <p14:cNvPr id="194" name="墨迹 193">
                <a:extLst>
                  <a:ext uri="{FF2B5EF4-FFF2-40B4-BE49-F238E27FC236}">
                    <a16:creationId xmlns:a16="http://schemas.microsoft.com/office/drawing/2014/main" id="{BE817FBE-D50D-D8A7-1D26-1F4C3E9A046B}"/>
                  </a:ext>
                </a:extLst>
              </p14:cNvPr>
              <p14:cNvContentPartPr/>
              <p14:nvPr/>
            </p14:nvContentPartPr>
            <p14:xfrm>
              <a:off x="6506822" y="4823797"/>
              <a:ext cx="87120" cy="14400"/>
            </p14:xfrm>
          </p:contentPart>
        </mc:Choice>
        <mc:Fallback>
          <p:pic>
            <p:nvPicPr>
              <p:cNvPr id="194" name="墨迹 193">
                <a:extLst>
                  <a:ext uri="{FF2B5EF4-FFF2-40B4-BE49-F238E27FC236}">
                    <a16:creationId xmlns:a16="http://schemas.microsoft.com/office/drawing/2014/main" id="{BE817FBE-D50D-D8A7-1D26-1F4C3E9A046B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498182" y="4815157"/>
                <a:ext cx="10476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4">
            <p14:nvContentPartPr>
              <p14:cNvPr id="195" name="墨迹 194">
                <a:extLst>
                  <a:ext uri="{FF2B5EF4-FFF2-40B4-BE49-F238E27FC236}">
                    <a16:creationId xmlns:a16="http://schemas.microsoft.com/office/drawing/2014/main" id="{97CCF126-DF83-BE52-E20B-8BD1F6217ECE}"/>
                  </a:ext>
                </a:extLst>
              </p14:cNvPr>
              <p14:cNvContentPartPr/>
              <p14:nvPr/>
            </p14:nvContentPartPr>
            <p14:xfrm>
              <a:off x="6613382" y="4775917"/>
              <a:ext cx="360" cy="77760"/>
            </p14:xfrm>
          </p:contentPart>
        </mc:Choice>
        <mc:Fallback>
          <p:pic>
            <p:nvPicPr>
              <p:cNvPr id="195" name="墨迹 194">
                <a:extLst>
                  <a:ext uri="{FF2B5EF4-FFF2-40B4-BE49-F238E27FC236}">
                    <a16:creationId xmlns:a16="http://schemas.microsoft.com/office/drawing/2014/main" id="{97CCF126-DF83-BE52-E20B-8BD1F6217ECE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604742" y="4766917"/>
                <a:ext cx="18000" cy="9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7A168AC3-F5DD-C86C-A9AC-8F0338112B43}"/>
                  </a:ext>
                </a:extLst>
              </p14:cNvPr>
              <p14:cNvContentPartPr/>
              <p14:nvPr/>
            </p14:nvContentPartPr>
            <p14:xfrm>
              <a:off x="718742" y="4056637"/>
              <a:ext cx="9720" cy="115920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7A168AC3-F5DD-C86C-A9AC-8F0338112B4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10102" y="4047997"/>
                <a:ext cx="27360" cy="11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1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9374E50E-1936-7601-A0BE-52634BC7FA53}"/>
                  </a:ext>
                </a:extLst>
              </p14:cNvPr>
              <p14:cNvContentPartPr/>
              <p14:nvPr/>
            </p14:nvContentPartPr>
            <p14:xfrm>
              <a:off x="754022" y="3932797"/>
              <a:ext cx="1139400" cy="6228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9374E50E-1936-7601-A0BE-52634BC7FA53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745382" y="3924157"/>
                <a:ext cx="115704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0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0EF429E9-02FC-B7E2-8AE9-7042D448E5D5}"/>
                  </a:ext>
                </a:extLst>
              </p14:cNvPr>
              <p14:cNvContentPartPr/>
              <p14:nvPr/>
            </p14:nvContentPartPr>
            <p14:xfrm>
              <a:off x="761222" y="5060317"/>
              <a:ext cx="1143000" cy="2412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0EF429E9-02FC-B7E2-8AE9-7042D448E5D5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52582" y="5051677"/>
                <a:ext cx="11606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2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2C23434-F591-892E-0CAE-22F6990F8B8B}"/>
                  </a:ext>
                </a:extLst>
              </p14:cNvPr>
              <p14:cNvContentPartPr/>
              <p14:nvPr/>
            </p14:nvContentPartPr>
            <p14:xfrm>
              <a:off x="1969382" y="3927757"/>
              <a:ext cx="10440" cy="102312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2C23434-F591-892E-0CAE-22F6990F8B8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960742" y="3918757"/>
                <a:ext cx="2808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4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D5FB186B-39BC-1F17-C72D-923791085344}"/>
                  </a:ext>
                </a:extLst>
              </p14:cNvPr>
              <p14:cNvContentPartPr/>
              <p14:nvPr/>
            </p14:nvContentPartPr>
            <p14:xfrm>
              <a:off x="1148222" y="4003357"/>
              <a:ext cx="23400" cy="8877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D5FB186B-39BC-1F17-C72D-92379108534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139582" y="3994717"/>
                <a:ext cx="41040" cy="90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6">
            <p14:nvContentPartPr>
              <p14:cNvPr id="122" name="墨迹 121">
                <a:extLst>
                  <a:ext uri="{FF2B5EF4-FFF2-40B4-BE49-F238E27FC236}">
                    <a16:creationId xmlns:a16="http://schemas.microsoft.com/office/drawing/2014/main" id="{AA61C156-967C-5172-5771-F4EB993B6B93}"/>
                  </a:ext>
                </a:extLst>
              </p14:cNvPr>
              <p14:cNvContentPartPr/>
              <p14:nvPr/>
            </p14:nvContentPartPr>
            <p14:xfrm>
              <a:off x="1464302" y="3991477"/>
              <a:ext cx="54720" cy="1094040"/>
            </p14:xfrm>
          </p:contentPart>
        </mc:Choice>
        <mc:Fallback>
          <p:pic>
            <p:nvPicPr>
              <p:cNvPr id="122" name="墨迹 121">
                <a:extLst>
                  <a:ext uri="{FF2B5EF4-FFF2-40B4-BE49-F238E27FC236}">
                    <a16:creationId xmlns:a16="http://schemas.microsoft.com/office/drawing/2014/main" id="{AA61C156-967C-5172-5771-F4EB993B6B9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455662" y="3982837"/>
                <a:ext cx="72360" cy="11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8">
            <p14:nvContentPartPr>
              <p14:cNvPr id="124" name="墨迹 123">
                <a:extLst>
                  <a:ext uri="{FF2B5EF4-FFF2-40B4-BE49-F238E27FC236}">
                    <a16:creationId xmlns:a16="http://schemas.microsoft.com/office/drawing/2014/main" id="{3BFB62A7-40AE-30C2-36A1-E2AC1040DC80}"/>
                  </a:ext>
                </a:extLst>
              </p14:cNvPr>
              <p14:cNvContentPartPr/>
              <p14:nvPr/>
            </p14:nvContentPartPr>
            <p14:xfrm>
              <a:off x="824582" y="4328437"/>
              <a:ext cx="989280" cy="21600"/>
            </p14:xfrm>
          </p:contentPart>
        </mc:Choice>
        <mc:Fallback>
          <p:pic>
            <p:nvPicPr>
              <p:cNvPr id="124" name="墨迹 123">
                <a:extLst>
                  <a:ext uri="{FF2B5EF4-FFF2-40B4-BE49-F238E27FC236}">
                    <a16:creationId xmlns:a16="http://schemas.microsoft.com/office/drawing/2014/main" id="{3BFB62A7-40AE-30C2-36A1-E2AC1040DC8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815582" y="4319797"/>
                <a:ext cx="100692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0">
            <p14:nvContentPartPr>
              <p14:cNvPr id="125" name="墨迹 124">
                <a:extLst>
                  <a:ext uri="{FF2B5EF4-FFF2-40B4-BE49-F238E27FC236}">
                    <a16:creationId xmlns:a16="http://schemas.microsoft.com/office/drawing/2014/main" id="{D8CB9EF9-AF42-28CB-3EF4-B3BCA2BA7FEB}"/>
                  </a:ext>
                </a:extLst>
              </p14:cNvPr>
              <p14:cNvContentPartPr/>
              <p14:nvPr/>
            </p14:nvContentPartPr>
            <p14:xfrm>
              <a:off x="857702" y="4632637"/>
              <a:ext cx="1081080" cy="37080"/>
            </p14:xfrm>
          </p:contentPart>
        </mc:Choice>
        <mc:Fallback>
          <p:pic>
            <p:nvPicPr>
              <p:cNvPr id="125" name="墨迹 124">
                <a:extLst>
                  <a:ext uri="{FF2B5EF4-FFF2-40B4-BE49-F238E27FC236}">
                    <a16:creationId xmlns:a16="http://schemas.microsoft.com/office/drawing/2014/main" id="{D8CB9EF9-AF42-28CB-3EF4-B3BCA2BA7FE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849062" y="4623997"/>
                <a:ext cx="1098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2">
            <p14:nvContentPartPr>
              <p14:cNvPr id="127" name="墨迹 126">
                <a:extLst>
                  <a:ext uri="{FF2B5EF4-FFF2-40B4-BE49-F238E27FC236}">
                    <a16:creationId xmlns:a16="http://schemas.microsoft.com/office/drawing/2014/main" id="{E71A5BF1-0E75-4E2B-7A12-8FDC63FA4F0C}"/>
                  </a:ext>
                </a:extLst>
              </p14:cNvPr>
              <p14:cNvContentPartPr/>
              <p14:nvPr/>
            </p14:nvContentPartPr>
            <p14:xfrm>
              <a:off x="851582" y="4157437"/>
              <a:ext cx="78120" cy="23760"/>
            </p14:xfrm>
          </p:contentPart>
        </mc:Choice>
        <mc:Fallback>
          <p:pic>
            <p:nvPicPr>
              <p:cNvPr id="127" name="墨迹 126">
                <a:extLst>
                  <a:ext uri="{FF2B5EF4-FFF2-40B4-BE49-F238E27FC236}">
                    <a16:creationId xmlns:a16="http://schemas.microsoft.com/office/drawing/2014/main" id="{E71A5BF1-0E75-4E2B-7A12-8FDC63FA4F0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842942" y="4148797"/>
                <a:ext cx="95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4">
            <p14:nvContentPartPr>
              <p14:cNvPr id="128" name="墨迹 127">
                <a:extLst>
                  <a:ext uri="{FF2B5EF4-FFF2-40B4-BE49-F238E27FC236}">
                    <a16:creationId xmlns:a16="http://schemas.microsoft.com/office/drawing/2014/main" id="{198B75A3-2AA5-46C2-11E4-D79AF1107E80}"/>
                  </a:ext>
                </a:extLst>
              </p14:cNvPr>
              <p14:cNvContentPartPr/>
              <p14:nvPr/>
            </p14:nvContentPartPr>
            <p14:xfrm>
              <a:off x="958502" y="4074637"/>
              <a:ext cx="360" cy="83880"/>
            </p14:xfrm>
          </p:contentPart>
        </mc:Choice>
        <mc:Fallback>
          <p:pic>
            <p:nvPicPr>
              <p:cNvPr id="128" name="墨迹 127">
                <a:extLst>
                  <a:ext uri="{FF2B5EF4-FFF2-40B4-BE49-F238E27FC236}">
                    <a16:creationId xmlns:a16="http://schemas.microsoft.com/office/drawing/2014/main" id="{198B75A3-2AA5-46C2-11E4-D79AF1107E8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49502" y="4065637"/>
                <a:ext cx="180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6">
            <p14:nvContentPartPr>
              <p14:cNvPr id="130" name="墨迹 129">
                <a:extLst>
                  <a:ext uri="{FF2B5EF4-FFF2-40B4-BE49-F238E27FC236}">
                    <a16:creationId xmlns:a16="http://schemas.microsoft.com/office/drawing/2014/main" id="{4B472A49-772E-3843-3B3D-01E45CDFBF61}"/>
                  </a:ext>
                </a:extLst>
              </p14:cNvPr>
              <p14:cNvContentPartPr/>
              <p14:nvPr/>
            </p14:nvContentPartPr>
            <p14:xfrm>
              <a:off x="851582" y="4509517"/>
              <a:ext cx="61920" cy="360"/>
            </p14:xfrm>
          </p:contentPart>
        </mc:Choice>
        <mc:Fallback>
          <p:pic>
            <p:nvPicPr>
              <p:cNvPr id="130" name="墨迹 129">
                <a:extLst>
                  <a:ext uri="{FF2B5EF4-FFF2-40B4-BE49-F238E27FC236}">
                    <a16:creationId xmlns:a16="http://schemas.microsoft.com/office/drawing/2014/main" id="{4B472A49-772E-3843-3B3D-01E45CDFBF6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42942" y="4500517"/>
                <a:ext cx="795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8">
            <p14:nvContentPartPr>
              <p14:cNvPr id="131" name="墨迹 130">
                <a:extLst>
                  <a:ext uri="{FF2B5EF4-FFF2-40B4-BE49-F238E27FC236}">
                    <a16:creationId xmlns:a16="http://schemas.microsoft.com/office/drawing/2014/main" id="{486AA728-554C-D321-76D5-8FE04892F49E}"/>
                  </a:ext>
                </a:extLst>
              </p14:cNvPr>
              <p14:cNvContentPartPr/>
              <p14:nvPr/>
            </p14:nvContentPartPr>
            <p14:xfrm>
              <a:off x="943022" y="4380637"/>
              <a:ext cx="61200" cy="221400"/>
            </p14:xfrm>
          </p:contentPart>
        </mc:Choice>
        <mc:Fallback>
          <p:pic>
            <p:nvPicPr>
              <p:cNvPr id="131" name="墨迹 130">
                <a:extLst>
                  <a:ext uri="{FF2B5EF4-FFF2-40B4-BE49-F238E27FC236}">
                    <a16:creationId xmlns:a16="http://schemas.microsoft.com/office/drawing/2014/main" id="{486AA728-554C-D321-76D5-8FE04892F49E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34382" y="4371637"/>
                <a:ext cx="788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0">
            <p14:nvContentPartPr>
              <p14:cNvPr id="133" name="墨迹 132">
                <a:extLst>
                  <a:ext uri="{FF2B5EF4-FFF2-40B4-BE49-F238E27FC236}">
                    <a16:creationId xmlns:a16="http://schemas.microsoft.com/office/drawing/2014/main" id="{4377C63B-5835-D46D-B1E9-1E708E2846D1}"/>
                  </a:ext>
                </a:extLst>
              </p14:cNvPr>
              <p14:cNvContentPartPr/>
              <p14:nvPr/>
            </p14:nvContentPartPr>
            <p14:xfrm>
              <a:off x="842942" y="4891477"/>
              <a:ext cx="108360" cy="9360"/>
            </p14:xfrm>
          </p:contentPart>
        </mc:Choice>
        <mc:Fallback>
          <p:pic>
            <p:nvPicPr>
              <p:cNvPr id="133" name="墨迹 132">
                <a:extLst>
                  <a:ext uri="{FF2B5EF4-FFF2-40B4-BE49-F238E27FC236}">
                    <a16:creationId xmlns:a16="http://schemas.microsoft.com/office/drawing/2014/main" id="{4377C63B-5835-D46D-B1E9-1E708E2846D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34302" y="4882477"/>
                <a:ext cx="12600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2">
            <p14:nvContentPartPr>
              <p14:cNvPr id="134" name="墨迹 133">
                <a:extLst>
                  <a:ext uri="{FF2B5EF4-FFF2-40B4-BE49-F238E27FC236}">
                    <a16:creationId xmlns:a16="http://schemas.microsoft.com/office/drawing/2014/main" id="{FE3EE351-AD86-4124-1C40-1ABE0D1315A8}"/>
                  </a:ext>
                </a:extLst>
              </p14:cNvPr>
              <p14:cNvContentPartPr/>
              <p14:nvPr/>
            </p14:nvContentPartPr>
            <p14:xfrm>
              <a:off x="994142" y="4829197"/>
              <a:ext cx="7560" cy="140400"/>
            </p14:xfrm>
          </p:contentPart>
        </mc:Choice>
        <mc:Fallback>
          <p:pic>
            <p:nvPicPr>
              <p:cNvPr id="134" name="墨迹 133">
                <a:extLst>
                  <a:ext uri="{FF2B5EF4-FFF2-40B4-BE49-F238E27FC236}">
                    <a16:creationId xmlns:a16="http://schemas.microsoft.com/office/drawing/2014/main" id="{FE3EE351-AD86-4124-1C40-1ABE0D1315A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85142" y="4820197"/>
                <a:ext cx="2520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4">
            <p14:nvContentPartPr>
              <p14:cNvPr id="136" name="墨迹 135">
                <a:extLst>
                  <a:ext uri="{FF2B5EF4-FFF2-40B4-BE49-F238E27FC236}">
                    <a16:creationId xmlns:a16="http://schemas.microsoft.com/office/drawing/2014/main" id="{15BCB126-D0B9-4713-14A2-3D394392E9F1}"/>
                  </a:ext>
                </a:extLst>
              </p14:cNvPr>
              <p14:cNvContentPartPr/>
              <p14:nvPr/>
            </p14:nvContentPartPr>
            <p14:xfrm>
              <a:off x="1704062" y="4047997"/>
              <a:ext cx="360" cy="154080"/>
            </p14:xfrm>
          </p:contentPart>
        </mc:Choice>
        <mc:Fallback>
          <p:pic>
            <p:nvPicPr>
              <p:cNvPr id="136" name="墨迹 135">
                <a:extLst>
                  <a:ext uri="{FF2B5EF4-FFF2-40B4-BE49-F238E27FC236}">
                    <a16:creationId xmlns:a16="http://schemas.microsoft.com/office/drawing/2014/main" id="{15BCB126-D0B9-4713-14A2-3D394392E9F1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695062" y="4039357"/>
                <a:ext cx="18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6">
            <p14:nvContentPartPr>
              <p14:cNvPr id="137" name="墨迹 136">
                <a:extLst>
                  <a:ext uri="{FF2B5EF4-FFF2-40B4-BE49-F238E27FC236}">
                    <a16:creationId xmlns:a16="http://schemas.microsoft.com/office/drawing/2014/main" id="{E889BC15-9686-A6D6-EAB5-D99A8CBB7E4A}"/>
                  </a:ext>
                </a:extLst>
              </p14:cNvPr>
              <p14:cNvContentPartPr/>
              <p14:nvPr/>
            </p14:nvContentPartPr>
            <p14:xfrm>
              <a:off x="1676342" y="4411597"/>
              <a:ext cx="126720" cy="143640"/>
            </p14:xfrm>
          </p:contentPart>
        </mc:Choice>
        <mc:Fallback>
          <p:pic>
            <p:nvPicPr>
              <p:cNvPr id="137" name="墨迹 136">
                <a:extLst>
                  <a:ext uri="{FF2B5EF4-FFF2-40B4-BE49-F238E27FC236}">
                    <a16:creationId xmlns:a16="http://schemas.microsoft.com/office/drawing/2014/main" id="{E889BC15-9686-A6D6-EAB5-D99A8CBB7E4A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667702" y="4402957"/>
                <a:ext cx="14436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8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980A1DA6-87B8-8EF0-7B74-6F117F82902F}"/>
                  </a:ext>
                </a:extLst>
              </p14:cNvPr>
              <p14:cNvContentPartPr/>
              <p14:nvPr/>
            </p14:nvContentPartPr>
            <p14:xfrm>
              <a:off x="1739702" y="4775917"/>
              <a:ext cx="360" cy="113040"/>
            </p14:xfrm>
          </p:contentPart>
        </mc:Choice>
        <mc:Fallback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980A1DA6-87B8-8EF0-7B74-6F117F82902F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730702" y="4766917"/>
                <a:ext cx="1800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0">
            <p14:nvContentPartPr>
              <p14:cNvPr id="141" name="墨迹 140">
                <a:extLst>
                  <a:ext uri="{FF2B5EF4-FFF2-40B4-BE49-F238E27FC236}">
                    <a16:creationId xmlns:a16="http://schemas.microsoft.com/office/drawing/2014/main" id="{5E949991-CEDC-8382-2153-6AFCA7014AD3}"/>
                  </a:ext>
                </a:extLst>
              </p14:cNvPr>
              <p14:cNvContentPartPr/>
              <p14:nvPr/>
            </p14:nvContentPartPr>
            <p14:xfrm>
              <a:off x="1127342" y="4820197"/>
              <a:ext cx="360" cy="208080"/>
            </p14:xfrm>
          </p:contentPart>
        </mc:Choice>
        <mc:Fallback>
          <p:pic>
            <p:nvPicPr>
              <p:cNvPr id="141" name="墨迹 140">
                <a:extLst>
                  <a:ext uri="{FF2B5EF4-FFF2-40B4-BE49-F238E27FC236}">
                    <a16:creationId xmlns:a16="http://schemas.microsoft.com/office/drawing/2014/main" id="{5E949991-CEDC-8382-2153-6AFCA7014AD3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118342" y="4811197"/>
                <a:ext cx="1800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2">
            <p14:nvContentPartPr>
              <p14:cNvPr id="204" name="墨迹 203">
                <a:extLst>
                  <a:ext uri="{FF2B5EF4-FFF2-40B4-BE49-F238E27FC236}">
                    <a16:creationId xmlns:a16="http://schemas.microsoft.com/office/drawing/2014/main" id="{09EEE224-0639-5555-BDF1-364E6E7440FF}"/>
                  </a:ext>
                </a:extLst>
              </p14:cNvPr>
              <p14:cNvContentPartPr/>
              <p14:nvPr/>
            </p14:nvContentPartPr>
            <p14:xfrm>
              <a:off x="1204742" y="5274157"/>
              <a:ext cx="136800" cy="189360"/>
            </p14:xfrm>
          </p:contentPart>
        </mc:Choice>
        <mc:Fallback>
          <p:pic>
            <p:nvPicPr>
              <p:cNvPr id="204" name="墨迹 203">
                <a:extLst>
                  <a:ext uri="{FF2B5EF4-FFF2-40B4-BE49-F238E27FC236}">
                    <a16:creationId xmlns:a16="http://schemas.microsoft.com/office/drawing/2014/main" id="{09EEE224-0639-5555-BDF1-364E6E7440FF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195742" y="5265517"/>
                <a:ext cx="1544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4">
            <p14:nvContentPartPr>
              <p14:cNvPr id="205" name="墨迹 204">
                <a:extLst>
                  <a:ext uri="{FF2B5EF4-FFF2-40B4-BE49-F238E27FC236}">
                    <a16:creationId xmlns:a16="http://schemas.microsoft.com/office/drawing/2014/main" id="{E0309D22-51E4-08C1-828F-C7F1B2D82380}"/>
                  </a:ext>
                </a:extLst>
              </p14:cNvPr>
              <p14:cNvContentPartPr/>
              <p14:nvPr/>
            </p14:nvContentPartPr>
            <p14:xfrm>
              <a:off x="1414622" y="5352997"/>
              <a:ext cx="88560" cy="86400"/>
            </p14:xfrm>
          </p:contentPart>
        </mc:Choice>
        <mc:Fallback>
          <p:pic>
            <p:nvPicPr>
              <p:cNvPr id="205" name="墨迹 204">
                <a:extLst>
                  <a:ext uri="{FF2B5EF4-FFF2-40B4-BE49-F238E27FC236}">
                    <a16:creationId xmlns:a16="http://schemas.microsoft.com/office/drawing/2014/main" id="{E0309D22-51E4-08C1-828F-C7F1B2D82380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405622" y="5343997"/>
                <a:ext cx="10620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6">
            <p14:nvContentPartPr>
              <p14:cNvPr id="206" name="墨迹 205">
                <a:extLst>
                  <a:ext uri="{FF2B5EF4-FFF2-40B4-BE49-F238E27FC236}">
                    <a16:creationId xmlns:a16="http://schemas.microsoft.com/office/drawing/2014/main" id="{9C63CD36-FC38-27CF-5411-E0C628F79FA5}"/>
                  </a:ext>
                </a:extLst>
              </p14:cNvPr>
              <p14:cNvContentPartPr/>
              <p14:nvPr/>
            </p14:nvContentPartPr>
            <p14:xfrm>
              <a:off x="1399142" y="5352997"/>
              <a:ext cx="101160" cy="183960"/>
            </p14:xfrm>
          </p:contentPart>
        </mc:Choice>
        <mc:Fallback>
          <p:pic>
            <p:nvPicPr>
              <p:cNvPr id="206" name="墨迹 205">
                <a:extLst>
                  <a:ext uri="{FF2B5EF4-FFF2-40B4-BE49-F238E27FC236}">
                    <a16:creationId xmlns:a16="http://schemas.microsoft.com/office/drawing/2014/main" id="{9C63CD36-FC38-27CF-5411-E0C628F79FA5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390502" y="5343997"/>
                <a:ext cx="1188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58">
            <p14:nvContentPartPr>
              <p14:cNvPr id="208" name="墨迹 207">
                <a:extLst>
                  <a:ext uri="{FF2B5EF4-FFF2-40B4-BE49-F238E27FC236}">
                    <a16:creationId xmlns:a16="http://schemas.microsoft.com/office/drawing/2014/main" id="{349FD17F-C686-F575-1689-AF17A6338B88}"/>
                  </a:ext>
                </a:extLst>
              </p14:cNvPr>
              <p14:cNvContentPartPr/>
              <p14:nvPr/>
            </p14:nvContentPartPr>
            <p14:xfrm>
              <a:off x="1939142" y="4909117"/>
              <a:ext cx="23040" cy="243720"/>
            </p14:xfrm>
          </p:contentPart>
        </mc:Choice>
        <mc:Fallback>
          <p:pic>
            <p:nvPicPr>
              <p:cNvPr id="208" name="墨迹 207">
                <a:extLst>
                  <a:ext uri="{FF2B5EF4-FFF2-40B4-BE49-F238E27FC236}">
                    <a16:creationId xmlns:a16="http://schemas.microsoft.com/office/drawing/2014/main" id="{349FD17F-C686-F575-1689-AF17A6338B88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930142" y="4900117"/>
                <a:ext cx="4068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0">
            <p14:nvContentPartPr>
              <p14:cNvPr id="210" name="墨迹 209">
                <a:extLst>
                  <a:ext uri="{FF2B5EF4-FFF2-40B4-BE49-F238E27FC236}">
                    <a16:creationId xmlns:a16="http://schemas.microsoft.com/office/drawing/2014/main" id="{75A549DF-432E-25E6-D5F7-2A393394C1C7}"/>
                  </a:ext>
                </a:extLst>
              </p14:cNvPr>
              <p14:cNvContentPartPr/>
              <p14:nvPr/>
            </p14:nvContentPartPr>
            <p14:xfrm>
              <a:off x="2174222" y="5450557"/>
              <a:ext cx="36360" cy="1029600"/>
            </p14:xfrm>
          </p:contentPart>
        </mc:Choice>
        <mc:Fallback>
          <p:pic>
            <p:nvPicPr>
              <p:cNvPr id="210" name="墨迹 209">
                <a:extLst>
                  <a:ext uri="{FF2B5EF4-FFF2-40B4-BE49-F238E27FC236}">
                    <a16:creationId xmlns:a16="http://schemas.microsoft.com/office/drawing/2014/main" id="{75A549DF-432E-25E6-D5F7-2A393394C1C7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2165222" y="5441557"/>
                <a:ext cx="54000" cy="104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2">
            <p14:nvContentPartPr>
              <p14:cNvPr id="211" name="墨迹 210">
                <a:extLst>
                  <a:ext uri="{FF2B5EF4-FFF2-40B4-BE49-F238E27FC236}">
                    <a16:creationId xmlns:a16="http://schemas.microsoft.com/office/drawing/2014/main" id="{F2D8636D-3369-20E2-1C29-3CD07D3C1270}"/>
                  </a:ext>
                </a:extLst>
              </p14:cNvPr>
              <p14:cNvContentPartPr/>
              <p14:nvPr/>
            </p14:nvContentPartPr>
            <p14:xfrm>
              <a:off x="2236862" y="5277397"/>
              <a:ext cx="1057680" cy="1044000"/>
            </p14:xfrm>
          </p:contentPart>
        </mc:Choice>
        <mc:Fallback>
          <p:pic>
            <p:nvPicPr>
              <p:cNvPr id="211" name="墨迹 210">
                <a:extLst>
                  <a:ext uri="{FF2B5EF4-FFF2-40B4-BE49-F238E27FC236}">
                    <a16:creationId xmlns:a16="http://schemas.microsoft.com/office/drawing/2014/main" id="{F2D8636D-3369-20E2-1C29-3CD07D3C1270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2227862" y="5268757"/>
                <a:ext cx="1075320" cy="10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4">
            <p14:nvContentPartPr>
              <p14:cNvPr id="213" name="墨迹 212">
                <a:extLst>
                  <a:ext uri="{FF2B5EF4-FFF2-40B4-BE49-F238E27FC236}">
                    <a16:creationId xmlns:a16="http://schemas.microsoft.com/office/drawing/2014/main" id="{FC373B84-87A2-473D-3158-C91C8344FCF4}"/>
                  </a:ext>
                </a:extLst>
              </p14:cNvPr>
              <p14:cNvContentPartPr/>
              <p14:nvPr/>
            </p14:nvContentPartPr>
            <p14:xfrm>
              <a:off x="2334422" y="6373957"/>
              <a:ext cx="36000" cy="30960"/>
            </p14:xfrm>
          </p:contentPart>
        </mc:Choice>
        <mc:Fallback>
          <p:pic>
            <p:nvPicPr>
              <p:cNvPr id="213" name="墨迹 212">
                <a:extLst>
                  <a:ext uri="{FF2B5EF4-FFF2-40B4-BE49-F238E27FC236}">
                    <a16:creationId xmlns:a16="http://schemas.microsoft.com/office/drawing/2014/main" id="{FC373B84-87A2-473D-3158-C91C8344FCF4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2325782" y="6364957"/>
                <a:ext cx="536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6">
            <p14:nvContentPartPr>
              <p14:cNvPr id="214" name="墨迹 213">
                <a:extLst>
                  <a:ext uri="{FF2B5EF4-FFF2-40B4-BE49-F238E27FC236}">
                    <a16:creationId xmlns:a16="http://schemas.microsoft.com/office/drawing/2014/main" id="{DEEB0FF6-37D8-6CE5-2EC9-1C4DAB18A200}"/>
                  </a:ext>
                </a:extLst>
              </p14:cNvPr>
              <p14:cNvContentPartPr/>
              <p14:nvPr/>
            </p14:nvContentPartPr>
            <p14:xfrm>
              <a:off x="2290142" y="6294037"/>
              <a:ext cx="779040" cy="115560"/>
            </p14:xfrm>
          </p:contentPart>
        </mc:Choice>
        <mc:Fallback>
          <p:pic>
            <p:nvPicPr>
              <p:cNvPr id="214" name="墨迹 213">
                <a:extLst>
                  <a:ext uri="{FF2B5EF4-FFF2-40B4-BE49-F238E27FC236}">
                    <a16:creationId xmlns:a16="http://schemas.microsoft.com/office/drawing/2014/main" id="{DEEB0FF6-37D8-6CE5-2EC9-1C4DAB18A200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2281502" y="6285037"/>
                <a:ext cx="796680" cy="13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8">
            <p14:nvContentPartPr>
              <p14:cNvPr id="216" name="墨迹 215">
                <a:extLst>
                  <a:ext uri="{FF2B5EF4-FFF2-40B4-BE49-F238E27FC236}">
                    <a16:creationId xmlns:a16="http://schemas.microsoft.com/office/drawing/2014/main" id="{2CFBD0F8-20C9-A5B1-1707-10D6A9647EFB}"/>
                  </a:ext>
                </a:extLst>
              </p14:cNvPr>
              <p14:cNvContentPartPr/>
              <p14:nvPr/>
            </p14:nvContentPartPr>
            <p14:xfrm>
              <a:off x="2290142" y="5633437"/>
              <a:ext cx="852120" cy="110160"/>
            </p14:xfrm>
          </p:contentPart>
        </mc:Choice>
        <mc:Fallback>
          <p:pic>
            <p:nvPicPr>
              <p:cNvPr id="216" name="墨迹 215">
                <a:extLst>
                  <a:ext uri="{FF2B5EF4-FFF2-40B4-BE49-F238E27FC236}">
                    <a16:creationId xmlns:a16="http://schemas.microsoft.com/office/drawing/2014/main" id="{2CFBD0F8-20C9-A5B1-1707-10D6A9647EFB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281502" y="5624797"/>
                <a:ext cx="86976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0">
            <p14:nvContentPartPr>
              <p14:cNvPr id="217" name="墨迹 216">
                <a:extLst>
                  <a:ext uri="{FF2B5EF4-FFF2-40B4-BE49-F238E27FC236}">
                    <a16:creationId xmlns:a16="http://schemas.microsoft.com/office/drawing/2014/main" id="{A0F1A979-E043-7332-663A-99460ED10E59}"/>
                  </a:ext>
                </a:extLst>
              </p14:cNvPr>
              <p14:cNvContentPartPr/>
              <p14:nvPr/>
            </p14:nvContentPartPr>
            <p14:xfrm>
              <a:off x="2325782" y="5835757"/>
              <a:ext cx="910080" cy="156960"/>
            </p14:xfrm>
          </p:contentPart>
        </mc:Choice>
        <mc:Fallback>
          <p:pic>
            <p:nvPicPr>
              <p:cNvPr id="217" name="墨迹 216">
                <a:extLst>
                  <a:ext uri="{FF2B5EF4-FFF2-40B4-BE49-F238E27FC236}">
                    <a16:creationId xmlns:a16="http://schemas.microsoft.com/office/drawing/2014/main" id="{A0F1A979-E043-7332-663A-99460ED10E59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2316782" y="5826757"/>
                <a:ext cx="927720" cy="17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2">
            <p14:nvContentPartPr>
              <p14:cNvPr id="219" name="墨迹 218">
                <a:extLst>
                  <a:ext uri="{FF2B5EF4-FFF2-40B4-BE49-F238E27FC236}">
                    <a16:creationId xmlns:a16="http://schemas.microsoft.com/office/drawing/2014/main" id="{B1D3ACBF-EB49-DC51-61BD-1ED249938DC8}"/>
                  </a:ext>
                </a:extLst>
              </p14:cNvPr>
              <p14:cNvContentPartPr/>
              <p14:nvPr/>
            </p14:nvContentPartPr>
            <p14:xfrm>
              <a:off x="2529902" y="5361637"/>
              <a:ext cx="90360" cy="1032120"/>
            </p14:xfrm>
          </p:contentPart>
        </mc:Choice>
        <mc:Fallback>
          <p:pic>
            <p:nvPicPr>
              <p:cNvPr id="219" name="墨迹 218">
                <a:extLst>
                  <a:ext uri="{FF2B5EF4-FFF2-40B4-BE49-F238E27FC236}">
                    <a16:creationId xmlns:a16="http://schemas.microsoft.com/office/drawing/2014/main" id="{B1D3ACBF-EB49-DC51-61BD-1ED249938DC8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2520902" y="5352997"/>
                <a:ext cx="108000" cy="104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4">
            <p14:nvContentPartPr>
              <p14:cNvPr id="220" name="墨迹 219">
                <a:extLst>
                  <a:ext uri="{FF2B5EF4-FFF2-40B4-BE49-F238E27FC236}">
                    <a16:creationId xmlns:a16="http://schemas.microsoft.com/office/drawing/2014/main" id="{57051F17-0F23-F9D8-C9B5-40FAC75CCDE7}"/>
                  </a:ext>
                </a:extLst>
              </p14:cNvPr>
              <p14:cNvContentPartPr/>
              <p14:nvPr/>
            </p14:nvContentPartPr>
            <p14:xfrm>
              <a:off x="2804222" y="5343997"/>
              <a:ext cx="99000" cy="937800"/>
            </p14:xfrm>
          </p:contentPart>
        </mc:Choice>
        <mc:Fallback>
          <p:pic>
            <p:nvPicPr>
              <p:cNvPr id="220" name="墨迹 219">
                <a:extLst>
                  <a:ext uri="{FF2B5EF4-FFF2-40B4-BE49-F238E27FC236}">
                    <a16:creationId xmlns:a16="http://schemas.microsoft.com/office/drawing/2014/main" id="{57051F17-0F23-F9D8-C9B5-40FAC75CCDE7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2795582" y="5334997"/>
                <a:ext cx="116640" cy="9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6">
            <p14:nvContentPartPr>
              <p14:cNvPr id="222" name="墨迹 221">
                <a:extLst>
                  <a:ext uri="{FF2B5EF4-FFF2-40B4-BE49-F238E27FC236}">
                    <a16:creationId xmlns:a16="http://schemas.microsoft.com/office/drawing/2014/main" id="{88B3E502-CB49-BE33-87F0-E7C05DE44930}"/>
                  </a:ext>
                </a:extLst>
              </p14:cNvPr>
              <p14:cNvContentPartPr/>
              <p14:nvPr/>
            </p14:nvContentPartPr>
            <p14:xfrm>
              <a:off x="2414342" y="6151837"/>
              <a:ext cx="360" cy="127440"/>
            </p14:xfrm>
          </p:contentPart>
        </mc:Choice>
        <mc:Fallback>
          <p:pic>
            <p:nvPicPr>
              <p:cNvPr id="222" name="墨迹 221">
                <a:extLst>
                  <a:ext uri="{FF2B5EF4-FFF2-40B4-BE49-F238E27FC236}">
                    <a16:creationId xmlns:a16="http://schemas.microsoft.com/office/drawing/2014/main" id="{88B3E502-CB49-BE33-87F0-E7C05DE44930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2405342" y="6142837"/>
                <a:ext cx="18000" cy="14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78">
            <p14:nvContentPartPr>
              <p14:cNvPr id="223" name="墨迹 222">
                <a:extLst>
                  <a:ext uri="{FF2B5EF4-FFF2-40B4-BE49-F238E27FC236}">
                    <a16:creationId xmlns:a16="http://schemas.microsoft.com/office/drawing/2014/main" id="{7F73BE5C-A617-8BB0-D83B-E9471B339CE5}"/>
                  </a:ext>
                </a:extLst>
              </p14:cNvPr>
              <p14:cNvContentPartPr/>
              <p14:nvPr/>
            </p14:nvContentPartPr>
            <p14:xfrm>
              <a:off x="2716382" y="6040957"/>
              <a:ext cx="112680" cy="168480"/>
            </p14:xfrm>
          </p:contentPart>
        </mc:Choice>
        <mc:Fallback>
          <p:pic>
            <p:nvPicPr>
              <p:cNvPr id="223" name="墨迹 222">
                <a:extLst>
                  <a:ext uri="{FF2B5EF4-FFF2-40B4-BE49-F238E27FC236}">
                    <a16:creationId xmlns:a16="http://schemas.microsoft.com/office/drawing/2014/main" id="{7F73BE5C-A617-8BB0-D83B-E9471B339CE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2707382" y="6032317"/>
                <a:ext cx="13032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0">
            <p14:nvContentPartPr>
              <p14:cNvPr id="224" name="墨迹 223">
                <a:extLst>
                  <a:ext uri="{FF2B5EF4-FFF2-40B4-BE49-F238E27FC236}">
                    <a16:creationId xmlns:a16="http://schemas.microsoft.com/office/drawing/2014/main" id="{BFDBFCE9-7A78-121D-AC23-711FF74D1C66}"/>
                  </a:ext>
                </a:extLst>
              </p14:cNvPr>
              <p14:cNvContentPartPr/>
              <p14:nvPr/>
            </p14:nvContentPartPr>
            <p14:xfrm>
              <a:off x="2964782" y="6066517"/>
              <a:ext cx="360" cy="146880"/>
            </p14:xfrm>
          </p:contentPart>
        </mc:Choice>
        <mc:Fallback>
          <p:pic>
            <p:nvPicPr>
              <p:cNvPr id="224" name="墨迹 223">
                <a:extLst>
                  <a:ext uri="{FF2B5EF4-FFF2-40B4-BE49-F238E27FC236}">
                    <a16:creationId xmlns:a16="http://schemas.microsoft.com/office/drawing/2014/main" id="{BFDBFCE9-7A78-121D-AC23-711FF74D1C6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2956142" y="6057517"/>
                <a:ext cx="180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1">
            <p14:nvContentPartPr>
              <p14:cNvPr id="226" name="墨迹 225">
                <a:extLst>
                  <a:ext uri="{FF2B5EF4-FFF2-40B4-BE49-F238E27FC236}">
                    <a16:creationId xmlns:a16="http://schemas.microsoft.com/office/drawing/2014/main" id="{DF1EFDF0-9BD8-334B-DA9E-65CE3B517088}"/>
                  </a:ext>
                </a:extLst>
              </p14:cNvPr>
              <p14:cNvContentPartPr/>
              <p14:nvPr/>
            </p14:nvContentPartPr>
            <p14:xfrm>
              <a:off x="2263502" y="5532637"/>
              <a:ext cx="78840" cy="24840"/>
            </p14:xfrm>
          </p:contentPart>
        </mc:Choice>
        <mc:Fallback>
          <p:pic>
            <p:nvPicPr>
              <p:cNvPr id="226" name="墨迹 225">
                <a:extLst>
                  <a:ext uri="{FF2B5EF4-FFF2-40B4-BE49-F238E27FC236}">
                    <a16:creationId xmlns:a16="http://schemas.microsoft.com/office/drawing/2014/main" id="{DF1EFDF0-9BD8-334B-DA9E-65CE3B517088}"/>
                  </a:ext>
                </a:extLst>
              </p:cNvPr>
              <p:cNvPicPr/>
              <p:nvPr/>
            </p:nvPicPr>
            <p:blipFill>
              <a:blip r:embed="rId282"/>
              <a:stretch>
                <a:fillRect/>
              </a:stretch>
            </p:blipFill>
            <p:spPr>
              <a:xfrm>
                <a:off x="2254502" y="5523637"/>
                <a:ext cx="9648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3">
            <p14:nvContentPartPr>
              <p14:cNvPr id="227" name="墨迹 226">
                <a:extLst>
                  <a:ext uri="{FF2B5EF4-FFF2-40B4-BE49-F238E27FC236}">
                    <a16:creationId xmlns:a16="http://schemas.microsoft.com/office/drawing/2014/main" id="{9EC32C12-8B25-B889-247A-8D056B0C2610}"/>
                  </a:ext>
                </a:extLst>
              </p14:cNvPr>
              <p14:cNvContentPartPr/>
              <p14:nvPr/>
            </p14:nvContentPartPr>
            <p14:xfrm>
              <a:off x="2361062" y="5432917"/>
              <a:ext cx="37440" cy="181440"/>
            </p14:xfrm>
          </p:contentPart>
        </mc:Choice>
        <mc:Fallback>
          <p:pic>
            <p:nvPicPr>
              <p:cNvPr id="227" name="墨迹 226">
                <a:extLst>
                  <a:ext uri="{FF2B5EF4-FFF2-40B4-BE49-F238E27FC236}">
                    <a16:creationId xmlns:a16="http://schemas.microsoft.com/office/drawing/2014/main" id="{9EC32C12-8B25-B889-247A-8D056B0C2610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2352062" y="5423917"/>
                <a:ext cx="5508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5">
            <p14:nvContentPartPr>
              <p14:cNvPr id="229" name="墨迹 228">
                <a:extLst>
                  <a:ext uri="{FF2B5EF4-FFF2-40B4-BE49-F238E27FC236}">
                    <a16:creationId xmlns:a16="http://schemas.microsoft.com/office/drawing/2014/main" id="{8DB72F09-EBA3-0005-AE49-1DAA0B2F9E43}"/>
                  </a:ext>
                </a:extLst>
              </p14:cNvPr>
              <p14:cNvContentPartPr/>
              <p14:nvPr/>
            </p14:nvContentPartPr>
            <p14:xfrm>
              <a:off x="2609462" y="5468197"/>
              <a:ext cx="14760" cy="360"/>
            </p14:xfrm>
          </p:contentPart>
        </mc:Choice>
        <mc:Fallback>
          <p:pic>
            <p:nvPicPr>
              <p:cNvPr id="229" name="墨迹 228">
                <a:extLst>
                  <a:ext uri="{FF2B5EF4-FFF2-40B4-BE49-F238E27FC236}">
                    <a16:creationId xmlns:a16="http://schemas.microsoft.com/office/drawing/2014/main" id="{8DB72F09-EBA3-0005-AE49-1DAA0B2F9E43}"/>
                  </a:ext>
                </a:extLst>
              </p:cNvPr>
              <p:cNvPicPr/>
              <p:nvPr/>
            </p:nvPicPr>
            <p:blipFill>
              <a:blip r:embed="rId286"/>
              <a:stretch>
                <a:fillRect/>
              </a:stretch>
            </p:blipFill>
            <p:spPr>
              <a:xfrm>
                <a:off x="2600822" y="5459557"/>
                <a:ext cx="324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7">
            <p14:nvContentPartPr>
              <p14:cNvPr id="230" name="墨迹 229">
                <a:extLst>
                  <a:ext uri="{FF2B5EF4-FFF2-40B4-BE49-F238E27FC236}">
                    <a16:creationId xmlns:a16="http://schemas.microsoft.com/office/drawing/2014/main" id="{3A1CF56D-D541-0288-BEA8-3BF40FFCA7CF}"/>
                  </a:ext>
                </a:extLst>
              </p14:cNvPr>
              <p14:cNvContentPartPr/>
              <p14:nvPr/>
            </p14:nvContentPartPr>
            <p14:xfrm>
              <a:off x="2636462" y="5415637"/>
              <a:ext cx="81720" cy="187560"/>
            </p14:xfrm>
          </p:contentPart>
        </mc:Choice>
        <mc:Fallback>
          <p:pic>
            <p:nvPicPr>
              <p:cNvPr id="230" name="墨迹 229">
                <a:extLst>
                  <a:ext uri="{FF2B5EF4-FFF2-40B4-BE49-F238E27FC236}">
                    <a16:creationId xmlns:a16="http://schemas.microsoft.com/office/drawing/2014/main" id="{3A1CF56D-D541-0288-BEA8-3BF40FFCA7CF}"/>
                  </a:ext>
                </a:extLst>
              </p:cNvPr>
              <p:cNvPicPr/>
              <p:nvPr/>
            </p:nvPicPr>
            <p:blipFill>
              <a:blip r:embed="rId288"/>
              <a:stretch>
                <a:fillRect/>
              </a:stretch>
            </p:blipFill>
            <p:spPr>
              <a:xfrm>
                <a:off x="2627462" y="5406997"/>
                <a:ext cx="9936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9">
            <p14:nvContentPartPr>
              <p14:cNvPr id="232" name="墨迹 231">
                <a:extLst>
                  <a:ext uri="{FF2B5EF4-FFF2-40B4-BE49-F238E27FC236}">
                    <a16:creationId xmlns:a16="http://schemas.microsoft.com/office/drawing/2014/main" id="{D4B4B775-F082-3720-2EBD-E341BBB49046}"/>
                  </a:ext>
                </a:extLst>
              </p14:cNvPr>
              <p14:cNvContentPartPr/>
              <p14:nvPr/>
            </p14:nvContentPartPr>
            <p14:xfrm>
              <a:off x="2947142" y="5468197"/>
              <a:ext cx="82800" cy="360"/>
            </p14:xfrm>
          </p:contentPart>
        </mc:Choice>
        <mc:Fallback>
          <p:pic>
            <p:nvPicPr>
              <p:cNvPr id="232" name="墨迹 231">
                <a:extLst>
                  <a:ext uri="{FF2B5EF4-FFF2-40B4-BE49-F238E27FC236}">
                    <a16:creationId xmlns:a16="http://schemas.microsoft.com/office/drawing/2014/main" id="{D4B4B775-F082-3720-2EBD-E341BBB49046}"/>
                  </a:ext>
                </a:extLst>
              </p:cNvPr>
              <p:cNvPicPr/>
              <p:nvPr/>
            </p:nvPicPr>
            <p:blipFill>
              <a:blip r:embed="rId290"/>
              <a:stretch>
                <a:fillRect/>
              </a:stretch>
            </p:blipFill>
            <p:spPr>
              <a:xfrm>
                <a:off x="2938502" y="5459557"/>
                <a:ext cx="10044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91">
            <p14:nvContentPartPr>
              <p14:cNvPr id="233" name="墨迹 232">
                <a:extLst>
                  <a:ext uri="{FF2B5EF4-FFF2-40B4-BE49-F238E27FC236}">
                    <a16:creationId xmlns:a16="http://schemas.microsoft.com/office/drawing/2014/main" id="{B63FE05A-4FC7-DB76-390C-29B6B92B5FD4}"/>
                  </a:ext>
                </a:extLst>
              </p14:cNvPr>
              <p14:cNvContentPartPr/>
              <p14:nvPr/>
            </p14:nvContentPartPr>
            <p14:xfrm>
              <a:off x="3080342" y="5406277"/>
              <a:ext cx="360" cy="113040"/>
            </p14:xfrm>
          </p:contentPart>
        </mc:Choice>
        <mc:Fallback>
          <p:pic>
            <p:nvPicPr>
              <p:cNvPr id="233" name="墨迹 232">
                <a:extLst>
                  <a:ext uri="{FF2B5EF4-FFF2-40B4-BE49-F238E27FC236}">
                    <a16:creationId xmlns:a16="http://schemas.microsoft.com/office/drawing/2014/main" id="{B63FE05A-4FC7-DB76-390C-29B6B92B5FD4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3071702" y="5397277"/>
                <a:ext cx="18000" cy="1306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6" name="组合 235">
            <a:extLst>
              <a:ext uri="{FF2B5EF4-FFF2-40B4-BE49-F238E27FC236}">
                <a16:creationId xmlns:a16="http://schemas.microsoft.com/office/drawing/2014/main" id="{532725BC-FAB9-50FC-6D8F-D3E0E2578174}"/>
              </a:ext>
            </a:extLst>
          </p:cNvPr>
          <p:cNvGrpSpPr/>
          <p:nvPr/>
        </p:nvGrpSpPr>
        <p:grpSpPr>
          <a:xfrm>
            <a:off x="2290142" y="3879157"/>
            <a:ext cx="3279600" cy="1150920"/>
            <a:chOff x="2290142" y="3879157"/>
            <a:chExt cx="3279600" cy="115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92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71B38C44-F7A5-95CC-8ADB-48089364CBFB}"/>
                    </a:ext>
                  </a:extLst>
                </p14:cNvPr>
                <p14:cNvContentPartPr/>
                <p14:nvPr/>
              </p14:nvContentPartPr>
              <p14:xfrm>
                <a:off x="2290142" y="4438237"/>
                <a:ext cx="115560" cy="273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71B38C44-F7A5-95CC-8ADB-48089364CBFB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2281502" y="4429237"/>
                  <a:ext cx="13320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4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2D0EC945-E4A7-C409-0CEA-179ABE6B8346}"/>
                    </a:ext>
                  </a:extLst>
                </p14:cNvPr>
                <p14:cNvContentPartPr/>
                <p14:nvPr/>
              </p14:nvContentPartPr>
              <p14:xfrm>
                <a:off x="2290142" y="4545877"/>
                <a:ext cx="88920" cy="8640"/>
              </p14:xfrm>
            </p:contentPart>
          </mc:Choice>
          <mc:Fallback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2D0EC945-E4A7-C409-0CEA-179ABE6B8346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2281502" y="4536877"/>
                  <a:ext cx="10656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6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7188CB57-533F-2D52-5C82-411F5E4BA7E5}"/>
                    </a:ext>
                  </a:extLst>
                </p14:cNvPr>
                <p14:cNvContentPartPr/>
                <p14:nvPr/>
              </p14:nvContentPartPr>
              <p14:xfrm>
                <a:off x="2705222" y="3914797"/>
                <a:ext cx="55800" cy="9608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7188CB57-533F-2D52-5C82-411F5E4BA7E5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2696582" y="3906157"/>
                  <a:ext cx="7344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8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49D4E679-81A0-F0E8-B0A4-2C5425B2EE29}"/>
                    </a:ext>
                  </a:extLst>
                </p14:cNvPr>
                <p14:cNvContentPartPr/>
                <p14:nvPr/>
              </p14:nvContentPartPr>
              <p14:xfrm>
                <a:off x="2716382" y="4873477"/>
                <a:ext cx="902880" cy="5472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49D4E679-81A0-F0E8-B0A4-2C5425B2EE29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2707382" y="4864477"/>
                  <a:ext cx="92052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52BEA61F-C0F5-7034-6836-9EB23A241076}"/>
                    </a:ext>
                  </a:extLst>
                </p14:cNvPr>
                <p14:cNvContentPartPr/>
                <p14:nvPr/>
              </p14:nvContentPartPr>
              <p14:xfrm>
                <a:off x="2831582" y="3941437"/>
                <a:ext cx="909720" cy="91224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52BEA61F-C0F5-7034-6836-9EB23A241076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2822942" y="3932797"/>
                  <a:ext cx="927360" cy="92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2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E3AAC3B2-3D1F-1256-2F34-8BB1440B221C}"/>
                    </a:ext>
                  </a:extLst>
                </p14:cNvPr>
                <p14:cNvContentPartPr/>
                <p14:nvPr/>
              </p14:nvContentPartPr>
              <p14:xfrm>
                <a:off x="2822582" y="4216477"/>
                <a:ext cx="801720" cy="3636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E3AAC3B2-3D1F-1256-2F34-8BB1440B221C}"/>
                    </a:ext>
                  </a:extLst>
                </p:cNvPr>
                <p:cNvPicPr/>
                <p:nvPr/>
              </p:nvPicPr>
              <p:blipFill>
                <a:blip r:embed="rId303"/>
                <a:stretch>
                  <a:fillRect/>
                </a:stretch>
              </p:blipFill>
              <p:spPr>
                <a:xfrm>
                  <a:off x="2813942" y="4207477"/>
                  <a:ext cx="8193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4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E5C3B768-2D72-1A71-2B7F-E0EE1A7B990B}"/>
                    </a:ext>
                  </a:extLst>
                </p14:cNvPr>
                <p14:cNvContentPartPr/>
                <p14:nvPr/>
              </p14:nvContentPartPr>
              <p14:xfrm>
                <a:off x="2822582" y="4508797"/>
                <a:ext cx="912600" cy="3816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E5C3B768-2D72-1A71-2B7F-E0EE1A7B990B}"/>
                    </a:ext>
                  </a:extLst>
                </p:cNvPr>
                <p:cNvPicPr/>
                <p:nvPr/>
              </p:nvPicPr>
              <p:blipFill>
                <a:blip r:embed="rId305"/>
                <a:stretch>
                  <a:fillRect/>
                </a:stretch>
              </p:blipFill>
              <p:spPr>
                <a:xfrm>
                  <a:off x="2813942" y="4500157"/>
                  <a:ext cx="930240" cy="5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6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317747FC-1AD5-0AEC-3643-8538CE81BCCC}"/>
                    </a:ext>
                  </a:extLst>
                </p14:cNvPr>
                <p14:cNvContentPartPr/>
                <p14:nvPr/>
              </p14:nvContentPartPr>
              <p14:xfrm>
                <a:off x="3044702" y="3941437"/>
                <a:ext cx="37080" cy="781560"/>
              </p14:xfrm>
            </p:contentPart>
          </mc:Choice>
          <mc:Fallback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317747FC-1AD5-0AEC-3643-8538CE81BCCC}"/>
                    </a:ext>
                  </a:extLst>
                </p:cNvPr>
                <p:cNvPicPr/>
                <p:nvPr/>
              </p:nvPicPr>
              <p:blipFill>
                <a:blip r:embed="rId307"/>
                <a:stretch>
                  <a:fillRect/>
                </a:stretch>
              </p:blipFill>
              <p:spPr>
                <a:xfrm>
                  <a:off x="3036062" y="3932437"/>
                  <a:ext cx="54720" cy="79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8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97ADE1ED-D79F-BD68-91F4-CB2822EF4E5C}"/>
                    </a:ext>
                  </a:extLst>
                </p14:cNvPr>
                <p14:cNvContentPartPr/>
                <p14:nvPr/>
              </p14:nvContentPartPr>
              <p14:xfrm>
                <a:off x="3310742" y="4021357"/>
                <a:ext cx="55080" cy="83772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97ADE1ED-D79F-BD68-91F4-CB2822EF4E5C}"/>
                    </a:ext>
                  </a:extLst>
                </p:cNvPr>
                <p:cNvPicPr/>
                <p:nvPr/>
              </p:nvPicPr>
              <p:blipFill>
                <a:blip r:embed="rId309"/>
                <a:stretch>
                  <a:fillRect/>
                </a:stretch>
              </p:blipFill>
              <p:spPr>
                <a:xfrm>
                  <a:off x="3302102" y="4012357"/>
                  <a:ext cx="72720" cy="85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6F75F882-11BF-67E8-DBB9-A56D8BD1F801}"/>
                    </a:ext>
                  </a:extLst>
                </p14:cNvPr>
                <p14:cNvContentPartPr/>
                <p14:nvPr/>
              </p14:nvContentPartPr>
              <p14:xfrm>
                <a:off x="3525662" y="4030357"/>
                <a:ext cx="16560" cy="10224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6F75F882-11BF-67E8-DBB9-A56D8BD1F801}"/>
                    </a:ext>
                  </a:extLst>
                </p:cNvPr>
                <p:cNvPicPr/>
                <p:nvPr/>
              </p:nvPicPr>
              <p:blipFill>
                <a:blip r:embed="rId311"/>
                <a:stretch>
                  <a:fillRect/>
                </a:stretch>
              </p:blipFill>
              <p:spPr>
                <a:xfrm>
                  <a:off x="3516662" y="4021357"/>
                  <a:ext cx="34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2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4F513274-16B1-3AC5-F479-36005AD6BC4B}"/>
                    </a:ext>
                  </a:extLst>
                </p14:cNvPr>
                <p14:cNvContentPartPr/>
                <p14:nvPr/>
              </p14:nvContentPartPr>
              <p14:xfrm>
                <a:off x="2838422" y="4110277"/>
                <a:ext cx="68400" cy="36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4F513274-16B1-3AC5-F479-36005AD6BC4B}"/>
                    </a:ext>
                  </a:extLst>
                </p:cNvPr>
                <p:cNvPicPr/>
                <p:nvPr/>
              </p:nvPicPr>
              <p:blipFill>
                <a:blip r:embed="rId313"/>
                <a:stretch>
                  <a:fillRect/>
                </a:stretch>
              </p:blipFill>
              <p:spPr>
                <a:xfrm>
                  <a:off x="2829782" y="4101277"/>
                  <a:ext cx="860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4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4DD50043-A804-7134-D0C4-2AC971517B64}"/>
                    </a:ext>
                  </a:extLst>
                </p14:cNvPr>
                <p14:cNvContentPartPr/>
                <p14:nvPr/>
              </p14:nvContentPartPr>
              <p14:xfrm>
                <a:off x="2955782" y="4047997"/>
                <a:ext cx="360" cy="1029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4DD50043-A804-7134-D0C4-2AC971517B64}"/>
                    </a:ext>
                  </a:extLst>
                </p:cNvPr>
                <p:cNvPicPr/>
                <p:nvPr/>
              </p:nvPicPr>
              <p:blipFill>
                <a:blip r:embed="rId315"/>
                <a:stretch>
                  <a:fillRect/>
                </a:stretch>
              </p:blipFill>
              <p:spPr>
                <a:xfrm>
                  <a:off x="2947142" y="4039357"/>
                  <a:ext cx="180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6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85EC0B3-2BFC-B2DD-DD9E-E364C8789168}"/>
                    </a:ext>
                  </a:extLst>
                </p14:cNvPr>
                <p14:cNvContentPartPr/>
                <p14:nvPr/>
              </p14:nvContentPartPr>
              <p14:xfrm>
                <a:off x="3967742" y="4440397"/>
                <a:ext cx="111600" cy="756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85EC0B3-2BFC-B2DD-DD9E-E364C8789168}"/>
                    </a:ext>
                  </a:extLst>
                </p:cNvPr>
                <p:cNvPicPr/>
                <p:nvPr/>
              </p:nvPicPr>
              <p:blipFill>
                <a:blip r:embed="rId317"/>
                <a:stretch>
                  <a:fillRect/>
                </a:stretch>
              </p:blipFill>
              <p:spPr>
                <a:xfrm>
                  <a:off x="3959102" y="4431397"/>
                  <a:ext cx="12924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18">
              <p14:nvContentPartPr>
                <p14:cNvPr id="163" name="墨迹 162">
                  <a:extLst>
                    <a:ext uri="{FF2B5EF4-FFF2-40B4-BE49-F238E27FC236}">
                      <a16:creationId xmlns:a16="http://schemas.microsoft.com/office/drawing/2014/main" id="{F9CEC1D9-6121-D763-F57D-28FC60E9D91A}"/>
                    </a:ext>
                  </a:extLst>
                </p14:cNvPr>
                <p14:cNvContentPartPr/>
                <p14:nvPr/>
              </p14:nvContentPartPr>
              <p14:xfrm>
                <a:off x="4038662" y="4305397"/>
                <a:ext cx="9360" cy="243720"/>
              </p14:xfrm>
            </p:contentPart>
          </mc:Choice>
          <mc:Fallback>
            <p:pic>
              <p:nvPicPr>
                <p:cNvPr id="163" name="墨迹 162">
                  <a:extLst>
                    <a:ext uri="{FF2B5EF4-FFF2-40B4-BE49-F238E27FC236}">
                      <a16:creationId xmlns:a16="http://schemas.microsoft.com/office/drawing/2014/main" id="{F9CEC1D9-6121-D763-F57D-28FC60E9D91A}"/>
                    </a:ext>
                  </a:extLst>
                </p:cNvPr>
                <p:cNvPicPr/>
                <p:nvPr/>
              </p:nvPicPr>
              <p:blipFill>
                <a:blip r:embed="rId319"/>
                <a:stretch>
                  <a:fillRect/>
                </a:stretch>
              </p:blipFill>
              <p:spPr>
                <a:xfrm>
                  <a:off x="4029662" y="4296397"/>
                  <a:ext cx="27000" cy="26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1136EDF4-D90D-060F-AE4A-DB9FB13F1AFA}"/>
                    </a:ext>
                  </a:extLst>
                </p14:cNvPr>
                <p14:cNvContentPartPr/>
                <p14:nvPr/>
              </p14:nvContentPartPr>
              <p14:xfrm>
                <a:off x="4217942" y="4326997"/>
                <a:ext cx="138240" cy="28692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1136EDF4-D90D-060F-AE4A-DB9FB13F1AFA}"/>
                    </a:ext>
                  </a:extLst>
                </p:cNvPr>
                <p:cNvPicPr/>
                <p:nvPr/>
              </p:nvPicPr>
              <p:blipFill>
                <a:blip r:embed="rId321"/>
                <a:stretch>
                  <a:fillRect/>
                </a:stretch>
              </p:blipFill>
              <p:spPr>
                <a:xfrm>
                  <a:off x="4208942" y="4318357"/>
                  <a:ext cx="15588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990DEEBF-2FB1-3683-45AB-E29E61E90FE9}"/>
                    </a:ext>
                  </a:extLst>
                </p14:cNvPr>
                <p14:cNvContentPartPr/>
                <p14:nvPr/>
              </p14:nvContentPartPr>
              <p14:xfrm>
                <a:off x="4491542" y="4431397"/>
                <a:ext cx="360" cy="756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990DEEBF-2FB1-3683-45AB-E29E61E90FE9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4482902" y="4422757"/>
                  <a:ext cx="1800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4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BF1D3F1E-5535-3D8D-AAEC-689B7E3BE302}"/>
                    </a:ext>
                  </a:extLst>
                </p14:cNvPr>
                <p14:cNvContentPartPr/>
                <p14:nvPr/>
              </p14:nvContentPartPr>
              <p14:xfrm>
                <a:off x="4552382" y="3879157"/>
                <a:ext cx="55080" cy="108828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BF1D3F1E-5535-3D8D-AAEC-689B7E3BE302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4543382" y="3870517"/>
                  <a:ext cx="72720" cy="11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6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F6B112B6-E916-2DCB-E3CF-A986B795ECE0}"/>
                    </a:ext>
                  </a:extLst>
                </p14:cNvPr>
                <p14:cNvContentPartPr/>
                <p14:nvPr/>
              </p14:nvContentPartPr>
              <p14:xfrm>
                <a:off x="4580462" y="4962397"/>
                <a:ext cx="915840" cy="676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F6B112B6-E916-2DCB-E3CF-A986B795ECE0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4571822" y="4953397"/>
                  <a:ext cx="9334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8">
              <p14:nvContentPartPr>
                <p14:cNvPr id="170" name="墨迹 169">
                  <a:extLst>
                    <a:ext uri="{FF2B5EF4-FFF2-40B4-BE49-F238E27FC236}">
                      <a16:creationId xmlns:a16="http://schemas.microsoft.com/office/drawing/2014/main" id="{33387633-2A38-3147-5893-1ECDF4AF981D}"/>
                    </a:ext>
                  </a:extLst>
                </p14:cNvPr>
                <p14:cNvContentPartPr/>
                <p14:nvPr/>
              </p14:nvContentPartPr>
              <p14:xfrm>
                <a:off x="4607102" y="3977077"/>
                <a:ext cx="962640" cy="960840"/>
              </p14:xfrm>
            </p:contentPart>
          </mc:Choice>
          <mc:Fallback>
            <p:pic>
              <p:nvPicPr>
                <p:cNvPr id="170" name="墨迹 169">
                  <a:extLst>
                    <a:ext uri="{FF2B5EF4-FFF2-40B4-BE49-F238E27FC236}">
                      <a16:creationId xmlns:a16="http://schemas.microsoft.com/office/drawing/2014/main" id="{33387633-2A38-3147-5893-1ECDF4AF981D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4598102" y="3968437"/>
                  <a:ext cx="980280" cy="9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E352C0BA-CB3C-A0CD-B008-AC357DF26B94}"/>
                    </a:ext>
                  </a:extLst>
                </p14:cNvPr>
                <p14:cNvContentPartPr/>
                <p14:nvPr/>
              </p14:nvContentPartPr>
              <p14:xfrm>
                <a:off x="4651742" y="4296037"/>
                <a:ext cx="836280" cy="22680"/>
              </p14:xfrm>
            </p:contentPart>
          </mc:Choice>
          <mc:Fallback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E352C0BA-CB3C-A0CD-B008-AC357DF26B94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642742" y="4287037"/>
                  <a:ext cx="8539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524C2FCE-77B2-4C46-C411-8253A147C84B}"/>
                    </a:ext>
                  </a:extLst>
                </p14:cNvPr>
                <p14:cNvContentPartPr/>
                <p14:nvPr/>
              </p14:nvContentPartPr>
              <p14:xfrm>
                <a:off x="4642742" y="4596997"/>
                <a:ext cx="883800" cy="5472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524C2FCE-77B2-4C46-C411-8253A147C84B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633742" y="4588357"/>
                  <a:ext cx="9014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4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BD08BC20-F7F6-09AD-742D-A8D435775F95}"/>
                    </a:ext>
                  </a:extLst>
                </p14:cNvPr>
                <p14:cNvContentPartPr/>
                <p14:nvPr/>
              </p14:nvContentPartPr>
              <p14:xfrm>
                <a:off x="4918862" y="3994717"/>
                <a:ext cx="17280" cy="95832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BD08BC20-F7F6-09AD-742D-A8D435775F95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909862" y="3985717"/>
                  <a:ext cx="34920" cy="9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6">
              <p14:nvContentPartPr>
                <p14:cNvPr id="175" name="墨迹 174">
                  <a:extLst>
                    <a:ext uri="{FF2B5EF4-FFF2-40B4-BE49-F238E27FC236}">
                      <a16:creationId xmlns:a16="http://schemas.microsoft.com/office/drawing/2014/main" id="{B7591C73-565B-ABDA-A1C7-F47D42B0860F}"/>
                    </a:ext>
                  </a:extLst>
                </p14:cNvPr>
                <p14:cNvContentPartPr/>
                <p14:nvPr/>
              </p14:nvContentPartPr>
              <p14:xfrm>
                <a:off x="5237462" y="3950437"/>
                <a:ext cx="19440" cy="867240"/>
              </p14:xfrm>
            </p:contentPart>
          </mc:Choice>
          <mc:Fallback>
            <p:pic>
              <p:nvPicPr>
                <p:cNvPr id="175" name="墨迹 174">
                  <a:extLst>
                    <a:ext uri="{FF2B5EF4-FFF2-40B4-BE49-F238E27FC236}">
                      <a16:creationId xmlns:a16="http://schemas.microsoft.com/office/drawing/2014/main" id="{B7591C73-565B-ABDA-A1C7-F47D42B0860F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5228462" y="3941437"/>
                  <a:ext cx="37080" cy="88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38">
              <p14:nvContentPartPr>
                <p14:cNvPr id="176" name="墨迹 175">
                  <a:extLst>
                    <a:ext uri="{FF2B5EF4-FFF2-40B4-BE49-F238E27FC236}">
                      <a16:creationId xmlns:a16="http://schemas.microsoft.com/office/drawing/2014/main" id="{9AF125C7-540C-3339-C47C-7392C4012E42}"/>
                    </a:ext>
                  </a:extLst>
                </p14:cNvPr>
                <p14:cNvContentPartPr/>
                <p14:nvPr/>
              </p14:nvContentPartPr>
              <p14:xfrm>
                <a:off x="5336102" y="4402957"/>
                <a:ext cx="8280" cy="116280"/>
              </p14:xfrm>
            </p:contentPart>
          </mc:Choice>
          <mc:Fallback>
            <p:pic>
              <p:nvPicPr>
                <p:cNvPr id="176" name="墨迹 175">
                  <a:extLst>
                    <a:ext uri="{FF2B5EF4-FFF2-40B4-BE49-F238E27FC236}">
                      <a16:creationId xmlns:a16="http://schemas.microsoft.com/office/drawing/2014/main" id="{9AF125C7-540C-3339-C47C-7392C4012E42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5327102" y="4394317"/>
                  <a:ext cx="259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0">
              <p14:nvContentPartPr>
                <p14:cNvPr id="178" name="墨迹 177">
                  <a:extLst>
                    <a:ext uri="{FF2B5EF4-FFF2-40B4-BE49-F238E27FC236}">
                      <a16:creationId xmlns:a16="http://schemas.microsoft.com/office/drawing/2014/main" id="{DA385A2C-13F1-A496-BE49-831EA81200D6}"/>
                    </a:ext>
                  </a:extLst>
                </p14:cNvPr>
                <p14:cNvContentPartPr/>
                <p14:nvPr/>
              </p14:nvContentPartPr>
              <p14:xfrm>
                <a:off x="4722302" y="4431397"/>
                <a:ext cx="56160" cy="16200"/>
              </p14:xfrm>
            </p:contentPart>
          </mc:Choice>
          <mc:Fallback>
            <p:pic>
              <p:nvPicPr>
                <p:cNvPr id="178" name="墨迹 177">
                  <a:extLst>
                    <a:ext uri="{FF2B5EF4-FFF2-40B4-BE49-F238E27FC236}">
                      <a16:creationId xmlns:a16="http://schemas.microsoft.com/office/drawing/2014/main" id="{DA385A2C-13F1-A496-BE49-831EA81200D6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713662" y="4422397"/>
                  <a:ext cx="73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2">
              <p14:nvContentPartPr>
                <p14:cNvPr id="179" name="墨迹 178">
                  <a:extLst>
                    <a:ext uri="{FF2B5EF4-FFF2-40B4-BE49-F238E27FC236}">
                      <a16:creationId xmlns:a16="http://schemas.microsoft.com/office/drawing/2014/main" id="{96B9CCAA-6EC7-ADAC-2DDD-E47C7A44CA16}"/>
                    </a:ext>
                  </a:extLst>
                </p14:cNvPr>
                <p14:cNvContentPartPr/>
                <p14:nvPr/>
              </p14:nvContentPartPr>
              <p14:xfrm>
                <a:off x="4802222" y="4402957"/>
                <a:ext cx="16560" cy="74880"/>
              </p14:xfrm>
            </p:contentPart>
          </mc:Choice>
          <mc:Fallback>
            <p:pic>
              <p:nvPicPr>
                <p:cNvPr id="179" name="墨迹 178">
                  <a:extLst>
                    <a:ext uri="{FF2B5EF4-FFF2-40B4-BE49-F238E27FC236}">
                      <a16:creationId xmlns:a16="http://schemas.microsoft.com/office/drawing/2014/main" id="{96B9CCAA-6EC7-ADAC-2DDD-E47C7A44CA16}"/>
                    </a:ext>
                  </a:extLst>
                </p:cNvPr>
                <p:cNvPicPr/>
                <p:nvPr/>
              </p:nvPicPr>
              <p:blipFill>
                <a:blip r:embed="rId343"/>
                <a:stretch>
                  <a:fillRect/>
                </a:stretch>
              </p:blipFill>
              <p:spPr>
                <a:xfrm>
                  <a:off x="4793582" y="4394317"/>
                  <a:ext cx="34200" cy="9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4">
              <p14:nvContentPartPr>
                <p14:cNvPr id="235" name="墨迹 234">
                  <a:extLst>
                    <a:ext uri="{FF2B5EF4-FFF2-40B4-BE49-F238E27FC236}">
                      <a16:creationId xmlns:a16="http://schemas.microsoft.com/office/drawing/2014/main" id="{4DA27B8B-1D74-FC05-50EA-D4F4ACAA731C}"/>
                    </a:ext>
                  </a:extLst>
                </p14:cNvPr>
                <p14:cNvContentPartPr/>
                <p14:nvPr/>
              </p14:nvContentPartPr>
              <p14:xfrm>
                <a:off x="3080342" y="4571797"/>
                <a:ext cx="18720" cy="311760"/>
              </p14:xfrm>
            </p:contentPart>
          </mc:Choice>
          <mc:Fallback>
            <p:pic>
              <p:nvPicPr>
                <p:cNvPr id="235" name="墨迹 234">
                  <a:extLst>
                    <a:ext uri="{FF2B5EF4-FFF2-40B4-BE49-F238E27FC236}">
                      <a16:creationId xmlns:a16="http://schemas.microsoft.com/office/drawing/2014/main" id="{4DA27B8B-1D74-FC05-50EA-D4F4ACAA731C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3071702" y="4562797"/>
                  <a:ext cx="36360" cy="329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9" name="组合 238">
            <a:extLst>
              <a:ext uri="{FF2B5EF4-FFF2-40B4-BE49-F238E27FC236}">
                <a16:creationId xmlns:a16="http://schemas.microsoft.com/office/drawing/2014/main" id="{F5481A05-3AF9-1E4D-C206-D1778F28FE26}"/>
              </a:ext>
            </a:extLst>
          </p:cNvPr>
          <p:cNvGrpSpPr/>
          <p:nvPr/>
        </p:nvGrpSpPr>
        <p:grpSpPr>
          <a:xfrm>
            <a:off x="2760302" y="6500677"/>
            <a:ext cx="278640" cy="340920"/>
            <a:chOff x="2760302" y="6500677"/>
            <a:chExt cx="278640" cy="340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46">
              <p14:nvContentPartPr>
                <p14:cNvPr id="237" name="墨迹 236">
                  <a:extLst>
                    <a:ext uri="{FF2B5EF4-FFF2-40B4-BE49-F238E27FC236}">
                      <a16:creationId xmlns:a16="http://schemas.microsoft.com/office/drawing/2014/main" id="{8E4F6C0A-EF84-BC0B-F848-7EA614E2802E}"/>
                    </a:ext>
                  </a:extLst>
                </p14:cNvPr>
                <p14:cNvContentPartPr/>
                <p14:nvPr/>
              </p14:nvContentPartPr>
              <p14:xfrm>
                <a:off x="2760302" y="6500677"/>
                <a:ext cx="107280" cy="226800"/>
              </p14:xfrm>
            </p:contentPart>
          </mc:Choice>
          <mc:Fallback>
            <p:pic>
              <p:nvPicPr>
                <p:cNvPr id="237" name="墨迹 236">
                  <a:extLst>
                    <a:ext uri="{FF2B5EF4-FFF2-40B4-BE49-F238E27FC236}">
                      <a16:creationId xmlns:a16="http://schemas.microsoft.com/office/drawing/2014/main" id="{8E4F6C0A-EF84-BC0B-F848-7EA614E2802E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2751662" y="6491677"/>
                  <a:ext cx="12492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8">
              <p14:nvContentPartPr>
                <p14:cNvPr id="238" name="墨迹 237">
                  <a:extLst>
                    <a:ext uri="{FF2B5EF4-FFF2-40B4-BE49-F238E27FC236}">
                      <a16:creationId xmlns:a16="http://schemas.microsoft.com/office/drawing/2014/main" id="{CD517895-BF06-D8AF-AE4D-427A71AB738E}"/>
                    </a:ext>
                  </a:extLst>
                </p14:cNvPr>
                <p14:cNvContentPartPr/>
                <p14:nvPr/>
              </p14:nvContentPartPr>
              <p14:xfrm>
                <a:off x="2963342" y="6578077"/>
                <a:ext cx="75600" cy="263520"/>
              </p14:xfrm>
            </p:contentPart>
          </mc:Choice>
          <mc:Fallback>
            <p:pic>
              <p:nvPicPr>
                <p:cNvPr id="238" name="墨迹 237">
                  <a:extLst>
                    <a:ext uri="{FF2B5EF4-FFF2-40B4-BE49-F238E27FC236}">
                      <a16:creationId xmlns:a16="http://schemas.microsoft.com/office/drawing/2014/main" id="{CD517895-BF06-D8AF-AE4D-427A71AB738E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2954702" y="6569077"/>
                  <a:ext cx="93240" cy="281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2" name="组合 241">
            <a:extLst>
              <a:ext uri="{FF2B5EF4-FFF2-40B4-BE49-F238E27FC236}">
                <a16:creationId xmlns:a16="http://schemas.microsoft.com/office/drawing/2014/main" id="{791B87D3-0755-3549-590E-05B93694098F}"/>
              </a:ext>
            </a:extLst>
          </p:cNvPr>
          <p:cNvGrpSpPr/>
          <p:nvPr/>
        </p:nvGrpSpPr>
        <p:grpSpPr>
          <a:xfrm>
            <a:off x="3781622" y="5601275"/>
            <a:ext cx="85320" cy="484200"/>
            <a:chOff x="3781622" y="5601275"/>
            <a:chExt cx="85320" cy="484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50">
              <p14:nvContentPartPr>
                <p14:cNvPr id="240" name="墨迹 239">
                  <a:extLst>
                    <a:ext uri="{FF2B5EF4-FFF2-40B4-BE49-F238E27FC236}">
                      <a16:creationId xmlns:a16="http://schemas.microsoft.com/office/drawing/2014/main" id="{71529BC0-9200-FC5A-2969-24975A15E089}"/>
                    </a:ext>
                  </a:extLst>
                </p14:cNvPr>
                <p14:cNvContentPartPr/>
                <p14:nvPr/>
              </p14:nvContentPartPr>
              <p14:xfrm>
                <a:off x="3842102" y="5601275"/>
                <a:ext cx="2160" cy="455760"/>
              </p14:xfrm>
            </p:contentPart>
          </mc:Choice>
          <mc:Fallback>
            <p:pic>
              <p:nvPicPr>
                <p:cNvPr id="240" name="墨迹 239">
                  <a:extLst>
                    <a:ext uri="{FF2B5EF4-FFF2-40B4-BE49-F238E27FC236}">
                      <a16:creationId xmlns:a16="http://schemas.microsoft.com/office/drawing/2014/main" id="{71529BC0-9200-FC5A-2969-24975A15E089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3833102" y="5592635"/>
                  <a:ext cx="19800" cy="47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52">
              <p14:nvContentPartPr>
                <p14:cNvPr id="241" name="墨迹 240">
                  <a:extLst>
                    <a:ext uri="{FF2B5EF4-FFF2-40B4-BE49-F238E27FC236}">
                      <a16:creationId xmlns:a16="http://schemas.microsoft.com/office/drawing/2014/main" id="{E52C083B-BF06-8191-911E-8A30FE0814B9}"/>
                    </a:ext>
                  </a:extLst>
                </p14:cNvPr>
                <p14:cNvContentPartPr/>
                <p14:nvPr/>
              </p14:nvContentPartPr>
              <p14:xfrm>
                <a:off x="3781622" y="5945075"/>
                <a:ext cx="85320" cy="140400"/>
              </p14:xfrm>
            </p:contentPart>
          </mc:Choice>
          <mc:Fallback>
            <p:pic>
              <p:nvPicPr>
                <p:cNvPr id="241" name="墨迹 240">
                  <a:extLst>
                    <a:ext uri="{FF2B5EF4-FFF2-40B4-BE49-F238E27FC236}">
                      <a16:creationId xmlns:a16="http://schemas.microsoft.com/office/drawing/2014/main" id="{E52C083B-BF06-8191-911E-8A30FE0814B9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3772982" y="5936435"/>
                  <a:ext cx="102960" cy="158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1232416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Sobel</a:t>
            </a:r>
            <a:r>
              <a:rPr lang="en-US" altLang="zh-CN" dirty="0"/>
              <a:t> mask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Gx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Gy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3083064" y="1484781"/>
          <a:ext cx="2064999" cy="1656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3059832" y="3573016"/>
          <a:ext cx="2064999" cy="165618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83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83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83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-1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2062"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732240" y="4149080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 axis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Programming of </a:t>
            </a:r>
            <a:r>
              <a:rPr lang="en-US" altLang="zh-CN" dirty="0" err="1"/>
              <a:t>Sobel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B4329C-0575-1917-58BD-0667C41A15CA}"/>
              </a:ext>
            </a:extLst>
          </p:cNvPr>
          <p:cNvGrpSpPr/>
          <p:nvPr/>
        </p:nvGrpSpPr>
        <p:grpSpPr>
          <a:xfrm>
            <a:off x="1188902" y="2494237"/>
            <a:ext cx="1057680" cy="493200"/>
            <a:chOff x="1188902" y="2494237"/>
            <a:chExt cx="1057680" cy="49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4D395FE-DB3E-3173-9C34-0BE70917FB67}"/>
                    </a:ext>
                  </a:extLst>
                </p14:cNvPr>
                <p14:cNvContentPartPr/>
                <p14:nvPr/>
              </p14:nvContentPartPr>
              <p14:xfrm>
                <a:off x="1188902" y="2574157"/>
                <a:ext cx="183240" cy="30780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4D395FE-DB3E-3173-9C34-0BE70917FB67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180262" y="2565157"/>
                  <a:ext cx="200880" cy="32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500F9D43-4C58-9CBE-60E2-516A77BACC89}"/>
                    </a:ext>
                  </a:extLst>
                </p14:cNvPr>
                <p14:cNvContentPartPr/>
                <p14:nvPr/>
              </p14:nvContentPartPr>
              <p14:xfrm>
                <a:off x="1490222" y="2707357"/>
                <a:ext cx="79920" cy="14976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500F9D43-4C58-9CBE-60E2-516A77BACC89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81582" y="2698357"/>
                  <a:ext cx="975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C6C402C1-71DA-8830-009C-6CE4D81DD058}"/>
                    </a:ext>
                  </a:extLst>
                </p14:cNvPr>
                <p14:cNvContentPartPr/>
                <p14:nvPr/>
              </p14:nvContentPartPr>
              <p14:xfrm>
                <a:off x="1473662" y="2574157"/>
                <a:ext cx="181440" cy="28368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C6C402C1-71DA-8830-009C-6CE4D81DD0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64662" y="2565157"/>
                  <a:ext cx="199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8420886C-2E6C-7DD4-6F7F-9282DDC657FF}"/>
                    </a:ext>
                  </a:extLst>
                </p14:cNvPr>
                <p14:cNvContentPartPr/>
                <p14:nvPr/>
              </p14:nvContentPartPr>
              <p14:xfrm>
                <a:off x="1757342" y="2643277"/>
                <a:ext cx="105840" cy="17496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8420886C-2E6C-7DD4-6F7F-9282DDC657F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8702" y="2634277"/>
                  <a:ext cx="12348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0517A48A-491D-6A9B-B006-F7EE04588B06}"/>
                    </a:ext>
                  </a:extLst>
                </p14:cNvPr>
                <p14:cNvContentPartPr/>
                <p14:nvPr/>
              </p14:nvContentPartPr>
              <p14:xfrm>
                <a:off x="1890542" y="2494237"/>
                <a:ext cx="56160" cy="39672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0517A48A-491D-6A9B-B006-F7EE04588B0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881902" y="2485237"/>
                  <a:ext cx="73800" cy="41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D7C49EA-CCA6-E98B-F4EA-8142B4B180F7}"/>
                    </a:ext>
                  </a:extLst>
                </p14:cNvPr>
                <p14:cNvContentPartPr/>
                <p14:nvPr/>
              </p14:nvContentPartPr>
              <p14:xfrm>
                <a:off x="2048222" y="2503237"/>
                <a:ext cx="117720" cy="324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D7C49EA-CCA6-E98B-F4EA-8142B4B180F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039582" y="2494237"/>
                  <a:ext cx="13536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9A41911-2C74-B099-BBB8-E17AA8A1117F}"/>
                    </a:ext>
                  </a:extLst>
                </p14:cNvPr>
                <p14:cNvContentPartPr/>
                <p14:nvPr/>
              </p14:nvContentPartPr>
              <p14:xfrm>
                <a:off x="2032382" y="2600797"/>
                <a:ext cx="214200" cy="38664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9A41911-2C74-B099-BBB8-E17AA8A111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23742" y="2592157"/>
                  <a:ext cx="231840" cy="404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53B22A43-B3AB-4DDC-05F3-44FAE3CFBB7E}"/>
              </a:ext>
            </a:extLst>
          </p:cNvPr>
          <p:cNvGrpSpPr/>
          <p:nvPr/>
        </p:nvGrpSpPr>
        <p:grpSpPr>
          <a:xfrm>
            <a:off x="2663102" y="2840557"/>
            <a:ext cx="14400" cy="37440"/>
            <a:chOff x="2663102" y="2840557"/>
            <a:chExt cx="14400" cy="374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3BCD9E9D-6540-FE05-9747-70D4F28D9081}"/>
                    </a:ext>
                  </a:extLst>
                </p14:cNvPr>
                <p14:cNvContentPartPr/>
                <p14:nvPr/>
              </p14:nvContentPartPr>
              <p14:xfrm>
                <a:off x="2663102" y="2840557"/>
                <a:ext cx="360" cy="36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3BCD9E9D-6540-FE05-9747-70D4F28D90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54102" y="283155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70C5E8B5-B606-1ECD-435C-B7E4504A265E}"/>
                    </a:ext>
                  </a:extLst>
                </p14:cNvPr>
                <p14:cNvContentPartPr/>
                <p14:nvPr/>
              </p14:nvContentPartPr>
              <p14:xfrm>
                <a:off x="2671742" y="2867197"/>
                <a:ext cx="5760" cy="108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70C5E8B5-B606-1ECD-435C-B7E4504A265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662742" y="2858557"/>
                  <a:ext cx="23400" cy="28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1BC1BA6-DFB8-8FE6-1AE5-8DC63807AD51}"/>
              </a:ext>
            </a:extLst>
          </p:cNvPr>
          <p:cNvGrpSpPr/>
          <p:nvPr/>
        </p:nvGrpSpPr>
        <p:grpSpPr>
          <a:xfrm>
            <a:off x="3115982" y="2263477"/>
            <a:ext cx="1024920" cy="1357920"/>
            <a:chOff x="3115982" y="2263477"/>
            <a:chExt cx="1024920" cy="135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8DD6D11-A4E4-307B-281F-316EDEEFD255}"/>
                    </a:ext>
                  </a:extLst>
                </p14:cNvPr>
                <p14:cNvContentPartPr/>
                <p14:nvPr/>
              </p14:nvContentPartPr>
              <p14:xfrm>
                <a:off x="3115982" y="2263477"/>
                <a:ext cx="99000" cy="135792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8DD6D11-A4E4-307B-281F-316EDEEFD25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6982" y="2254477"/>
                  <a:ext cx="116640" cy="137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E449EF1C-E083-91B8-7D36-7E35931BA5D1}"/>
                    </a:ext>
                  </a:extLst>
                </p14:cNvPr>
                <p14:cNvContentPartPr/>
                <p14:nvPr/>
              </p14:nvContentPartPr>
              <p14:xfrm>
                <a:off x="3142622" y="2268877"/>
                <a:ext cx="998280" cy="11754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E449EF1C-E083-91B8-7D36-7E35931BA5D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33622" y="2259877"/>
                  <a:ext cx="1015920" cy="119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07D35A4A-EDFB-C673-DEBE-BFC2DD26A9FD}"/>
                    </a:ext>
                  </a:extLst>
                </p14:cNvPr>
                <p14:cNvContentPartPr/>
                <p14:nvPr/>
              </p14:nvContentPartPr>
              <p14:xfrm>
                <a:off x="3213182" y="3443917"/>
                <a:ext cx="906120" cy="9828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07D35A4A-EDFB-C673-DEBE-BFC2DD26A9F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204542" y="3434917"/>
                  <a:ext cx="923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9098663D-C02E-29C0-D41A-98A5AA484318}"/>
                    </a:ext>
                  </a:extLst>
                </p14:cNvPr>
                <p14:cNvContentPartPr/>
                <p14:nvPr/>
              </p14:nvContentPartPr>
              <p14:xfrm>
                <a:off x="3195542" y="2706637"/>
                <a:ext cx="843840" cy="7236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9098663D-C02E-29C0-D41A-98A5AA48431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86542" y="2697637"/>
                  <a:ext cx="8614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9EE76AF9-97A0-ED32-A9AF-ED13221E3E46}"/>
                    </a:ext>
                  </a:extLst>
                </p14:cNvPr>
                <p14:cNvContentPartPr/>
                <p14:nvPr/>
              </p14:nvContentPartPr>
              <p14:xfrm>
                <a:off x="3151262" y="2933797"/>
                <a:ext cx="824040" cy="120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9EE76AF9-97A0-ED32-A9AF-ED13221E3E4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142262" y="2924797"/>
                  <a:ext cx="8416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68D4ADB8-0C8A-C24D-C220-6D095B5377ED}"/>
                    </a:ext>
                  </a:extLst>
                </p14:cNvPr>
                <p14:cNvContentPartPr/>
                <p14:nvPr/>
              </p14:nvContentPartPr>
              <p14:xfrm>
                <a:off x="3434942" y="2290117"/>
                <a:ext cx="135360" cy="1324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68D4ADB8-0C8A-C24D-C220-6D095B5377E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425942" y="2281477"/>
                  <a:ext cx="153000" cy="134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DC2DA059-06FF-95EC-C277-66205BE29E1D}"/>
                    </a:ext>
                  </a:extLst>
                </p14:cNvPr>
                <p14:cNvContentPartPr/>
                <p14:nvPr/>
              </p14:nvContentPartPr>
              <p14:xfrm>
                <a:off x="3710342" y="2454997"/>
                <a:ext cx="152280" cy="1037520"/>
              </p14:xfrm>
            </p:contentPart>
          </mc:Choice>
          <mc:Fallback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DC2DA059-06FF-95EC-C277-66205BE29E1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701342" y="2445997"/>
                  <a:ext cx="169920" cy="10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94F73494-E290-0DD5-CBC6-358861DCB1D9}"/>
                    </a:ext>
                  </a:extLst>
                </p14:cNvPr>
                <p14:cNvContentPartPr/>
                <p14:nvPr/>
              </p14:nvContentPartPr>
              <p14:xfrm>
                <a:off x="3937862" y="2449957"/>
                <a:ext cx="3960" cy="18036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94F73494-E290-0DD5-CBC6-358861DCB1D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929222" y="2440957"/>
                  <a:ext cx="2160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0E351CD-126B-0C5E-BB71-9C30A06C7B21}"/>
                    </a:ext>
                  </a:extLst>
                </p14:cNvPr>
                <p14:cNvContentPartPr/>
                <p14:nvPr/>
              </p14:nvContentPartPr>
              <p14:xfrm>
                <a:off x="3923462" y="2791957"/>
                <a:ext cx="85680" cy="13572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0E351CD-126B-0C5E-BB71-9C30A06C7B21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914822" y="2782957"/>
                  <a:ext cx="1033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0931E7A0-DC0C-1AED-A9C8-C129CB6B65AA}"/>
                    </a:ext>
                  </a:extLst>
                </p14:cNvPr>
                <p14:cNvContentPartPr/>
                <p14:nvPr/>
              </p14:nvContentPartPr>
              <p14:xfrm>
                <a:off x="3914462" y="3071317"/>
                <a:ext cx="9360" cy="3110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0931E7A0-DC0C-1AED-A9C8-C129CB6B65AA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05822" y="3062317"/>
                  <a:ext cx="2700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50453D4-2B87-7765-E48D-A3E7A0DF9C4A}"/>
                    </a:ext>
                  </a:extLst>
                </p14:cNvPr>
                <p14:cNvContentPartPr/>
                <p14:nvPr/>
              </p14:nvContentPartPr>
              <p14:xfrm>
                <a:off x="3971342" y="2848117"/>
                <a:ext cx="37800" cy="4608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50453D4-2B87-7765-E48D-A3E7A0DF9C4A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962342" y="2839477"/>
                  <a:ext cx="5544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5F85B550-9373-3338-B04A-287907C36404}"/>
                    </a:ext>
                  </a:extLst>
                </p14:cNvPr>
                <p14:cNvContentPartPr/>
                <p14:nvPr/>
              </p14:nvContentPartPr>
              <p14:xfrm>
                <a:off x="3248822" y="2492077"/>
                <a:ext cx="360" cy="1252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5F85B550-9373-3338-B04A-287907C3640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39822" y="2483437"/>
                  <a:ext cx="1800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7A0E45A4-BAD9-4755-8529-C3675F8590A3}"/>
                    </a:ext>
                  </a:extLst>
                </p14:cNvPr>
                <p14:cNvContentPartPr/>
                <p14:nvPr/>
              </p14:nvContentPartPr>
              <p14:xfrm>
                <a:off x="3248822" y="2902477"/>
                <a:ext cx="60120" cy="36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7A0E45A4-BAD9-4755-8529-C3675F8590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239822" y="2893837"/>
                  <a:ext cx="777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554B35F-CF4D-684A-E583-B8E19643300F}"/>
                    </a:ext>
                  </a:extLst>
                </p14:cNvPr>
                <p14:cNvContentPartPr/>
                <p14:nvPr/>
              </p14:nvContentPartPr>
              <p14:xfrm>
                <a:off x="3346382" y="2831557"/>
                <a:ext cx="360" cy="93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554B35F-CF4D-684A-E583-B8E19643300F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337742" y="2822917"/>
                  <a:ext cx="180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73C3E5AB-CF53-5C8D-BF03-25A395830421}"/>
                    </a:ext>
                  </a:extLst>
                </p14:cNvPr>
                <p14:cNvContentPartPr/>
                <p14:nvPr/>
              </p14:nvContentPartPr>
              <p14:xfrm>
                <a:off x="3275822" y="2795197"/>
                <a:ext cx="114840" cy="1454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73C3E5AB-CF53-5C8D-BF03-25A395830421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266822" y="2786197"/>
                  <a:ext cx="13248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0C361482-5FE2-B531-DD83-2B68DEF8C9A6}"/>
                    </a:ext>
                  </a:extLst>
                </p14:cNvPr>
                <p14:cNvContentPartPr/>
                <p14:nvPr/>
              </p14:nvContentPartPr>
              <p14:xfrm>
                <a:off x="3346382" y="3133237"/>
                <a:ext cx="9720" cy="2149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0C361482-5FE2-B531-DD83-2B68DEF8C9A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337742" y="3124597"/>
                  <a:ext cx="27360" cy="23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4062432-D1FC-4FAE-A3A8-CB448A890AF3}"/>
              </a:ext>
            </a:extLst>
          </p:cNvPr>
          <p:cNvGrpSpPr/>
          <p:nvPr/>
        </p:nvGrpSpPr>
        <p:grpSpPr>
          <a:xfrm>
            <a:off x="1228142" y="4145557"/>
            <a:ext cx="964800" cy="531360"/>
            <a:chOff x="1228142" y="4145557"/>
            <a:chExt cx="964800" cy="531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4BE6BA00-21E4-CEDE-0751-802134A959B5}"/>
                    </a:ext>
                  </a:extLst>
                </p14:cNvPr>
                <p14:cNvContentPartPr/>
                <p14:nvPr/>
              </p14:nvContentPartPr>
              <p14:xfrm>
                <a:off x="1228142" y="4361557"/>
                <a:ext cx="128520" cy="29664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4BE6BA00-21E4-CEDE-0751-802134A959B5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19142" y="4352917"/>
                  <a:ext cx="146160" cy="31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6FA81475-354A-B540-6169-4D8C43F2A161}"/>
                    </a:ext>
                  </a:extLst>
                </p14:cNvPr>
                <p14:cNvContentPartPr/>
                <p14:nvPr/>
              </p14:nvContentPartPr>
              <p14:xfrm>
                <a:off x="1426142" y="4498717"/>
                <a:ext cx="104760" cy="1497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6FA81475-354A-B540-6169-4D8C43F2A161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17142" y="4489717"/>
                  <a:ext cx="1224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547A88D-D0D8-40BA-9E72-471CD84F884A}"/>
                    </a:ext>
                  </a:extLst>
                </p14:cNvPr>
                <p14:cNvContentPartPr/>
                <p14:nvPr/>
              </p14:nvContentPartPr>
              <p14:xfrm>
                <a:off x="1553222" y="4216477"/>
                <a:ext cx="149760" cy="37728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547A88D-D0D8-40BA-9E72-471CD84F884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544582" y="4207477"/>
                  <a:ext cx="167400" cy="39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87812F89-0913-20B8-74F9-3C8400090B06}"/>
                    </a:ext>
                  </a:extLst>
                </p14:cNvPr>
                <p14:cNvContentPartPr/>
                <p14:nvPr/>
              </p14:nvContentPartPr>
              <p14:xfrm>
                <a:off x="1740782" y="4392157"/>
                <a:ext cx="93960" cy="14400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87812F89-0913-20B8-74F9-3C8400090B0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731782" y="4383157"/>
                  <a:ext cx="111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B59B9C2F-590A-0CF3-89CF-CA795082FE71}"/>
                    </a:ext>
                  </a:extLst>
                </p14:cNvPr>
                <p14:cNvContentPartPr/>
                <p14:nvPr/>
              </p14:nvContentPartPr>
              <p14:xfrm>
                <a:off x="1854902" y="4172197"/>
                <a:ext cx="62640" cy="43632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B59B9C2F-590A-0CF3-89CF-CA795082FE7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46262" y="4163197"/>
                  <a:ext cx="80280" cy="45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5A55FFF1-FDA5-5845-4FFD-E358B7323711}"/>
                    </a:ext>
                  </a:extLst>
                </p14:cNvPr>
                <p14:cNvContentPartPr/>
                <p14:nvPr/>
              </p14:nvContentPartPr>
              <p14:xfrm>
                <a:off x="2015102" y="4198837"/>
                <a:ext cx="108000" cy="14832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5A55FFF1-FDA5-5845-4FFD-E358B732371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006102" y="4189837"/>
                  <a:ext cx="12564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60E0346D-D409-FB5D-9733-056F56EA7DAF}"/>
                    </a:ext>
                  </a:extLst>
                </p14:cNvPr>
                <p14:cNvContentPartPr/>
                <p14:nvPr/>
              </p14:nvContentPartPr>
              <p14:xfrm>
                <a:off x="2118782" y="4145557"/>
                <a:ext cx="74160" cy="23796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60E0346D-D409-FB5D-9733-056F56EA7DA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10142" y="4136917"/>
                  <a:ext cx="9180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9BF08946-C895-2D50-8AE7-C950DD00993C}"/>
                    </a:ext>
                  </a:extLst>
                </p14:cNvPr>
                <p14:cNvContentPartPr/>
                <p14:nvPr/>
              </p14:nvContentPartPr>
              <p14:xfrm>
                <a:off x="2112662" y="4376677"/>
                <a:ext cx="39960" cy="30024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9BF08946-C895-2D50-8AE7-C950DD00993C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04022" y="4367677"/>
                  <a:ext cx="57600" cy="31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组合 71">
            <a:extLst>
              <a:ext uri="{FF2B5EF4-FFF2-40B4-BE49-F238E27FC236}">
                <a16:creationId xmlns:a16="http://schemas.microsoft.com/office/drawing/2014/main" id="{EEB9B440-4CDA-A2BE-3072-2B8D21BF5CFD}"/>
              </a:ext>
            </a:extLst>
          </p:cNvPr>
          <p:cNvGrpSpPr/>
          <p:nvPr/>
        </p:nvGrpSpPr>
        <p:grpSpPr>
          <a:xfrm>
            <a:off x="2849582" y="3888157"/>
            <a:ext cx="1260000" cy="1314360"/>
            <a:chOff x="2849582" y="3888157"/>
            <a:chExt cx="1260000" cy="1314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8843662-7736-1186-44FF-A81920F6CDA5}"/>
                    </a:ext>
                  </a:extLst>
                </p14:cNvPr>
                <p14:cNvContentPartPr/>
                <p14:nvPr/>
              </p14:nvContentPartPr>
              <p14:xfrm>
                <a:off x="2849582" y="4021357"/>
                <a:ext cx="70200" cy="1080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8843662-7736-1186-44FF-A81920F6CDA5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40582" y="4012357"/>
                  <a:ext cx="87840" cy="10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F672EFAE-A48F-649A-0E41-C634681DFD14}"/>
                    </a:ext>
                  </a:extLst>
                </p14:cNvPr>
                <p14:cNvContentPartPr/>
                <p14:nvPr/>
              </p14:nvContentPartPr>
              <p14:xfrm>
                <a:off x="2920502" y="3888157"/>
                <a:ext cx="1046160" cy="1335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F672EFAE-A48F-649A-0E41-C634681DFD14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911502" y="3879157"/>
                  <a:ext cx="106380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EB990AF-4C30-CC6A-A2E2-539EF33D5904}"/>
                    </a:ext>
                  </a:extLst>
                </p14:cNvPr>
                <p14:cNvContentPartPr/>
                <p14:nvPr/>
              </p14:nvContentPartPr>
              <p14:xfrm>
                <a:off x="3941462" y="3905797"/>
                <a:ext cx="26640" cy="1039320"/>
              </p14:xfrm>
            </p:contentPart>
          </mc:Choice>
          <mc:Fallback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EB990AF-4C30-CC6A-A2E2-539EF33D5904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932462" y="3896797"/>
                  <a:ext cx="44280" cy="105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1BDCDEAB-1EC4-D4EB-A9A8-652925B5C708}"/>
                    </a:ext>
                  </a:extLst>
                </p14:cNvPr>
                <p14:cNvContentPartPr/>
                <p14:nvPr/>
              </p14:nvContentPartPr>
              <p14:xfrm>
                <a:off x="2929502" y="5050957"/>
                <a:ext cx="360" cy="1400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1BDCDEAB-1EC4-D4EB-A9A8-652925B5C708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920502" y="5041957"/>
                  <a:ext cx="1800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832E456E-6323-F7BD-F9DE-A10C08999866}"/>
                    </a:ext>
                  </a:extLst>
                </p14:cNvPr>
                <p14:cNvContentPartPr/>
                <p14:nvPr/>
              </p14:nvContentPartPr>
              <p14:xfrm>
                <a:off x="2929502" y="5064637"/>
                <a:ext cx="1062000" cy="137880"/>
              </p14:xfrm>
            </p:contentPart>
          </mc:Choice>
          <mc:Fallback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832E456E-6323-F7BD-F9DE-A10C0899986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920502" y="5055637"/>
                  <a:ext cx="107964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E21388F8-9DB8-CE71-B7C3-DE021DC1BF7D}"/>
                    </a:ext>
                  </a:extLst>
                </p14:cNvPr>
                <p14:cNvContentPartPr/>
                <p14:nvPr/>
              </p14:nvContentPartPr>
              <p14:xfrm>
                <a:off x="2908262" y="4401157"/>
                <a:ext cx="842040" cy="108720"/>
              </p14:xfrm>
            </p:contentPart>
          </mc:Choice>
          <mc:Fallback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E21388F8-9DB8-CE71-B7C3-DE021DC1BF7D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899622" y="4392157"/>
                  <a:ext cx="8596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C4630EF6-D8BC-AE83-78B6-62F9A5E065A1}"/>
                    </a:ext>
                  </a:extLst>
                </p14:cNvPr>
                <p14:cNvContentPartPr/>
                <p14:nvPr/>
              </p14:nvContentPartPr>
              <p14:xfrm>
                <a:off x="2982422" y="4605277"/>
                <a:ext cx="1127160" cy="153000"/>
              </p14:xfrm>
            </p:contentPart>
          </mc:Choice>
          <mc:Fallback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C4630EF6-D8BC-AE83-78B6-62F9A5E065A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973422" y="4596277"/>
                  <a:ext cx="114480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9E1AA99C-D5BE-CA79-7761-D135D2A88C65}"/>
                    </a:ext>
                  </a:extLst>
                </p14:cNvPr>
                <p14:cNvContentPartPr/>
                <p14:nvPr/>
              </p14:nvContentPartPr>
              <p14:xfrm>
                <a:off x="3106982" y="4038997"/>
                <a:ext cx="79200" cy="903240"/>
              </p14:xfrm>
            </p:contentPart>
          </mc:Choice>
          <mc:Fallback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9E1AA99C-D5BE-CA79-7761-D135D2A88C65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097982" y="4029997"/>
                  <a:ext cx="96840" cy="92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4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B18480B0-427F-F0CF-CAB3-B95FB6B39A0E}"/>
                    </a:ext>
                  </a:extLst>
                </p14:cNvPr>
                <p14:cNvContentPartPr/>
                <p14:nvPr/>
              </p14:nvContentPartPr>
              <p14:xfrm>
                <a:off x="3355382" y="3985717"/>
                <a:ext cx="201960" cy="1155240"/>
              </p14:xfrm>
            </p:contentPart>
          </mc:Choice>
          <mc:Fallback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B18480B0-427F-F0CF-CAB3-B95FB6B39A0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346742" y="3976717"/>
                  <a:ext cx="219600" cy="11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6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6DBF56F0-1B13-D272-B0F7-4DA0C701235A}"/>
                    </a:ext>
                  </a:extLst>
                </p14:cNvPr>
                <p14:cNvContentPartPr/>
                <p14:nvPr/>
              </p14:nvContentPartPr>
              <p14:xfrm>
                <a:off x="3310742" y="4805797"/>
                <a:ext cx="61560" cy="159120"/>
              </p14:xfrm>
            </p:contentPart>
          </mc:Choice>
          <mc:Fallback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6DBF56F0-1B13-D272-B0F7-4DA0C701235A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3302102" y="4796797"/>
                  <a:ext cx="79200" cy="17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8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2055FA05-EC80-DE40-B64C-1A65D9A1D007}"/>
                    </a:ext>
                  </a:extLst>
                </p14:cNvPr>
                <p14:cNvContentPartPr/>
                <p14:nvPr/>
              </p14:nvContentPartPr>
              <p14:xfrm>
                <a:off x="3035702" y="4855477"/>
                <a:ext cx="8640" cy="132480"/>
              </p14:xfrm>
            </p:contentPart>
          </mc:Choice>
          <mc:Fallback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2055FA05-EC80-DE40-B64C-1A65D9A1D007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027062" y="4846837"/>
                  <a:ext cx="2628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7A7056B8-B32D-DA27-8357-FC86CD0C873F}"/>
                    </a:ext>
                  </a:extLst>
                </p14:cNvPr>
                <p14:cNvContentPartPr/>
                <p14:nvPr/>
              </p14:nvContentPartPr>
              <p14:xfrm>
                <a:off x="3745982" y="4811197"/>
                <a:ext cx="360" cy="66960"/>
              </p14:xfrm>
            </p:contentPart>
          </mc:Choice>
          <mc:Fallback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7A7056B8-B32D-DA27-8357-FC86CD0C873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737342" y="4802557"/>
                  <a:ext cx="180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2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85B1E07E-0334-8716-99BE-C9C4C7143E09}"/>
                    </a:ext>
                  </a:extLst>
                </p14:cNvPr>
                <p14:cNvContentPartPr/>
                <p14:nvPr/>
              </p14:nvContentPartPr>
              <p14:xfrm>
                <a:off x="2875862" y="4252477"/>
                <a:ext cx="27720" cy="17640"/>
              </p14:xfrm>
            </p:contentPart>
          </mc:Choice>
          <mc:Fallback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85B1E07E-0334-8716-99BE-C9C4C7143E09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867222" y="4243477"/>
                  <a:ext cx="4536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4">
              <p14:nvContentPartPr>
                <p14:cNvPr id="65" name="墨迹 64">
                  <a:extLst>
                    <a:ext uri="{FF2B5EF4-FFF2-40B4-BE49-F238E27FC236}">
                      <a16:creationId xmlns:a16="http://schemas.microsoft.com/office/drawing/2014/main" id="{50C1BC5D-00D5-60DB-50CB-76BCC3C287C5}"/>
                    </a:ext>
                  </a:extLst>
                </p14:cNvPr>
                <p14:cNvContentPartPr/>
                <p14:nvPr/>
              </p14:nvContentPartPr>
              <p14:xfrm>
                <a:off x="2964782" y="4172197"/>
                <a:ext cx="360" cy="142920"/>
              </p14:xfrm>
            </p:contentPart>
          </mc:Choice>
          <mc:Fallback>
            <p:pic>
              <p:nvPicPr>
                <p:cNvPr id="65" name="墨迹 64">
                  <a:extLst>
                    <a:ext uri="{FF2B5EF4-FFF2-40B4-BE49-F238E27FC236}">
                      <a16:creationId xmlns:a16="http://schemas.microsoft.com/office/drawing/2014/main" id="{50C1BC5D-00D5-60DB-50CB-76BCC3C287C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956142" y="4163197"/>
                  <a:ext cx="1800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9DEB9FF4-A74A-3D8D-146B-3A22998EC782}"/>
                    </a:ext>
                  </a:extLst>
                </p14:cNvPr>
                <p14:cNvContentPartPr/>
                <p14:nvPr/>
              </p14:nvContentPartPr>
              <p14:xfrm>
                <a:off x="3186902" y="4223677"/>
                <a:ext cx="34200" cy="10800"/>
              </p14:xfrm>
            </p:contentPart>
          </mc:Choice>
          <mc:Fallback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9DEB9FF4-A74A-3D8D-146B-3A22998EC78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177902" y="4215037"/>
                  <a:ext cx="51840" cy="2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5547D46D-E87E-EF4D-6CDB-ADA84BEC58E4}"/>
                    </a:ext>
                  </a:extLst>
                </p14:cNvPr>
                <p14:cNvContentPartPr/>
                <p14:nvPr/>
              </p14:nvContentPartPr>
              <p14:xfrm>
                <a:off x="3204542" y="4139077"/>
                <a:ext cx="93600" cy="172800"/>
              </p14:xfrm>
            </p:contentPart>
          </mc:Choice>
          <mc:Fallback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5547D46D-E87E-EF4D-6CDB-ADA84BEC58E4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3195542" y="4130437"/>
                  <a:ext cx="111240" cy="19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0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0D355B6D-CF2F-BF5D-F412-3FB7B5408B9C}"/>
                    </a:ext>
                  </a:extLst>
                </p14:cNvPr>
                <p14:cNvContentPartPr/>
                <p14:nvPr/>
              </p14:nvContentPartPr>
              <p14:xfrm>
                <a:off x="3559502" y="4145557"/>
                <a:ext cx="71280" cy="9360"/>
              </p14:xfrm>
            </p:contentPart>
          </mc:Choice>
          <mc:Fallback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0D355B6D-CF2F-BF5D-F412-3FB7B5408B9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3550862" y="4136917"/>
                  <a:ext cx="8892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76CA78F3-F94F-8A58-36D4-5ECE687B957F}"/>
                    </a:ext>
                  </a:extLst>
                </p14:cNvPr>
                <p14:cNvContentPartPr/>
                <p14:nvPr/>
              </p14:nvContentPartPr>
              <p14:xfrm>
                <a:off x="3692702" y="4083277"/>
                <a:ext cx="360" cy="184320"/>
              </p14:xfrm>
            </p:contentPart>
          </mc:Choice>
          <mc:Fallback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76CA78F3-F94F-8A58-36D4-5ECE687B957F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3684062" y="4074277"/>
                  <a:ext cx="18000" cy="2019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relief effect</a:t>
            </a:r>
            <a:endParaRPr lang="zh-CN" altLang="en-US" dirty="0"/>
          </a:p>
        </p:txBody>
      </p:sp>
      <p:pic>
        <p:nvPicPr>
          <p:cNvPr id="4" name="内容占位符 3" descr="th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556792"/>
            <a:ext cx="3300958" cy="2475719"/>
          </a:xfrm>
        </p:spPr>
      </p:pic>
      <p:pic>
        <p:nvPicPr>
          <p:cNvPr id="5" name="图片 4" descr="cancelleria_relief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59998" y="3645024"/>
            <a:ext cx="6784001" cy="275996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Sunken or Raised?</a:t>
            </a:r>
            <a:endParaRPr lang="zh-CN" altLang="en-US" dirty="0"/>
          </a:p>
        </p:txBody>
      </p:sp>
      <p:pic>
        <p:nvPicPr>
          <p:cNvPr id="4" name="内容占位符 3" descr="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75656" y="2276872"/>
            <a:ext cx="3436590" cy="3731521"/>
          </a:xfr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5366E2-EF03-E2BB-135A-20B7ED04E1A5}"/>
              </a:ext>
            </a:extLst>
          </p:cNvPr>
          <p:cNvGrpSpPr/>
          <p:nvPr/>
        </p:nvGrpSpPr>
        <p:grpSpPr>
          <a:xfrm>
            <a:off x="7013342" y="1908157"/>
            <a:ext cx="233280" cy="1299240"/>
            <a:chOff x="7013342" y="1908157"/>
            <a:chExt cx="233280" cy="1299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DC1D6774-B70E-A71A-DD13-C8F3AA29E740}"/>
                    </a:ext>
                  </a:extLst>
                </p14:cNvPr>
                <p14:cNvContentPartPr/>
                <p14:nvPr/>
              </p14:nvContentPartPr>
              <p14:xfrm>
                <a:off x="7101902" y="1908157"/>
                <a:ext cx="27720" cy="1233360"/>
              </p14:xfrm>
            </p:contentPart>
          </mc:Choice>
          <mc:Fallback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DC1D6774-B70E-A71A-DD13-C8F3AA29E740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092902" y="1899517"/>
                  <a:ext cx="45360" cy="12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88950F39-C305-2738-BFC7-02E3F17C8AAD}"/>
                    </a:ext>
                  </a:extLst>
                </p14:cNvPr>
                <p14:cNvContentPartPr/>
                <p14:nvPr/>
              </p14:nvContentPartPr>
              <p14:xfrm>
                <a:off x="7013342" y="2976277"/>
                <a:ext cx="233280" cy="23112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88950F39-C305-2738-BFC7-02E3F17C8AAD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7004342" y="2967277"/>
                  <a:ext cx="25092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54352CA-9046-F855-D3D3-4B870F30B684}"/>
              </a:ext>
            </a:extLst>
          </p:cNvPr>
          <p:cNvGrpSpPr/>
          <p:nvPr/>
        </p:nvGrpSpPr>
        <p:grpSpPr>
          <a:xfrm>
            <a:off x="7013342" y="1144957"/>
            <a:ext cx="1083240" cy="727560"/>
            <a:chOff x="7013342" y="1144957"/>
            <a:chExt cx="1083240" cy="72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B8F0A92-7449-A87E-6A90-530C0155F49B}"/>
                    </a:ext>
                  </a:extLst>
                </p14:cNvPr>
                <p14:cNvContentPartPr/>
                <p14:nvPr/>
              </p14:nvContentPartPr>
              <p14:xfrm>
                <a:off x="7013342" y="1331077"/>
                <a:ext cx="360" cy="35064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B8F0A92-7449-A87E-6A90-530C0155F49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7004342" y="1322437"/>
                  <a:ext cx="18000" cy="36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8C5EEF01-5283-2972-66A0-70556B36E001}"/>
                    </a:ext>
                  </a:extLst>
                </p14:cNvPr>
                <p14:cNvContentPartPr/>
                <p14:nvPr/>
              </p14:nvContentPartPr>
              <p14:xfrm>
                <a:off x="7119542" y="1446637"/>
                <a:ext cx="9720" cy="201600"/>
              </p14:xfrm>
            </p:contentPart>
          </mc:Choice>
          <mc:Fallback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8C5EEF01-5283-2972-66A0-70556B36E00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110542" y="1437637"/>
                  <a:ext cx="2736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7E4C865D-CA55-CC5B-8F1E-203179F058D3}"/>
                    </a:ext>
                  </a:extLst>
                </p14:cNvPr>
                <p14:cNvContentPartPr/>
                <p14:nvPr/>
              </p14:nvContentPartPr>
              <p14:xfrm>
                <a:off x="7110902" y="1349077"/>
                <a:ext cx="360" cy="3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7E4C865D-CA55-CC5B-8F1E-203179F058D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101902" y="1340077"/>
                  <a:ext cx="180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3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8E967530-FB59-4874-3583-2E94B653C122}"/>
                    </a:ext>
                  </a:extLst>
                </p14:cNvPr>
                <p14:cNvContentPartPr/>
                <p14:nvPr/>
              </p14:nvContentPartPr>
              <p14:xfrm>
                <a:off x="7215302" y="1440517"/>
                <a:ext cx="130320" cy="43200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8E967530-FB59-4874-3583-2E94B653C12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206302" y="1431517"/>
                  <a:ext cx="147960" cy="44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5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A25DA018-A36A-9C50-B9F6-E31985A7F0F5}"/>
                    </a:ext>
                  </a:extLst>
                </p14:cNvPr>
                <p14:cNvContentPartPr/>
                <p14:nvPr/>
              </p14:nvContentPartPr>
              <p14:xfrm>
                <a:off x="7447862" y="1171597"/>
                <a:ext cx="85680" cy="455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A25DA018-A36A-9C50-B9F6-E31985A7F0F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439222" y="1162597"/>
                  <a:ext cx="103320" cy="47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E50CBD4-15AB-8903-8CFA-CF883CE5C87A}"/>
                    </a:ext>
                  </a:extLst>
                </p14:cNvPr>
                <p14:cNvContentPartPr/>
                <p14:nvPr/>
              </p14:nvContentPartPr>
              <p14:xfrm>
                <a:off x="7625342" y="1491277"/>
                <a:ext cx="18720" cy="1414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E50CBD4-15AB-8903-8CFA-CF883CE5C87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616702" y="1482277"/>
                  <a:ext cx="3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6DBBE4BC-3F8A-91CA-6897-311766C7834E}"/>
                    </a:ext>
                  </a:extLst>
                </p14:cNvPr>
                <p14:cNvContentPartPr/>
                <p14:nvPr/>
              </p14:nvContentPartPr>
              <p14:xfrm>
                <a:off x="7607702" y="1233517"/>
                <a:ext cx="7560" cy="3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6DBBE4BC-3F8A-91CA-6897-311766C7834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599062" y="1224877"/>
                  <a:ext cx="25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2A517F62-1156-1164-7A29-4EFC995D1664}"/>
                    </a:ext>
                  </a:extLst>
                </p14:cNvPr>
                <p14:cNvContentPartPr/>
                <p14:nvPr/>
              </p14:nvContentPartPr>
              <p14:xfrm>
                <a:off x="7554782" y="1265557"/>
                <a:ext cx="99360" cy="396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2A517F62-1156-1164-7A29-4EFC995D1664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7545782" y="1256917"/>
                  <a:ext cx="1170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161F1F3-F483-0E94-4C4B-B319D20ADC53}"/>
                    </a:ext>
                  </a:extLst>
                </p14:cNvPr>
                <p14:cNvContentPartPr/>
                <p14:nvPr/>
              </p14:nvContentPartPr>
              <p14:xfrm>
                <a:off x="7583582" y="1153597"/>
                <a:ext cx="108360" cy="49572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161F1F3-F483-0E94-4C4B-B319D20ADC53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7574942" y="1144957"/>
                  <a:ext cx="126000" cy="51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5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28F49DCB-109D-CAAC-98E8-AA6776334FF2}"/>
                    </a:ext>
                  </a:extLst>
                </p14:cNvPr>
                <p14:cNvContentPartPr/>
                <p14:nvPr/>
              </p14:nvContentPartPr>
              <p14:xfrm>
                <a:off x="7723262" y="1144957"/>
                <a:ext cx="18000" cy="49104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28F49DCB-109D-CAAC-98E8-AA6776334FF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7714262" y="1136317"/>
                  <a:ext cx="35640" cy="50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7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440C876B-4490-A697-78A9-F6D268993173}"/>
                    </a:ext>
                  </a:extLst>
                </p14:cNvPr>
                <p14:cNvContentPartPr/>
                <p14:nvPr/>
              </p14:nvContentPartPr>
              <p14:xfrm>
                <a:off x="7794182" y="1278517"/>
                <a:ext cx="135360" cy="20772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440C876B-4490-A697-78A9-F6D26899317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7785542" y="1269517"/>
                  <a:ext cx="153000" cy="22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9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D7BC50F6-3D67-09A9-BC66-C7F097180B76}"/>
                    </a:ext>
                  </a:extLst>
                </p14:cNvPr>
                <p14:cNvContentPartPr/>
                <p14:nvPr/>
              </p14:nvContentPartPr>
              <p14:xfrm>
                <a:off x="7960142" y="1287517"/>
                <a:ext cx="136440" cy="54360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D7BC50F6-3D67-09A9-BC66-C7F097180B7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951502" y="1278877"/>
                  <a:ext cx="154080" cy="56124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F75622A8-EDEA-5C39-A5FD-B7BE8EC31239}"/>
              </a:ext>
            </a:extLst>
          </p:cNvPr>
          <p:cNvGrpSpPr/>
          <p:nvPr/>
        </p:nvGrpSpPr>
        <p:grpSpPr>
          <a:xfrm>
            <a:off x="4100942" y="1455637"/>
            <a:ext cx="990000" cy="907920"/>
            <a:chOff x="4100942" y="1455637"/>
            <a:chExt cx="990000" cy="9079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E3AC833E-52DB-2D3C-9068-FD9643CE5068}"/>
                    </a:ext>
                  </a:extLst>
                </p14:cNvPr>
                <p14:cNvContentPartPr/>
                <p14:nvPr/>
              </p14:nvContentPartPr>
              <p14:xfrm>
                <a:off x="4100942" y="1455637"/>
                <a:ext cx="844200" cy="84276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E3AC833E-52DB-2D3C-9068-FD9643CE506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092302" y="1446997"/>
                  <a:ext cx="861840" cy="86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9B008F7B-8D9A-DC5A-DE04-004230B15594}"/>
                    </a:ext>
                  </a:extLst>
                </p14:cNvPr>
                <p14:cNvContentPartPr/>
                <p14:nvPr/>
              </p14:nvContentPartPr>
              <p14:xfrm>
                <a:off x="4831382" y="2147917"/>
                <a:ext cx="259560" cy="2156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9B008F7B-8D9A-DC5A-DE04-004230B1559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22382" y="2138917"/>
                  <a:ext cx="277200" cy="233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9A365C8-CA7F-EF34-540A-4D0165FC8D17}"/>
              </a:ext>
            </a:extLst>
          </p:cNvPr>
          <p:cNvGrpSpPr/>
          <p:nvPr/>
        </p:nvGrpSpPr>
        <p:grpSpPr>
          <a:xfrm>
            <a:off x="949862" y="1233517"/>
            <a:ext cx="1989360" cy="2139480"/>
            <a:chOff x="949862" y="1233517"/>
            <a:chExt cx="1989360" cy="21394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3FB1E79E-02D4-E7CC-C934-398BB4D4B306}"/>
                    </a:ext>
                  </a:extLst>
                </p14:cNvPr>
                <p14:cNvContentPartPr/>
                <p14:nvPr/>
              </p14:nvContentPartPr>
              <p14:xfrm>
                <a:off x="949862" y="1313437"/>
                <a:ext cx="159120" cy="1633680"/>
              </p14:xfrm>
            </p:contentPart>
          </mc:Choice>
          <mc:Fallback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3FB1E79E-02D4-E7CC-C934-398BB4D4B30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41222" y="1304437"/>
                  <a:ext cx="176760" cy="165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1393253-9661-2308-568F-515C978F59E6}"/>
                    </a:ext>
                  </a:extLst>
                </p14:cNvPr>
                <p14:cNvContentPartPr/>
                <p14:nvPr/>
              </p14:nvContentPartPr>
              <p14:xfrm>
                <a:off x="985142" y="1268437"/>
                <a:ext cx="1522080" cy="37440"/>
              </p14:xfrm>
            </p:contentPart>
          </mc:Choice>
          <mc:Fallback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1393253-9661-2308-568F-515C978F59E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76142" y="1259437"/>
                  <a:ext cx="15397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08B80CF9-0C2C-17E4-7EC2-FBC2062BDEAD}"/>
                    </a:ext>
                  </a:extLst>
                </p14:cNvPr>
                <p14:cNvContentPartPr/>
                <p14:nvPr/>
              </p14:nvContentPartPr>
              <p14:xfrm>
                <a:off x="2503262" y="1240717"/>
                <a:ext cx="393840" cy="20160"/>
              </p14:xfrm>
            </p:contentPart>
          </mc:Choice>
          <mc:Fallback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08B80CF9-0C2C-17E4-7EC2-FBC2062BDE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94262" y="1231717"/>
                  <a:ext cx="411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E80111E2-71EF-4252-944A-178760B12CB6}"/>
                    </a:ext>
                  </a:extLst>
                </p14:cNvPr>
                <p14:cNvContentPartPr/>
                <p14:nvPr/>
              </p14:nvContentPartPr>
              <p14:xfrm>
                <a:off x="2902502" y="1233517"/>
                <a:ext cx="36720" cy="1980000"/>
              </p14:xfrm>
            </p:contentPart>
          </mc:Choice>
          <mc:Fallback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E80111E2-71EF-4252-944A-178760B12CB6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93862" y="1224877"/>
                  <a:ext cx="54360" cy="19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05D3CD8B-1D31-8C3A-7E03-4AD1422414A6}"/>
                    </a:ext>
                  </a:extLst>
                </p14:cNvPr>
                <p14:cNvContentPartPr/>
                <p14:nvPr/>
              </p14:nvContentPartPr>
              <p14:xfrm>
                <a:off x="1073702" y="2893837"/>
                <a:ext cx="63360" cy="479160"/>
              </p14:xfrm>
            </p:contentPart>
          </mc:Choice>
          <mc:Fallback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05D3CD8B-1D31-8C3A-7E03-4AD1422414A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065062" y="2884837"/>
                  <a:ext cx="81000" cy="49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6492635A-1D2A-937F-A2C5-30BA3976D957}"/>
                    </a:ext>
                  </a:extLst>
                </p14:cNvPr>
                <p14:cNvContentPartPr/>
                <p14:nvPr/>
              </p14:nvContentPartPr>
              <p14:xfrm>
                <a:off x="1162622" y="3223957"/>
                <a:ext cx="1600920" cy="11412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6492635A-1D2A-937F-A2C5-30BA3976D95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153982" y="3214957"/>
                  <a:ext cx="16185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B3DE75A2-B42B-0A96-F82F-7543C21B9EE3}"/>
                    </a:ext>
                  </a:extLst>
                </p14:cNvPr>
                <p14:cNvContentPartPr/>
                <p14:nvPr/>
              </p14:nvContentPartPr>
              <p14:xfrm>
                <a:off x="1064702" y="2013997"/>
                <a:ext cx="1710000" cy="7128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B3DE75A2-B42B-0A96-F82F-7543C21B9EE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056062" y="2005357"/>
                  <a:ext cx="172764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9AFF3DBE-9888-0F6A-1A3E-B0B3F65210BD}"/>
                    </a:ext>
                  </a:extLst>
                </p14:cNvPr>
                <p14:cNvContentPartPr/>
                <p14:nvPr/>
              </p14:nvContentPartPr>
              <p14:xfrm>
                <a:off x="1127342" y="2646877"/>
                <a:ext cx="1744200" cy="3456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9AFF3DBE-9888-0F6A-1A3E-B0B3F65210B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118342" y="2638237"/>
                  <a:ext cx="176184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3862B629-EA14-1E77-201B-99CE1F99AF5C}"/>
                    </a:ext>
                  </a:extLst>
                </p14:cNvPr>
                <p14:cNvContentPartPr/>
                <p14:nvPr/>
              </p14:nvContentPartPr>
              <p14:xfrm>
                <a:off x="1508582" y="1375717"/>
                <a:ext cx="315720" cy="1854360"/>
              </p14:xfrm>
            </p:contentPart>
          </mc:Choice>
          <mc:Fallback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3862B629-EA14-1E77-201B-99CE1F99AF5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99942" y="1367077"/>
                  <a:ext cx="333360" cy="18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63B829C8-0F7E-3FF6-544A-6393E432E868}"/>
                    </a:ext>
                  </a:extLst>
                </p14:cNvPr>
                <p14:cNvContentPartPr/>
                <p14:nvPr/>
              </p14:nvContentPartPr>
              <p14:xfrm>
                <a:off x="2139302" y="1410997"/>
                <a:ext cx="191520" cy="172008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63B829C8-0F7E-3FF6-544A-6393E432E868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130302" y="1402357"/>
                  <a:ext cx="209160" cy="173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FC60E6DA-82DA-5E90-1756-B1671EAB7D59}"/>
                    </a:ext>
                  </a:extLst>
                </p14:cNvPr>
                <p14:cNvContentPartPr/>
                <p14:nvPr/>
              </p14:nvContentPartPr>
              <p14:xfrm>
                <a:off x="2099702" y="1314157"/>
                <a:ext cx="38160" cy="15624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FC60E6DA-82DA-5E90-1756-B1671EAB7D5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90702" y="1305517"/>
                  <a:ext cx="5580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70F175F1-85EC-2B66-B297-4FD15B22E4FA}"/>
                    </a:ext>
                  </a:extLst>
                </p14:cNvPr>
                <p14:cNvContentPartPr/>
                <p14:nvPr/>
              </p14:nvContentPartPr>
              <p14:xfrm>
                <a:off x="1491662" y="1320997"/>
                <a:ext cx="11520" cy="18144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70F175F1-85EC-2B66-B297-4FD15B22E4F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483022" y="1311997"/>
                  <a:ext cx="2916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12E8C67-0BF9-204A-FA0C-AD4BAC2F9BC0}"/>
                    </a:ext>
                  </a:extLst>
                </p14:cNvPr>
                <p14:cNvContentPartPr/>
                <p14:nvPr/>
              </p14:nvContentPartPr>
              <p14:xfrm>
                <a:off x="2298782" y="3044677"/>
                <a:ext cx="30960" cy="98640"/>
              </p14:xfrm>
            </p:contentPart>
          </mc:Choice>
          <mc:Fallback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12E8C67-0BF9-204A-FA0C-AD4BAC2F9BC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290142" y="3036037"/>
                  <a:ext cx="486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503CA8DB-3BC1-BB3A-92FA-DED8AFF1E1C7}"/>
                    </a:ext>
                  </a:extLst>
                </p14:cNvPr>
                <p14:cNvContentPartPr/>
                <p14:nvPr/>
              </p14:nvContentPartPr>
              <p14:xfrm>
                <a:off x="2786942" y="3219997"/>
                <a:ext cx="139680" cy="2052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503CA8DB-3BC1-BB3A-92FA-DED8AFF1E1C7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78302" y="3210997"/>
                  <a:ext cx="157320" cy="38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84" name="墨迹 83">
                <a:extLst>
                  <a:ext uri="{FF2B5EF4-FFF2-40B4-BE49-F238E27FC236}">
                    <a16:creationId xmlns:a16="http://schemas.microsoft.com/office/drawing/2014/main" id="{A3E0977F-DC9A-0344-6F79-A79D0E6B83AE}"/>
                  </a:ext>
                </a:extLst>
              </p14:cNvPr>
              <p14:cNvContentPartPr/>
              <p14:nvPr/>
            </p14:nvContentPartPr>
            <p14:xfrm>
              <a:off x="638822" y="4442197"/>
              <a:ext cx="110160" cy="14400"/>
            </p14:xfrm>
          </p:contentPart>
        </mc:Choice>
        <mc:Fallback>
          <p:pic>
            <p:nvPicPr>
              <p:cNvPr id="84" name="墨迹 83">
                <a:extLst>
                  <a:ext uri="{FF2B5EF4-FFF2-40B4-BE49-F238E27FC236}">
                    <a16:creationId xmlns:a16="http://schemas.microsoft.com/office/drawing/2014/main" id="{A3E0977F-DC9A-0344-6F79-A79D0E6B83A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29822" y="4433557"/>
                <a:ext cx="127800" cy="32040"/>
              </a:xfrm>
              <a:prstGeom prst="rect">
                <a:avLst/>
              </a:prstGeom>
            </p:spPr>
          </p:pic>
        </mc:Fallback>
      </mc:AlternateContent>
      <p:grpSp>
        <p:nvGrpSpPr>
          <p:cNvPr id="89" name="组合 88">
            <a:extLst>
              <a:ext uri="{FF2B5EF4-FFF2-40B4-BE49-F238E27FC236}">
                <a16:creationId xmlns:a16="http://schemas.microsoft.com/office/drawing/2014/main" id="{EE01F882-CD5B-9768-A312-8773D4729B01}"/>
              </a:ext>
            </a:extLst>
          </p:cNvPr>
          <p:cNvGrpSpPr/>
          <p:nvPr/>
        </p:nvGrpSpPr>
        <p:grpSpPr>
          <a:xfrm>
            <a:off x="593462" y="3905797"/>
            <a:ext cx="1436760" cy="1338840"/>
            <a:chOff x="593462" y="3905797"/>
            <a:chExt cx="1436760" cy="1338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81D4014D-5F27-EF55-EB00-73B2C8176D5D}"/>
                    </a:ext>
                  </a:extLst>
                </p14:cNvPr>
                <p14:cNvContentPartPr/>
                <p14:nvPr/>
              </p14:nvContentPartPr>
              <p14:xfrm>
                <a:off x="593462" y="4038997"/>
                <a:ext cx="117720" cy="9756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81D4014D-5F27-EF55-EB00-73B2C8176D5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4462" y="4029997"/>
                  <a:ext cx="135360" cy="9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72AC1F60-0A40-7996-CF1A-19F090DB8909}"/>
                    </a:ext>
                  </a:extLst>
                </p14:cNvPr>
                <p14:cNvContentPartPr/>
                <p14:nvPr/>
              </p14:nvContentPartPr>
              <p14:xfrm>
                <a:off x="594542" y="3905797"/>
                <a:ext cx="1003680" cy="14256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72AC1F60-0A40-7996-CF1A-19F090DB89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5542" y="3897157"/>
                  <a:ext cx="10213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94E464DA-E8FD-EB38-442F-3F545E89C69E}"/>
                    </a:ext>
                  </a:extLst>
                </p14:cNvPr>
                <p14:cNvContentPartPr/>
                <p14:nvPr/>
              </p14:nvContentPartPr>
              <p14:xfrm>
                <a:off x="1579862" y="3914797"/>
                <a:ext cx="174960" cy="10756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94E464DA-E8FD-EB38-442F-3F545E89C69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571222" y="3906157"/>
                  <a:ext cx="192600" cy="10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F5AF4A6C-2309-BBAE-925A-015BE1CD4AC1}"/>
                    </a:ext>
                  </a:extLst>
                </p14:cNvPr>
                <p14:cNvContentPartPr/>
                <p14:nvPr/>
              </p14:nvContentPartPr>
              <p14:xfrm>
                <a:off x="683462" y="5033317"/>
                <a:ext cx="1107360" cy="1155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F5AF4A6C-2309-BBAE-925A-015BE1CD4AC1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74462" y="5024677"/>
                  <a:ext cx="112500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5821B447-1E6C-AE57-D936-741A7F324438}"/>
                    </a:ext>
                  </a:extLst>
                </p14:cNvPr>
                <p14:cNvContentPartPr/>
                <p14:nvPr/>
              </p14:nvContentPartPr>
              <p14:xfrm>
                <a:off x="745382" y="4280197"/>
                <a:ext cx="803520" cy="14976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5821B447-1E6C-AE57-D936-741A7F324438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36742" y="4271557"/>
                  <a:ext cx="8211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45333507-32F9-FA45-FBE6-06773662A8AB}"/>
                    </a:ext>
                  </a:extLst>
                </p14:cNvPr>
                <p14:cNvContentPartPr/>
                <p14:nvPr/>
              </p14:nvContentPartPr>
              <p14:xfrm>
                <a:off x="763022" y="4625077"/>
                <a:ext cx="866520" cy="19548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45333507-32F9-FA45-FBE6-06773662A8AB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54382" y="4616077"/>
                  <a:ext cx="884160" cy="21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7F45A597-444C-919C-7786-F261636F8453}"/>
                    </a:ext>
                  </a:extLst>
                </p14:cNvPr>
                <p14:cNvContentPartPr/>
                <p14:nvPr/>
              </p14:nvContentPartPr>
              <p14:xfrm>
                <a:off x="905222" y="4118917"/>
                <a:ext cx="221400" cy="11257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7F45A597-444C-919C-7786-F261636F845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96222" y="4109917"/>
                  <a:ext cx="239040" cy="11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71E7D85E-FA4A-D44B-3968-6805DD394FE6}"/>
                    </a:ext>
                  </a:extLst>
                </p14:cNvPr>
                <p14:cNvContentPartPr/>
                <p14:nvPr/>
              </p14:nvContentPartPr>
              <p14:xfrm>
                <a:off x="1171622" y="4030357"/>
                <a:ext cx="198000" cy="10731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71E7D85E-FA4A-D44B-3968-6805DD394F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62622" y="4021357"/>
                  <a:ext cx="215640" cy="10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AE8DF8FC-ADAF-ED66-1629-2C0A3E10DDE1}"/>
                    </a:ext>
                  </a:extLst>
                </p14:cNvPr>
                <p14:cNvContentPartPr/>
                <p14:nvPr/>
              </p14:nvContentPartPr>
              <p14:xfrm>
                <a:off x="1411022" y="4447237"/>
                <a:ext cx="28080" cy="10404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AE8DF8FC-ADAF-ED66-1629-2C0A3E10DDE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02382" y="4438597"/>
                  <a:ext cx="457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A66B0BAD-207F-86EA-6E35-B935C39CBC5A}"/>
                    </a:ext>
                  </a:extLst>
                </p14:cNvPr>
                <p14:cNvContentPartPr/>
                <p14:nvPr/>
              </p14:nvContentPartPr>
              <p14:xfrm>
                <a:off x="1455662" y="4722277"/>
                <a:ext cx="360" cy="15192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A66B0BAD-207F-86EA-6E35-B935C39CBC5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447022" y="4713637"/>
                  <a:ext cx="1800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C2A61E19-3EEC-A42E-8F62-447142C9CCB4}"/>
                    </a:ext>
                  </a:extLst>
                </p14:cNvPr>
                <p14:cNvContentPartPr/>
                <p14:nvPr/>
              </p14:nvContentPartPr>
              <p14:xfrm>
                <a:off x="1197902" y="4855477"/>
                <a:ext cx="360" cy="12204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C2A61E19-3EEC-A42E-8F62-447142C9CCB4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189262" y="4846837"/>
                  <a:ext cx="1800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5145BCF-D014-261A-C301-74059E41EFE9}"/>
                    </a:ext>
                  </a:extLst>
                </p14:cNvPr>
                <p14:cNvContentPartPr/>
                <p14:nvPr/>
              </p14:nvContentPartPr>
              <p14:xfrm>
                <a:off x="763022" y="4179397"/>
                <a:ext cx="8280" cy="16056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5145BCF-D014-261A-C301-74059E41EFE9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54382" y="4170757"/>
                  <a:ext cx="2592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F2CD779E-B694-05F7-6804-E72B50A76B09}"/>
                    </a:ext>
                  </a:extLst>
                </p14:cNvPr>
                <p14:cNvContentPartPr/>
                <p14:nvPr/>
              </p14:nvContentPartPr>
              <p14:xfrm>
                <a:off x="789662" y="4527157"/>
                <a:ext cx="360" cy="8568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F2CD779E-B694-05F7-6804-E72B50A76B0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81022" y="4518517"/>
                  <a:ext cx="18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65E868AE-3E25-87E3-D24E-45ECA6E3EDCB}"/>
                    </a:ext>
                  </a:extLst>
                </p14:cNvPr>
                <p14:cNvContentPartPr/>
                <p14:nvPr/>
              </p14:nvContentPartPr>
              <p14:xfrm>
                <a:off x="656462" y="4298197"/>
                <a:ext cx="37800" cy="165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65E868AE-3E25-87E3-D24E-45ECA6E3EDC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47822" y="4289197"/>
                  <a:ext cx="55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D2246D29-44D3-243E-F3BD-A4C92767F494}"/>
                    </a:ext>
                  </a:extLst>
                </p14:cNvPr>
                <p14:cNvContentPartPr/>
                <p14:nvPr/>
              </p14:nvContentPartPr>
              <p14:xfrm>
                <a:off x="681662" y="4607077"/>
                <a:ext cx="1800" cy="360"/>
              </p14:xfrm>
            </p:contentPart>
          </mc:Choice>
          <mc:Fallback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D2246D29-44D3-243E-F3BD-A4C92767F4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73022" y="459807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39BBFFAC-D6CD-8682-7583-8DE183956590}"/>
                    </a:ext>
                  </a:extLst>
                </p14:cNvPr>
                <p14:cNvContentPartPr/>
                <p14:nvPr/>
              </p14:nvContentPartPr>
              <p14:xfrm>
                <a:off x="674102" y="4569637"/>
                <a:ext cx="44640" cy="29160"/>
              </p14:xfrm>
            </p:contentPart>
          </mc:Choice>
          <mc:Fallback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39BBFFAC-D6CD-8682-7583-8DE18395659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65462" y="4560637"/>
                  <a:ext cx="6228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50" name="墨迹 49">
                  <a:extLst>
                    <a:ext uri="{FF2B5EF4-FFF2-40B4-BE49-F238E27FC236}">
                      <a16:creationId xmlns:a16="http://schemas.microsoft.com/office/drawing/2014/main" id="{093A2F4C-6E72-280A-7205-E08CC19581D6}"/>
                    </a:ext>
                  </a:extLst>
                </p14:cNvPr>
                <p14:cNvContentPartPr/>
                <p14:nvPr/>
              </p14:nvContentPartPr>
              <p14:xfrm>
                <a:off x="967142" y="4170397"/>
                <a:ext cx="65880" cy="20160"/>
              </p14:xfrm>
            </p:contentPart>
          </mc:Choice>
          <mc:Fallback>
            <p:pic>
              <p:nvPicPr>
                <p:cNvPr id="50" name="墨迹 49">
                  <a:extLst>
                    <a:ext uri="{FF2B5EF4-FFF2-40B4-BE49-F238E27FC236}">
                      <a16:creationId xmlns:a16="http://schemas.microsoft.com/office/drawing/2014/main" id="{093A2F4C-6E72-280A-7205-E08CC19581D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58502" y="4161397"/>
                  <a:ext cx="83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5F793412-D4F3-0661-54DD-14095840D452}"/>
                    </a:ext>
                  </a:extLst>
                </p14:cNvPr>
                <p14:cNvContentPartPr/>
                <p14:nvPr/>
              </p14:nvContentPartPr>
              <p14:xfrm>
                <a:off x="1029422" y="4110277"/>
                <a:ext cx="16560" cy="165240"/>
              </p14:xfrm>
            </p:contentPart>
          </mc:Choice>
          <mc:Fallback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5F793412-D4F3-0661-54DD-14095840D452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020782" y="4101277"/>
                  <a:ext cx="34200" cy="18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2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90F84226-37A5-C30F-CC81-178049246B9A}"/>
                    </a:ext>
                  </a:extLst>
                </p14:cNvPr>
                <p14:cNvContentPartPr/>
                <p14:nvPr/>
              </p14:nvContentPartPr>
              <p14:xfrm>
                <a:off x="2001422" y="5015677"/>
                <a:ext cx="28800" cy="199800"/>
              </p14:xfrm>
            </p:contentPart>
          </mc:Choice>
          <mc:Fallback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90F84226-37A5-C30F-CC81-178049246B9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2422" y="5007037"/>
                  <a:ext cx="46440" cy="217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4">
            <p14:nvContentPartPr>
              <p14:cNvPr id="53" name="墨迹 52">
                <a:extLst>
                  <a:ext uri="{FF2B5EF4-FFF2-40B4-BE49-F238E27FC236}">
                    <a16:creationId xmlns:a16="http://schemas.microsoft.com/office/drawing/2014/main" id="{E0B3F76D-89F4-2510-1B6D-82A18B25CF7A}"/>
                  </a:ext>
                </a:extLst>
              </p14:cNvPr>
              <p14:cNvContentPartPr/>
              <p14:nvPr/>
            </p14:nvContentPartPr>
            <p14:xfrm>
              <a:off x="2494262" y="3905797"/>
              <a:ext cx="125640" cy="1010160"/>
            </p14:xfrm>
          </p:contentPart>
        </mc:Choice>
        <mc:Fallback>
          <p:pic>
            <p:nvPicPr>
              <p:cNvPr id="53" name="墨迹 52">
                <a:extLst>
                  <a:ext uri="{FF2B5EF4-FFF2-40B4-BE49-F238E27FC236}">
                    <a16:creationId xmlns:a16="http://schemas.microsoft.com/office/drawing/2014/main" id="{E0B3F76D-89F4-2510-1B6D-82A18B25CF7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85262" y="3896797"/>
                <a:ext cx="14328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6">
            <p14:nvContentPartPr>
              <p14:cNvPr id="54" name="墨迹 53">
                <a:extLst>
                  <a:ext uri="{FF2B5EF4-FFF2-40B4-BE49-F238E27FC236}">
                    <a16:creationId xmlns:a16="http://schemas.microsoft.com/office/drawing/2014/main" id="{135A98E3-993F-D83B-DBF2-33219EC1AE5C}"/>
                  </a:ext>
                </a:extLst>
              </p14:cNvPr>
              <p14:cNvContentPartPr/>
              <p14:nvPr/>
            </p14:nvContentPartPr>
            <p14:xfrm>
              <a:off x="2591822" y="4882477"/>
              <a:ext cx="8640" cy="176040"/>
            </p14:xfrm>
          </p:contentPart>
        </mc:Choice>
        <mc:Fallback>
          <p:pic>
            <p:nvPicPr>
              <p:cNvPr id="54" name="墨迹 53">
                <a:extLst>
                  <a:ext uri="{FF2B5EF4-FFF2-40B4-BE49-F238E27FC236}">
                    <a16:creationId xmlns:a16="http://schemas.microsoft.com/office/drawing/2014/main" id="{135A98E3-993F-D83B-DBF2-33219EC1AE5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583182" y="4873837"/>
                <a:ext cx="26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8">
            <p14:nvContentPartPr>
              <p14:cNvPr id="55" name="墨迹 54">
                <a:extLst>
                  <a:ext uri="{FF2B5EF4-FFF2-40B4-BE49-F238E27FC236}">
                    <a16:creationId xmlns:a16="http://schemas.microsoft.com/office/drawing/2014/main" id="{51765905-7C93-5F06-DD4B-60E5928E2552}"/>
                  </a:ext>
                </a:extLst>
              </p14:cNvPr>
              <p14:cNvContentPartPr/>
              <p14:nvPr/>
            </p14:nvContentPartPr>
            <p14:xfrm>
              <a:off x="2627462" y="5031157"/>
              <a:ext cx="887400" cy="29160"/>
            </p14:xfrm>
          </p:contentPart>
        </mc:Choice>
        <mc:Fallback>
          <p:pic>
            <p:nvPicPr>
              <p:cNvPr id="55" name="墨迹 54">
                <a:extLst>
                  <a:ext uri="{FF2B5EF4-FFF2-40B4-BE49-F238E27FC236}">
                    <a16:creationId xmlns:a16="http://schemas.microsoft.com/office/drawing/2014/main" id="{51765905-7C93-5F06-DD4B-60E5928E25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618462" y="5022517"/>
                <a:ext cx="905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0">
            <p14:nvContentPartPr>
              <p14:cNvPr id="57" name="墨迹 56">
                <a:extLst>
                  <a:ext uri="{FF2B5EF4-FFF2-40B4-BE49-F238E27FC236}">
                    <a16:creationId xmlns:a16="http://schemas.microsoft.com/office/drawing/2014/main" id="{CEE4DBCB-6C7D-7C32-32F4-0F753003D067}"/>
                  </a:ext>
                </a:extLst>
              </p14:cNvPr>
              <p14:cNvContentPartPr/>
              <p14:nvPr/>
            </p14:nvContentPartPr>
            <p14:xfrm>
              <a:off x="2574182" y="3802477"/>
              <a:ext cx="1170720" cy="1264320"/>
            </p14:xfrm>
          </p:contentPart>
        </mc:Choice>
        <mc:Fallback>
          <p:pic>
            <p:nvPicPr>
              <p:cNvPr id="57" name="墨迹 56">
                <a:extLst>
                  <a:ext uri="{FF2B5EF4-FFF2-40B4-BE49-F238E27FC236}">
                    <a16:creationId xmlns:a16="http://schemas.microsoft.com/office/drawing/2014/main" id="{CEE4DBCB-6C7D-7C32-32F4-0F753003D06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65182" y="3793837"/>
                <a:ext cx="1188360" cy="12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2">
            <p14:nvContentPartPr>
              <p14:cNvPr id="58" name="墨迹 57">
                <a:extLst>
                  <a:ext uri="{FF2B5EF4-FFF2-40B4-BE49-F238E27FC236}">
                    <a16:creationId xmlns:a16="http://schemas.microsoft.com/office/drawing/2014/main" id="{1DBD1C4C-B655-AA76-35F8-38C2877892E4}"/>
                  </a:ext>
                </a:extLst>
              </p14:cNvPr>
              <p14:cNvContentPartPr/>
              <p14:nvPr/>
            </p14:nvContentPartPr>
            <p14:xfrm>
              <a:off x="3523862" y="4968877"/>
              <a:ext cx="166680" cy="38160"/>
            </p14:xfrm>
          </p:contentPart>
        </mc:Choice>
        <mc:Fallback>
          <p:pic>
            <p:nvPicPr>
              <p:cNvPr id="58" name="墨迹 57">
                <a:extLst>
                  <a:ext uri="{FF2B5EF4-FFF2-40B4-BE49-F238E27FC236}">
                    <a16:creationId xmlns:a16="http://schemas.microsoft.com/office/drawing/2014/main" id="{1DBD1C4C-B655-AA76-35F8-38C2877892E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15222" y="4959877"/>
                <a:ext cx="18432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4">
            <p14:nvContentPartPr>
              <p14:cNvPr id="60" name="墨迹 59">
                <a:extLst>
                  <a:ext uri="{FF2B5EF4-FFF2-40B4-BE49-F238E27FC236}">
                    <a16:creationId xmlns:a16="http://schemas.microsoft.com/office/drawing/2014/main" id="{A056BA24-1654-5971-EF56-017732C5D2B6}"/>
                  </a:ext>
                </a:extLst>
              </p14:cNvPr>
              <p14:cNvContentPartPr/>
              <p14:nvPr/>
            </p14:nvContentPartPr>
            <p14:xfrm>
              <a:off x="2636462" y="4314037"/>
              <a:ext cx="988920" cy="29520"/>
            </p14:xfrm>
          </p:contentPart>
        </mc:Choice>
        <mc:Fallback>
          <p:pic>
            <p:nvPicPr>
              <p:cNvPr id="60" name="墨迹 59">
                <a:extLst>
                  <a:ext uri="{FF2B5EF4-FFF2-40B4-BE49-F238E27FC236}">
                    <a16:creationId xmlns:a16="http://schemas.microsoft.com/office/drawing/2014/main" id="{A056BA24-1654-5971-EF56-017732C5D2B6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627462" y="4305397"/>
                <a:ext cx="10065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6">
            <p14:nvContentPartPr>
              <p14:cNvPr id="61" name="墨迹 60">
                <a:extLst>
                  <a:ext uri="{FF2B5EF4-FFF2-40B4-BE49-F238E27FC236}">
                    <a16:creationId xmlns:a16="http://schemas.microsoft.com/office/drawing/2014/main" id="{07CA9427-8B9B-4209-99A1-C09D16A36155}"/>
                  </a:ext>
                </a:extLst>
              </p14:cNvPr>
              <p14:cNvContentPartPr/>
              <p14:nvPr/>
            </p14:nvContentPartPr>
            <p14:xfrm>
              <a:off x="2654102" y="4594837"/>
              <a:ext cx="864000" cy="3960"/>
            </p14:xfrm>
          </p:contentPart>
        </mc:Choice>
        <mc:Fallback>
          <p:pic>
            <p:nvPicPr>
              <p:cNvPr id="61" name="墨迹 60">
                <a:extLst>
                  <a:ext uri="{FF2B5EF4-FFF2-40B4-BE49-F238E27FC236}">
                    <a16:creationId xmlns:a16="http://schemas.microsoft.com/office/drawing/2014/main" id="{07CA9427-8B9B-4209-99A1-C09D16A3615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645462" y="4586197"/>
                <a:ext cx="881640" cy="2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8">
            <p14:nvContentPartPr>
              <p14:cNvPr id="63" name="墨迹 62">
                <a:extLst>
                  <a:ext uri="{FF2B5EF4-FFF2-40B4-BE49-F238E27FC236}">
                    <a16:creationId xmlns:a16="http://schemas.microsoft.com/office/drawing/2014/main" id="{D63B16F3-D0AB-AF94-D360-6B3B966F6102}"/>
                  </a:ext>
                </a:extLst>
              </p14:cNvPr>
              <p14:cNvContentPartPr/>
              <p14:nvPr/>
            </p14:nvContentPartPr>
            <p14:xfrm>
              <a:off x="2929502" y="3897157"/>
              <a:ext cx="168840" cy="1220400"/>
            </p14:xfrm>
          </p:contentPart>
        </mc:Choice>
        <mc:Fallback>
          <p:pic>
            <p:nvPicPr>
              <p:cNvPr id="63" name="墨迹 62">
                <a:extLst>
                  <a:ext uri="{FF2B5EF4-FFF2-40B4-BE49-F238E27FC236}">
                    <a16:creationId xmlns:a16="http://schemas.microsoft.com/office/drawing/2014/main" id="{D63B16F3-D0AB-AF94-D360-6B3B966F610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20502" y="3888157"/>
                <a:ext cx="186480" cy="123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0">
            <p14:nvContentPartPr>
              <p14:cNvPr id="64" name="墨迹 63">
                <a:extLst>
                  <a:ext uri="{FF2B5EF4-FFF2-40B4-BE49-F238E27FC236}">
                    <a16:creationId xmlns:a16="http://schemas.microsoft.com/office/drawing/2014/main" id="{94B2716E-E15D-40E0-52A7-9BEFB4534C78}"/>
                  </a:ext>
                </a:extLst>
              </p14:cNvPr>
              <p14:cNvContentPartPr/>
              <p14:nvPr/>
            </p14:nvContentPartPr>
            <p14:xfrm>
              <a:off x="3222182" y="4012357"/>
              <a:ext cx="133920" cy="966960"/>
            </p14:xfrm>
          </p:contentPart>
        </mc:Choice>
        <mc:Fallback>
          <p:pic>
            <p:nvPicPr>
              <p:cNvPr id="64" name="墨迹 63">
                <a:extLst>
                  <a:ext uri="{FF2B5EF4-FFF2-40B4-BE49-F238E27FC236}">
                    <a16:creationId xmlns:a16="http://schemas.microsoft.com/office/drawing/2014/main" id="{94B2716E-E15D-40E0-52A7-9BEFB4534C78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13542" y="4003717"/>
                <a:ext cx="151560" cy="9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2">
            <p14:nvContentPartPr>
              <p14:cNvPr id="66" name="墨迹 65">
                <a:extLst>
                  <a:ext uri="{FF2B5EF4-FFF2-40B4-BE49-F238E27FC236}">
                    <a16:creationId xmlns:a16="http://schemas.microsoft.com/office/drawing/2014/main" id="{11155E3C-DC4D-9FA3-7935-9AB67734D1A0}"/>
                  </a:ext>
                </a:extLst>
              </p14:cNvPr>
              <p14:cNvContentPartPr/>
              <p14:nvPr/>
            </p14:nvContentPartPr>
            <p14:xfrm>
              <a:off x="3479582" y="4735957"/>
              <a:ext cx="68400" cy="110880"/>
            </p14:xfrm>
          </p:contentPart>
        </mc:Choice>
        <mc:Fallback>
          <p:pic>
            <p:nvPicPr>
              <p:cNvPr id="66" name="墨迹 65">
                <a:extLst>
                  <a:ext uri="{FF2B5EF4-FFF2-40B4-BE49-F238E27FC236}">
                    <a16:creationId xmlns:a16="http://schemas.microsoft.com/office/drawing/2014/main" id="{11155E3C-DC4D-9FA3-7935-9AB67734D1A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470942" y="4727317"/>
                <a:ext cx="8604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4">
            <p14:nvContentPartPr>
              <p14:cNvPr id="67" name="墨迹 66">
                <a:extLst>
                  <a:ext uri="{FF2B5EF4-FFF2-40B4-BE49-F238E27FC236}">
                    <a16:creationId xmlns:a16="http://schemas.microsoft.com/office/drawing/2014/main" id="{D8990A0E-162B-2931-BE32-E033AA3088CF}"/>
                  </a:ext>
                </a:extLst>
              </p14:cNvPr>
              <p14:cNvContentPartPr/>
              <p14:nvPr/>
            </p14:nvContentPartPr>
            <p14:xfrm>
              <a:off x="3172502" y="4784917"/>
              <a:ext cx="48600" cy="9000"/>
            </p14:xfrm>
          </p:contentPart>
        </mc:Choice>
        <mc:Fallback>
          <p:pic>
            <p:nvPicPr>
              <p:cNvPr id="67" name="墨迹 66">
                <a:extLst>
                  <a:ext uri="{FF2B5EF4-FFF2-40B4-BE49-F238E27FC236}">
                    <a16:creationId xmlns:a16="http://schemas.microsoft.com/office/drawing/2014/main" id="{D8990A0E-162B-2931-BE32-E033AA3088C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63502" y="4776277"/>
                <a:ext cx="66240" cy="2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6">
            <p14:nvContentPartPr>
              <p14:cNvPr id="68" name="墨迹 67">
                <a:extLst>
                  <a:ext uri="{FF2B5EF4-FFF2-40B4-BE49-F238E27FC236}">
                    <a16:creationId xmlns:a16="http://schemas.microsoft.com/office/drawing/2014/main" id="{F9CBA019-A1BF-D204-B426-65F3DB538B35}"/>
                  </a:ext>
                </a:extLst>
              </p14:cNvPr>
              <p14:cNvContentPartPr/>
              <p14:nvPr/>
            </p14:nvContentPartPr>
            <p14:xfrm>
              <a:off x="3248822" y="4722277"/>
              <a:ext cx="360" cy="101160"/>
            </p14:xfrm>
          </p:contentPart>
        </mc:Choice>
        <mc:Fallback>
          <p:pic>
            <p:nvPicPr>
              <p:cNvPr id="68" name="墨迹 67">
                <a:extLst>
                  <a:ext uri="{FF2B5EF4-FFF2-40B4-BE49-F238E27FC236}">
                    <a16:creationId xmlns:a16="http://schemas.microsoft.com/office/drawing/2014/main" id="{F9CBA019-A1BF-D204-B426-65F3DB538B3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239822" y="4713637"/>
                <a:ext cx="180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8">
            <p14:nvContentPartPr>
              <p14:cNvPr id="70" name="墨迹 69">
                <a:extLst>
                  <a:ext uri="{FF2B5EF4-FFF2-40B4-BE49-F238E27FC236}">
                    <a16:creationId xmlns:a16="http://schemas.microsoft.com/office/drawing/2014/main" id="{3759139C-6555-38C4-6241-733C324A4F0D}"/>
                  </a:ext>
                </a:extLst>
              </p14:cNvPr>
              <p14:cNvContentPartPr/>
              <p14:nvPr/>
            </p14:nvContentPartPr>
            <p14:xfrm>
              <a:off x="3172142" y="4707157"/>
              <a:ext cx="50400" cy="198360"/>
            </p14:xfrm>
          </p:contentPart>
        </mc:Choice>
        <mc:Fallback>
          <p:pic>
            <p:nvPicPr>
              <p:cNvPr id="70" name="墨迹 69">
                <a:extLst>
                  <a:ext uri="{FF2B5EF4-FFF2-40B4-BE49-F238E27FC236}">
                    <a16:creationId xmlns:a16="http://schemas.microsoft.com/office/drawing/2014/main" id="{3759139C-6555-38C4-6241-733C324A4F0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163502" y="4698517"/>
                <a:ext cx="680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0">
            <p14:nvContentPartPr>
              <p14:cNvPr id="72" name="墨迹 71">
                <a:extLst>
                  <a:ext uri="{FF2B5EF4-FFF2-40B4-BE49-F238E27FC236}">
                    <a16:creationId xmlns:a16="http://schemas.microsoft.com/office/drawing/2014/main" id="{3E5220AC-6F4C-C32B-2308-0C06C2974FC8}"/>
                  </a:ext>
                </a:extLst>
              </p14:cNvPr>
              <p14:cNvContentPartPr/>
              <p14:nvPr/>
            </p14:nvContentPartPr>
            <p14:xfrm>
              <a:off x="3461942" y="4438597"/>
              <a:ext cx="360" cy="102600"/>
            </p14:xfrm>
          </p:contentPart>
        </mc:Choice>
        <mc:Fallback>
          <p:pic>
            <p:nvPicPr>
              <p:cNvPr id="72" name="墨迹 71">
                <a:extLst>
                  <a:ext uri="{FF2B5EF4-FFF2-40B4-BE49-F238E27FC236}">
                    <a16:creationId xmlns:a16="http://schemas.microsoft.com/office/drawing/2014/main" id="{3E5220AC-6F4C-C32B-2308-0C06C2974FC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52942" y="4429597"/>
                <a:ext cx="18000" cy="12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2">
            <p14:nvContentPartPr>
              <p14:cNvPr id="74" name="墨迹 73">
                <a:extLst>
                  <a:ext uri="{FF2B5EF4-FFF2-40B4-BE49-F238E27FC236}">
                    <a16:creationId xmlns:a16="http://schemas.microsoft.com/office/drawing/2014/main" id="{A9B100ED-F061-DFE5-0C93-1FE0076BD79C}"/>
                  </a:ext>
                </a:extLst>
              </p14:cNvPr>
              <p14:cNvContentPartPr/>
              <p14:nvPr/>
            </p14:nvContentPartPr>
            <p14:xfrm>
              <a:off x="2636462" y="4118917"/>
              <a:ext cx="59040" cy="360"/>
            </p14:xfrm>
          </p:contentPart>
        </mc:Choice>
        <mc:Fallback>
          <p:pic>
            <p:nvPicPr>
              <p:cNvPr id="74" name="墨迹 73">
                <a:extLst>
                  <a:ext uri="{FF2B5EF4-FFF2-40B4-BE49-F238E27FC236}">
                    <a16:creationId xmlns:a16="http://schemas.microsoft.com/office/drawing/2014/main" id="{A9B100ED-F061-DFE5-0C93-1FE0076BD79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627462" y="4109917"/>
                <a:ext cx="7668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4">
            <p14:nvContentPartPr>
              <p14:cNvPr id="75" name="墨迹 74">
                <a:extLst>
                  <a:ext uri="{FF2B5EF4-FFF2-40B4-BE49-F238E27FC236}">
                    <a16:creationId xmlns:a16="http://schemas.microsoft.com/office/drawing/2014/main" id="{A44EE6F2-44BC-5A6E-BE88-98F258C2DEA6}"/>
                  </a:ext>
                </a:extLst>
              </p14:cNvPr>
              <p14:cNvContentPartPr/>
              <p14:nvPr/>
            </p14:nvContentPartPr>
            <p14:xfrm>
              <a:off x="2742662" y="3997957"/>
              <a:ext cx="63000" cy="178560"/>
            </p14:xfrm>
          </p:contentPart>
        </mc:Choice>
        <mc:Fallback>
          <p:pic>
            <p:nvPicPr>
              <p:cNvPr id="75" name="墨迹 74">
                <a:extLst>
                  <a:ext uri="{FF2B5EF4-FFF2-40B4-BE49-F238E27FC236}">
                    <a16:creationId xmlns:a16="http://schemas.microsoft.com/office/drawing/2014/main" id="{A44EE6F2-44BC-5A6E-BE88-98F258C2DEA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734022" y="3988957"/>
                <a:ext cx="806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6">
            <p14:nvContentPartPr>
              <p14:cNvPr id="77" name="墨迹 76">
                <a:extLst>
                  <a:ext uri="{FF2B5EF4-FFF2-40B4-BE49-F238E27FC236}">
                    <a16:creationId xmlns:a16="http://schemas.microsoft.com/office/drawing/2014/main" id="{F7592C6F-C409-F557-22DC-B99A55ADA22A}"/>
                  </a:ext>
                </a:extLst>
              </p14:cNvPr>
              <p14:cNvContentPartPr/>
              <p14:nvPr/>
            </p14:nvContentPartPr>
            <p14:xfrm>
              <a:off x="2707382" y="4429597"/>
              <a:ext cx="38520" cy="360"/>
            </p14:xfrm>
          </p:contentPart>
        </mc:Choice>
        <mc:Fallback>
          <p:pic>
            <p:nvPicPr>
              <p:cNvPr id="77" name="墨迹 76">
                <a:extLst>
                  <a:ext uri="{FF2B5EF4-FFF2-40B4-BE49-F238E27FC236}">
                    <a16:creationId xmlns:a16="http://schemas.microsoft.com/office/drawing/2014/main" id="{F7592C6F-C409-F557-22DC-B99A55ADA22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698382" y="4420597"/>
                <a:ext cx="561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8">
            <p14:nvContentPartPr>
              <p14:cNvPr id="78" name="墨迹 77">
                <a:extLst>
                  <a:ext uri="{FF2B5EF4-FFF2-40B4-BE49-F238E27FC236}">
                    <a16:creationId xmlns:a16="http://schemas.microsoft.com/office/drawing/2014/main" id="{03032FD5-4DCC-C83C-CFC1-139AD9F29875}"/>
                  </a:ext>
                </a:extLst>
              </p14:cNvPr>
              <p14:cNvContentPartPr/>
              <p14:nvPr/>
            </p14:nvContentPartPr>
            <p14:xfrm>
              <a:off x="2796302" y="4376677"/>
              <a:ext cx="7560" cy="98280"/>
            </p14:xfrm>
          </p:contentPart>
        </mc:Choice>
        <mc:Fallback>
          <p:pic>
            <p:nvPicPr>
              <p:cNvPr id="78" name="墨迹 77">
                <a:extLst>
                  <a:ext uri="{FF2B5EF4-FFF2-40B4-BE49-F238E27FC236}">
                    <a16:creationId xmlns:a16="http://schemas.microsoft.com/office/drawing/2014/main" id="{03032FD5-4DCC-C83C-CFC1-139AD9F2987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787302" y="4367677"/>
                <a:ext cx="25200" cy="11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0">
            <p14:nvContentPartPr>
              <p14:cNvPr id="79" name="墨迹 78">
                <a:extLst>
                  <a:ext uri="{FF2B5EF4-FFF2-40B4-BE49-F238E27FC236}">
                    <a16:creationId xmlns:a16="http://schemas.microsoft.com/office/drawing/2014/main" id="{65133D01-F30D-9EE6-2D31-5EAC01DCE210}"/>
                  </a:ext>
                </a:extLst>
              </p14:cNvPr>
              <p14:cNvContentPartPr/>
              <p14:nvPr/>
            </p14:nvContentPartPr>
            <p14:xfrm>
              <a:off x="3027062" y="4152757"/>
              <a:ext cx="77400" cy="10800"/>
            </p14:xfrm>
          </p:contentPart>
        </mc:Choice>
        <mc:Fallback>
          <p:pic>
            <p:nvPicPr>
              <p:cNvPr id="79" name="墨迹 78">
                <a:extLst>
                  <a:ext uri="{FF2B5EF4-FFF2-40B4-BE49-F238E27FC236}">
                    <a16:creationId xmlns:a16="http://schemas.microsoft.com/office/drawing/2014/main" id="{65133D01-F30D-9EE6-2D31-5EAC01DCE21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018062" y="4144117"/>
                <a:ext cx="95040" cy="2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2">
            <p14:nvContentPartPr>
              <p14:cNvPr id="80" name="墨迹 79">
                <a:extLst>
                  <a:ext uri="{FF2B5EF4-FFF2-40B4-BE49-F238E27FC236}">
                    <a16:creationId xmlns:a16="http://schemas.microsoft.com/office/drawing/2014/main" id="{DC8B4299-AD9D-39BA-F866-8F17B9318942}"/>
                  </a:ext>
                </a:extLst>
              </p14:cNvPr>
              <p14:cNvContentPartPr/>
              <p14:nvPr/>
            </p14:nvContentPartPr>
            <p14:xfrm>
              <a:off x="3115622" y="4065637"/>
              <a:ext cx="16560" cy="212400"/>
            </p14:xfrm>
          </p:contentPart>
        </mc:Choice>
        <mc:Fallback>
          <p:pic>
            <p:nvPicPr>
              <p:cNvPr id="80" name="墨迹 79">
                <a:extLst>
                  <a:ext uri="{FF2B5EF4-FFF2-40B4-BE49-F238E27FC236}">
                    <a16:creationId xmlns:a16="http://schemas.microsoft.com/office/drawing/2014/main" id="{DC8B4299-AD9D-39BA-F866-8F17B931894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106622" y="4056637"/>
                <a:ext cx="342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4">
            <p14:nvContentPartPr>
              <p14:cNvPr id="82" name="墨迹 81">
                <a:extLst>
                  <a:ext uri="{FF2B5EF4-FFF2-40B4-BE49-F238E27FC236}">
                    <a16:creationId xmlns:a16="http://schemas.microsoft.com/office/drawing/2014/main" id="{F0AB1DC9-DF1C-B7DA-A10C-A0D790BC1080}"/>
                  </a:ext>
                </a:extLst>
              </p14:cNvPr>
              <p14:cNvContentPartPr/>
              <p14:nvPr/>
            </p14:nvContentPartPr>
            <p14:xfrm>
              <a:off x="3221822" y="4687357"/>
              <a:ext cx="36360" cy="217080"/>
            </p14:xfrm>
          </p:contentPart>
        </mc:Choice>
        <mc:Fallback>
          <p:pic>
            <p:nvPicPr>
              <p:cNvPr id="82" name="墨迹 81">
                <a:extLst>
                  <a:ext uri="{FF2B5EF4-FFF2-40B4-BE49-F238E27FC236}">
                    <a16:creationId xmlns:a16="http://schemas.microsoft.com/office/drawing/2014/main" id="{F0AB1DC9-DF1C-B7DA-A10C-A0D790BC108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213182" y="4678357"/>
                <a:ext cx="540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6">
            <p14:nvContentPartPr>
              <p14:cNvPr id="87" name="墨迹 86">
                <a:extLst>
                  <a:ext uri="{FF2B5EF4-FFF2-40B4-BE49-F238E27FC236}">
                    <a16:creationId xmlns:a16="http://schemas.microsoft.com/office/drawing/2014/main" id="{7F476A1F-B15D-B5EF-ABAE-F1D96F74AA9D}"/>
                  </a:ext>
                </a:extLst>
              </p14:cNvPr>
              <p14:cNvContentPartPr/>
              <p14:nvPr/>
            </p14:nvContentPartPr>
            <p14:xfrm>
              <a:off x="3927062" y="5122237"/>
              <a:ext cx="59040" cy="141120"/>
            </p14:xfrm>
          </p:contentPart>
        </mc:Choice>
        <mc:Fallback>
          <p:pic>
            <p:nvPicPr>
              <p:cNvPr id="87" name="墨迹 86">
                <a:extLst>
                  <a:ext uri="{FF2B5EF4-FFF2-40B4-BE49-F238E27FC236}">
                    <a16:creationId xmlns:a16="http://schemas.microsoft.com/office/drawing/2014/main" id="{7F476A1F-B15D-B5EF-ABAE-F1D96F74AA9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918062" y="5113237"/>
                <a:ext cx="7668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8">
            <p14:nvContentPartPr>
              <p14:cNvPr id="90" name="墨迹 89">
                <a:extLst>
                  <a:ext uri="{FF2B5EF4-FFF2-40B4-BE49-F238E27FC236}">
                    <a16:creationId xmlns:a16="http://schemas.microsoft.com/office/drawing/2014/main" id="{BD39A5A2-5D4A-87CB-264A-3B9A9B749034}"/>
                  </a:ext>
                </a:extLst>
              </p14:cNvPr>
              <p14:cNvContentPartPr/>
              <p14:nvPr/>
            </p14:nvContentPartPr>
            <p14:xfrm>
              <a:off x="4287782" y="3879157"/>
              <a:ext cx="149760" cy="1023120"/>
            </p14:xfrm>
          </p:contentPart>
        </mc:Choice>
        <mc:Fallback>
          <p:pic>
            <p:nvPicPr>
              <p:cNvPr id="90" name="墨迹 89">
                <a:extLst>
                  <a:ext uri="{FF2B5EF4-FFF2-40B4-BE49-F238E27FC236}">
                    <a16:creationId xmlns:a16="http://schemas.microsoft.com/office/drawing/2014/main" id="{BD39A5A2-5D4A-87CB-264A-3B9A9B74903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278782" y="3870517"/>
                <a:ext cx="167400" cy="10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0">
            <p14:nvContentPartPr>
              <p14:cNvPr id="92" name="墨迹 91">
                <a:extLst>
                  <a:ext uri="{FF2B5EF4-FFF2-40B4-BE49-F238E27FC236}">
                    <a16:creationId xmlns:a16="http://schemas.microsoft.com/office/drawing/2014/main" id="{A8B8E815-9CB0-43A7-A761-7D4B553AA997}"/>
                  </a:ext>
                </a:extLst>
              </p14:cNvPr>
              <p14:cNvContentPartPr/>
              <p14:nvPr/>
            </p14:nvContentPartPr>
            <p14:xfrm>
              <a:off x="4278422" y="3779797"/>
              <a:ext cx="1058760" cy="82080"/>
            </p14:xfrm>
          </p:contentPart>
        </mc:Choice>
        <mc:Fallback>
          <p:pic>
            <p:nvPicPr>
              <p:cNvPr id="92" name="墨迹 91">
                <a:extLst>
                  <a:ext uri="{FF2B5EF4-FFF2-40B4-BE49-F238E27FC236}">
                    <a16:creationId xmlns:a16="http://schemas.microsoft.com/office/drawing/2014/main" id="{A8B8E815-9CB0-43A7-A761-7D4B553AA997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69782" y="3771157"/>
                <a:ext cx="107640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2">
            <p14:nvContentPartPr>
              <p14:cNvPr id="93" name="墨迹 92">
                <a:extLst>
                  <a:ext uri="{FF2B5EF4-FFF2-40B4-BE49-F238E27FC236}">
                    <a16:creationId xmlns:a16="http://schemas.microsoft.com/office/drawing/2014/main" id="{FB0DA39F-69A8-1650-C2A6-D36FD0F8CC54}"/>
                  </a:ext>
                </a:extLst>
              </p14:cNvPr>
              <p14:cNvContentPartPr/>
              <p14:nvPr/>
            </p14:nvContentPartPr>
            <p14:xfrm>
              <a:off x="5298662" y="3808237"/>
              <a:ext cx="143640" cy="1010160"/>
            </p14:xfrm>
          </p:contentPart>
        </mc:Choice>
        <mc:Fallback>
          <p:pic>
            <p:nvPicPr>
              <p:cNvPr id="93" name="墨迹 92">
                <a:extLst>
                  <a:ext uri="{FF2B5EF4-FFF2-40B4-BE49-F238E27FC236}">
                    <a16:creationId xmlns:a16="http://schemas.microsoft.com/office/drawing/2014/main" id="{FB0DA39F-69A8-1650-C2A6-D36FD0F8CC5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290022" y="3799237"/>
                <a:ext cx="161280" cy="10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4">
            <p14:nvContentPartPr>
              <p14:cNvPr id="94" name="墨迹 93">
                <a:extLst>
                  <a:ext uri="{FF2B5EF4-FFF2-40B4-BE49-F238E27FC236}">
                    <a16:creationId xmlns:a16="http://schemas.microsoft.com/office/drawing/2014/main" id="{E5DCCED3-421D-E178-83AF-CBE26B5B91F6}"/>
                  </a:ext>
                </a:extLst>
              </p14:cNvPr>
              <p14:cNvContentPartPr/>
              <p14:nvPr/>
            </p14:nvContentPartPr>
            <p14:xfrm>
              <a:off x="4458782" y="5017117"/>
              <a:ext cx="885960" cy="61920"/>
            </p14:xfrm>
          </p:contentPart>
        </mc:Choice>
        <mc:Fallback>
          <p:pic>
            <p:nvPicPr>
              <p:cNvPr id="94" name="墨迹 93">
                <a:extLst>
                  <a:ext uri="{FF2B5EF4-FFF2-40B4-BE49-F238E27FC236}">
                    <a16:creationId xmlns:a16="http://schemas.microsoft.com/office/drawing/2014/main" id="{E5DCCED3-421D-E178-83AF-CBE26B5B91F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49782" y="5008117"/>
                <a:ext cx="90360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6">
            <p14:nvContentPartPr>
              <p14:cNvPr id="95" name="墨迹 94">
                <a:extLst>
                  <a:ext uri="{FF2B5EF4-FFF2-40B4-BE49-F238E27FC236}">
                    <a16:creationId xmlns:a16="http://schemas.microsoft.com/office/drawing/2014/main" id="{AAA686C0-7401-8B36-B86A-A8582272E8BA}"/>
                  </a:ext>
                </a:extLst>
              </p14:cNvPr>
              <p14:cNvContentPartPr/>
              <p14:nvPr/>
            </p14:nvContentPartPr>
            <p14:xfrm>
              <a:off x="4374902" y="4216117"/>
              <a:ext cx="776880" cy="89640"/>
            </p14:xfrm>
          </p:contentPart>
        </mc:Choice>
        <mc:Fallback>
          <p:pic>
            <p:nvPicPr>
              <p:cNvPr id="95" name="墨迹 94">
                <a:extLst>
                  <a:ext uri="{FF2B5EF4-FFF2-40B4-BE49-F238E27FC236}">
                    <a16:creationId xmlns:a16="http://schemas.microsoft.com/office/drawing/2014/main" id="{AAA686C0-7401-8B36-B86A-A8582272E8BA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365902" y="4207117"/>
                <a:ext cx="7945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8">
            <p14:nvContentPartPr>
              <p14:cNvPr id="96" name="墨迹 95">
                <a:extLst>
                  <a:ext uri="{FF2B5EF4-FFF2-40B4-BE49-F238E27FC236}">
                    <a16:creationId xmlns:a16="http://schemas.microsoft.com/office/drawing/2014/main" id="{F9155D2B-6F92-2B08-950E-990A215BF7E0}"/>
                  </a:ext>
                </a:extLst>
              </p14:cNvPr>
              <p14:cNvContentPartPr/>
              <p14:nvPr/>
            </p14:nvContentPartPr>
            <p14:xfrm>
              <a:off x="4456262" y="4512757"/>
              <a:ext cx="768240" cy="86040"/>
            </p14:xfrm>
          </p:contentPart>
        </mc:Choice>
        <mc:Fallback>
          <p:pic>
            <p:nvPicPr>
              <p:cNvPr id="96" name="墨迹 95">
                <a:extLst>
                  <a:ext uri="{FF2B5EF4-FFF2-40B4-BE49-F238E27FC236}">
                    <a16:creationId xmlns:a16="http://schemas.microsoft.com/office/drawing/2014/main" id="{F9155D2B-6F92-2B08-950E-990A215BF7E0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447622" y="4503757"/>
                <a:ext cx="78588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0">
            <p14:nvContentPartPr>
              <p14:cNvPr id="98" name="墨迹 97">
                <a:extLst>
                  <a:ext uri="{FF2B5EF4-FFF2-40B4-BE49-F238E27FC236}">
                    <a16:creationId xmlns:a16="http://schemas.microsoft.com/office/drawing/2014/main" id="{BAF3A349-4CF3-0692-F0AC-86C0553A1E1D}"/>
                  </a:ext>
                </a:extLst>
              </p14:cNvPr>
              <p14:cNvContentPartPr/>
              <p14:nvPr/>
            </p14:nvContentPartPr>
            <p14:xfrm>
              <a:off x="4576862" y="3825877"/>
              <a:ext cx="155520" cy="1107360"/>
            </p14:xfrm>
          </p:contentPart>
        </mc:Choice>
        <mc:Fallback>
          <p:pic>
            <p:nvPicPr>
              <p:cNvPr id="98" name="墨迹 97">
                <a:extLst>
                  <a:ext uri="{FF2B5EF4-FFF2-40B4-BE49-F238E27FC236}">
                    <a16:creationId xmlns:a16="http://schemas.microsoft.com/office/drawing/2014/main" id="{BAF3A349-4CF3-0692-F0AC-86C0553A1E1D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568222" y="3817237"/>
                <a:ext cx="173160" cy="11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2">
            <p14:nvContentPartPr>
              <p14:cNvPr id="99" name="墨迹 98">
                <a:extLst>
                  <a:ext uri="{FF2B5EF4-FFF2-40B4-BE49-F238E27FC236}">
                    <a16:creationId xmlns:a16="http://schemas.microsoft.com/office/drawing/2014/main" id="{5597BA47-D8C5-27D8-5A7F-7497374A658E}"/>
                  </a:ext>
                </a:extLst>
              </p14:cNvPr>
              <p14:cNvContentPartPr/>
              <p14:nvPr/>
            </p14:nvContentPartPr>
            <p14:xfrm>
              <a:off x="4864862" y="3887797"/>
              <a:ext cx="116280" cy="1139040"/>
            </p14:xfrm>
          </p:contentPart>
        </mc:Choice>
        <mc:Fallback>
          <p:pic>
            <p:nvPicPr>
              <p:cNvPr id="99" name="墨迹 98">
                <a:extLst>
                  <a:ext uri="{FF2B5EF4-FFF2-40B4-BE49-F238E27FC236}">
                    <a16:creationId xmlns:a16="http://schemas.microsoft.com/office/drawing/2014/main" id="{5597BA47-D8C5-27D8-5A7F-7497374A658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855862" y="3879157"/>
                <a:ext cx="133920" cy="11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4">
            <p14:nvContentPartPr>
              <p14:cNvPr id="101" name="墨迹 100">
                <a:extLst>
                  <a:ext uri="{FF2B5EF4-FFF2-40B4-BE49-F238E27FC236}">
                    <a16:creationId xmlns:a16="http://schemas.microsoft.com/office/drawing/2014/main" id="{6A749B96-CA4F-99C8-71CB-71AC75567CC9}"/>
                  </a:ext>
                </a:extLst>
              </p14:cNvPr>
              <p14:cNvContentPartPr/>
              <p14:nvPr/>
            </p14:nvContentPartPr>
            <p14:xfrm>
              <a:off x="5033342" y="3976717"/>
              <a:ext cx="25920" cy="122400"/>
            </p14:xfrm>
          </p:contentPart>
        </mc:Choice>
        <mc:Fallback>
          <p:pic>
            <p:nvPicPr>
              <p:cNvPr id="101" name="墨迹 100">
                <a:extLst>
                  <a:ext uri="{FF2B5EF4-FFF2-40B4-BE49-F238E27FC236}">
                    <a16:creationId xmlns:a16="http://schemas.microsoft.com/office/drawing/2014/main" id="{6A749B96-CA4F-99C8-71CB-71AC75567CC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024342" y="3968077"/>
                <a:ext cx="43560" cy="14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6">
            <p14:nvContentPartPr>
              <p14:cNvPr id="102" name="墨迹 101">
                <a:extLst>
                  <a:ext uri="{FF2B5EF4-FFF2-40B4-BE49-F238E27FC236}">
                    <a16:creationId xmlns:a16="http://schemas.microsoft.com/office/drawing/2014/main" id="{2EEF98B5-124F-CE3D-9E1B-39B0892370E6}"/>
                  </a:ext>
                </a:extLst>
              </p14:cNvPr>
              <p14:cNvContentPartPr/>
              <p14:nvPr/>
            </p14:nvContentPartPr>
            <p14:xfrm>
              <a:off x="5068622" y="4333837"/>
              <a:ext cx="57600" cy="142920"/>
            </p14:xfrm>
          </p:contentPart>
        </mc:Choice>
        <mc:Fallback>
          <p:pic>
            <p:nvPicPr>
              <p:cNvPr id="102" name="墨迹 101">
                <a:extLst>
                  <a:ext uri="{FF2B5EF4-FFF2-40B4-BE49-F238E27FC236}">
                    <a16:creationId xmlns:a16="http://schemas.microsoft.com/office/drawing/2014/main" id="{2EEF98B5-124F-CE3D-9E1B-39B0892370E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59982" y="4324837"/>
                <a:ext cx="752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8">
            <p14:nvContentPartPr>
              <p14:cNvPr id="103" name="墨迹 102">
                <a:extLst>
                  <a:ext uri="{FF2B5EF4-FFF2-40B4-BE49-F238E27FC236}">
                    <a16:creationId xmlns:a16="http://schemas.microsoft.com/office/drawing/2014/main" id="{4989E6CE-A35A-EEDF-21F3-21B60C0A5001}"/>
                  </a:ext>
                </a:extLst>
              </p14:cNvPr>
              <p14:cNvContentPartPr/>
              <p14:nvPr/>
            </p14:nvContentPartPr>
            <p14:xfrm>
              <a:off x="5147822" y="4633717"/>
              <a:ext cx="19080" cy="198000"/>
            </p14:xfrm>
          </p:contentPart>
        </mc:Choice>
        <mc:Fallback>
          <p:pic>
            <p:nvPicPr>
              <p:cNvPr id="103" name="墨迹 102">
                <a:extLst>
                  <a:ext uri="{FF2B5EF4-FFF2-40B4-BE49-F238E27FC236}">
                    <a16:creationId xmlns:a16="http://schemas.microsoft.com/office/drawing/2014/main" id="{4989E6CE-A35A-EEDF-21F3-21B60C0A500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39182" y="4625077"/>
                <a:ext cx="367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0">
            <p14:nvContentPartPr>
              <p14:cNvPr id="104" name="墨迹 103">
                <a:extLst>
                  <a:ext uri="{FF2B5EF4-FFF2-40B4-BE49-F238E27FC236}">
                    <a16:creationId xmlns:a16="http://schemas.microsoft.com/office/drawing/2014/main" id="{7FE92AA0-B2C6-85A9-353D-579FB5677C60}"/>
                  </a:ext>
                </a:extLst>
              </p14:cNvPr>
              <p14:cNvContentPartPr/>
              <p14:nvPr/>
            </p14:nvContentPartPr>
            <p14:xfrm>
              <a:off x="4456262" y="4021357"/>
              <a:ext cx="14040" cy="120960"/>
            </p14:xfrm>
          </p:contentPart>
        </mc:Choice>
        <mc:Fallback>
          <p:pic>
            <p:nvPicPr>
              <p:cNvPr id="104" name="墨迹 103">
                <a:extLst>
                  <a:ext uri="{FF2B5EF4-FFF2-40B4-BE49-F238E27FC236}">
                    <a16:creationId xmlns:a16="http://schemas.microsoft.com/office/drawing/2014/main" id="{7FE92AA0-B2C6-85A9-353D-579FB5677C6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47622" y="4012357"/>
                <a:ext cx="3168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2">
            <p14:nvContentPartPr>
              <p14:cNvPr id="106" name="墨迹 105">
                <a:extLst>
                  <a:ext uri="{FF2B5EF4-FFF2-40B4-BE49-F238E27FC236}">
                    <a16:creationId xmlns:a16="http://schemas.microsoft.com/office/drawing/2014/main" id="{E1ADF2E0-67DE-9BC7-A250-745F6CDE72AA}"/>
                  </a:ext>
                </a:extLst>
              </p14:cNvPr>
              <p14:cNvContentPartPr/>
              <p14:nvPr/>
            </p14:nvContentPartPr>
            <p14:xfrm>
              <a:off x="4358702" y="4071397"/>
              <a:ext cx="63360" cy="38880"/>
            </p14:xfrm>
          </p:contentPart>
        </mc:Choice>
        <mc:Fallback>
          <p:pic>
            <p:nvPicPr>
              <p:cNvPr id="106" name="墨迹 105">
                <a:extLst>
                  <a:ext uri="{FF2B5EF4-FFF2-40B4-BE49-F238E27FC236}">
                    <a16:creationId xmlns:a16="http://schemas.microsoft.com/office/drawing/2014/main" id="{E1ADF2E0-67DE-9BC7-A250-745F6CDE72A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350062" y="4062757"/>
                <a:ext cx="8100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4">
            <p14:nvContentPartPr>
              <p14:cNvPr id="108" name="墨迹 107">
                <a:extLst>
                  <a:ext uri="{FF2B5EF4-FFF2-40B4-BE49-F238E27FC236}">
                    <a16:creationId xmlns:a16="http://schemas.microsoft.com/office/drawing/2014/main" id="{CBF2DBFF-D4E9-49B1-94FA-E73A760F7007}"/>
                  </a:ext>
                </a:extLst>
              </p14:cNvPr>
              <p14:cNvContentPartPr/>
              <p14:nvPr/>
            </p14:nvContentPartPr>
            <p14:xfrm>
              <a:off x="4438622" y="4447237"/>
              <a:ext cx="31320" cy="360"/>
            </p14:xfrm>
          </p:contentPart>
        </mc:Choice>
        <mc:Fallback>
          <p:pic>
            <p:nvPicPr>
              <p:cNvPr id="108" name="墨迹 107">
                <a:extLst>
                  <a:ext uri="{FF2B5EF4-FFF2-40B4-BE49-F238E27FC236}">
                    <a16:creationId xmlns:a16="http://schemas.microsoft.com/office/drawing/2014/main" id="{CBF2DBFF-D4E9-49B1-94FA-E73A760F700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429622" y="4438597"/>
                <a:ext cx="4896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6">
            <p14:nvContentPartPr>
              <p14:cNvPr id="109" name="墨迹 108">
                <a:extLst>
                  <a:ext uri="{FF2B5EF4-FFF2-40B4-BE49-F238E27FC236}">
                    <a16:creationId xmlns:a16="http://schemas.microsoft.com/office/drawing/2014/main" id="{FA7DDC0C-FD75-CA17-D53B-6698C36F4F19}"/>
                  </a:ext>
                </a:extLst>
              </p14:cNvPr>
              <p14:cNvContentPartPr/>
              <p14:nvPr/>
            </p14:nvContentPartPr>
            <p14:xfrm>
              <a:off x="4518542" y="4347517"/>
              <a:ext cx="47880" cy="218880"/>
            </p14:xfrm>
          </p:contentPart>
        </mc:Choice>
        <mc:Fallback>
          <p:pic>
            <p:nvPicPr>
              <p:cNvPr id="109" name="墨迹 108">
                <a:extLst>
                  <a:ext uri="{FF2B5EF4-FFF2-40B4-BE49-F238E27FC236}">
                    <a16:creationId xmlns:a16="http://schemas.microsoft.com/office/drawing/2014/main" id="{FA7DDC0C-FD75-CA17-D53B-6698C36F4F1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509542" y="4338517"/>
                <a:ext cx="65520" cy="23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8">
            <p14:nvContentPartPr>
              <p14:cNvPr id="110" name="墨迹 109">
                <a:extLst>
                  <a:ext uri="{FF2B5EF4-FFF2-40B4-BE49-F238E27FC236}">
                    <a16:creationId xmlns:a16="http://schemas.microsoft.com/office/drawing/2014/main" id="{C567A48F-A7A0-24BE-A047-8E2BD4C2ACD3}"/>
                  </a:ext>
                </a:extLst>
              </p14:cNvPr>
              <p14:cNvContentPartPr/>
              <p14:nvPr/>
            </p14:nvContentPartPr>
            <p14:xfrm>
              <a:off x="4509542" y="4793557"/>
              <a:ext cx="45000" cy="9360"/>
            </p14:xfrm>
          </p:contentPart>
        </mc:Choice>
        <mc:Fallback>
          <p:pic>
            <p:nvPicPr>
              <p:cNvPr id="110" name="墨迹 109">
                <a:extLst>
                  <a:ext uri="{FF2B5EF4-FFF2-40B4-BE49-F238E27FC236}">
                    <a16:creationId xmlns:a16="http://schemas.microsoft.com/office/drawing/2014/main" id="{C567A48F-A7A0-24BE-A047-8E2BD4C2ACD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500542" y="4784917"/>
                <a:ext cx="62640" cy="2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0">
            <p14:nvContentPartPr>
              <p14:cNvPr id="111" name="墨迹 110">
                <a:extLst>
                  <a:ext uri="{FF2B5EF4-FFF2-40B4-BE49-F238E27FC236}">
                    <a16:creationId xmlns:a16="http://schemas.microsoft.com/office/drawing/2014/main" id="{14BA1947-7287-DEE6-9E72-9C98BA80D4B3}"/>
                  </a:ext>
                </a:extLst>
              </p14:cNvPr>
              <p14:cNvContentPartPr/>
              <p14:nvPr/>
            </p14:nvContentPartPr>
            <p14:xfrm>
              <a:off x="4589102" y="4687357"/>
              <a:ext cx="14760" cy="114480"/>
            </p14:xfrm>
          </p:contentPart>
        </mc:Choice>
        <mc:Fallback>
          <p:pic>
            <p:nvPicPr>
              <p:cNvPr id="111" name="墨迹 110">
                <a:extLst>
                  <a:ext uri="{FF2B5EF4-FFF2-40B4-BE49-F238E27FC236}">
                    <a16:creationId xmlns:a16="http://schemas.microsoft.com/office/drawing/2014/main" id="{14BA1947-7287-DEE6-9E72-9C98BA80D4B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580462" y="4678357"/>
                <a:ext cx="3240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2">
            <p14:nvContentPartPr>
              <p14:cNvPr id="113" name="墨迹 112">
                <a:extLst>
                  <a:ext uri="{FF2B5EF4-FFF2-40B4-BE49-F238E27FC236}">
                    <a16:creationId xmlns:a16="http://schemas.microsoft.com/office/drawing/2014/main" id="{76604DD1-B234-299A-8BA6-D68A691F2E08}"/>
                  </a:ext>
                </a:extLst>
              </p14:cNvPr>
              <p14:cNvContentPartPr/>
              <p14:nvPr/>
            </p14:nvContentPartPr>
            <p14:xfrm>
              <a:off x="5530502" y="4429597"/>
              <a:ext cx="360" cy="360"/>
            </p14:xfrm>
          </p:contentPart>
        </mc:Choice>
        <mc:Fallback>
          <p:pic>
            <p:nvPicPr>
              <p:cNvPr id="113" name="墨迹 112">
                <a:extLst>
                  <a:ext uri="{FF2B5EF4-FFF2-40B4-BE49-F238E27FC236}">
                    <a16:creationId xmlns:a16="http://schemas.microsoft.com/office/drawing/2014/main" id="{76604DD1-B234-299A-8BA6-D68A691F2E0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521502" y="4420597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4">
            <p14:nvContentPartPr>
              <p14:cNvPr id="114" name="墨迹 113">
                <a:extLst>
                  <a:ext uri="{FF2B5EF4-FFF2-40B4-BE49-F238E27FC236}">
                    <a16:creationId xmlns:a16="http://schemas.microsoft.com/office/drawing/2014/main" id="{4E5C7DF2-AFDE-DF60-5A8C-4099AF7CA981}"/>
                  </a:ext>
                </a:extLst>
              </p14:cNvPr>
              <p14:cNvContentPartPr/>
              <p14:nvPr/>
            </p14:nvContentPartPr>
            <p14:xfrm>
              <a:off x="5574062" y="4314037"/>
              <a:ext cx="54720" cy="222840"/>
            </p14:xfrm>
          </p:contentPart>
        </mc:Choice>
        <mc:Fallback>
          <p:pic>
            <p:nvPicPr>
              <p:cNvPr id="114" name="墨迹 113">
                <a:extLst>
                  <a:ext uri="{FF2B5EF4-FFF2-40B4-BE49-F238E27FC236}">
                    <a16:creationId xmlns:a16="http://schemas.microsoft.com/office/drawing/2014/main" id="{4E5C7DF2-AFDE-DF60-5A8C-4099AF7CA98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565422" y="4305397"/>
                <a:ext cx="7236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6">
            <p14:nvContentPartPr>
              <p14:cNvPr id="115" name="墨迹 114">
                <a:extLst>
                  <a:ext uri="{FF2B5EF4-FFF2-40B4-BE49-F238E27FC236}">
                    <a16:creationId xmlns:a16="http://schemas.microsoft.com/office/drawing/2014/main" id="{68C31F8D-265C-25A4-9AEE-7FAF75D7416F}"/>
                  </a:ext>
                </a:extLst>
              </p14:cNvPr>
              <p14:cNvContentPartPr/>
              <p14:nvPr/>
            </p14:nvContentPartPr>
            <p14:xfrm>
              <a:off x="5652542" y="4334557"/>
              <a:ext cx="47880" cy="198360"/>
            </p14:xfrm>
          </p:contentPart>
        </mc:Choice>
        <mc:Fallback>
          <p:pic>
            <p:nvPicPr>
              <p:cNvPr id="115" name="墨迹 114">
                <a:extLst>
                  <a:ext uri="{FF2B5EF4-FFF2-40B4-BE49-F238E27FC236}">
                    <a16:creationId xmlns:a16="http://schemas.microsoft.com/office/drawing/2014/main" id="{68C31F8D-265C-25A4-9AEE-7FAF75D7416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643902" y="4325917"/>
                <a:ext cx="6552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8">
            <p14:nvContentPartPr>
              <p14:cNvPr id="116" name="墨迹 115">
                <a:extLst>
                  <a:ext uri="{FF2B5EF4-FFF2-40B4-BE49-F238E27FC236}">
                    <a16:creationId xmlns:a16="http://schemas.microsoft.com/office/drawing/2014/main" id="{A9B0AB55-3B99-C045-8EA8-80A70AADB124}"/>
                  </a:ext>
                </a:extLst>
              </p14:cNvPr>
              <p14:cNvContentPartPr/>
              <p14:nvPr/>
            </p14:nvContentPartPr>
            <p14:xfrm>
              <a:off x="5725622" y="4287757"/>
              <a:ext cx="79560" cy="198000"/>
            </p14:xfrm>
          </p:contentPart>
        </mc:Choice>
        <mc:Fallback>
          <p:pic>
            <p:nvPicPr>
              <p:cNvPr id="116" name="墨迹 115">
                <a:extLst>
                  <a:ext uri="{FF2B5EF4-FFF2-40B4-BE49-F238E27FC236}">
                    <a16:creationId xmlns:a16="http://schemas.microsoft.com/office/drawing/2014/main" id="{A9B0AB55-3B99-C045-8EA8-80A70AADB12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716982" y="4278757"/>
                <a:ext cx="9720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0">
            <p14:nvContentPartPr>
              <p14:cNvPr id="117" name="墨迹 116">
                <a:extLst>
                  <a:ext uri="{FF2B5EF4-FFF2-40B4-BE49-F238E27FC236}">
                    <a16:creationId xmlns:a16="http://schemas.microsoft.com/office/drawing/2014/main" id="{4809BC31-F1F0-1E90-1103-E7A26929820F}"/>
                  </a:ext>
                </a:extLst>
              </p14:cNvPr>
              <p14:cNvContentPartPr/>
              <p14:nvPr/>
            </p14:nvContentPartPr>
            <p14:xfrm>
              <a:off x="5858822" y="4308637"/>
              <a:ext cx="132120" cy="41400"/>
            </p14:xfrm>
          </p:contentPart>
        </mc:Choice>
        <mc:Fallback>
          <p:pic>
            <p:nvPicPr>
              <p:cNvPr id="117" name="墨迹 116">
                <a:extLst>
                  <a:ext uri="{FF2B5EF4-FFF2-40B4-BE49-F238E27FC236}">
                    <a16:creationId xmlns:a16="http://schemas.microsoft.com/office/drawing/2014/main" id="{4809BC31-F1F0-1E90-1103-E7A26929820F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850182" y="4299637"/>
                <a:ext cx="1497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2">
            <p14:nvContentPartPr>
              <p14:cNvPr id="118" name="墨迹 117">
                <a:extLst>
                  <a:ext uri="{FF2B5EF4-FFF2-40B4-BE49-F238E27FC236}">
                    <a16:creationId xmlns:a16="http://schemas.microsoft.com/office/drawing/2014/main" id="{78BBF0E6-9093-EEAF-AF5F-CF455BD736AA}"/>
                  </a:ext>
                </a:extLst>
              </p14:cNvPr>
              <p14:cNvContentPartPr/>
              <p14:nvPr/>
            </p14:nvContentPartPr>
            <p14:xfrm>
              <a:off x="5915342" y="4367317"/>
              <a:ext cx="71280" cy="164160"/>
            </p14:xfrm>
          </p:contentPart>
        </mc:Choice>
        <mc:Fallback>
          <p:pic>
            <p:nvPicPr>
              <p:cNvPr id="118" name="墨迹 117">
                <a:extLst>
                  <a:ext uri="{FF2B5EF4-FFF2-40B4-BE49-F238E27FC236}">
                    <a16:creationId xmlns:a16="http://schemas.microsoft.com/office/drawing/2014/main" id="{78BBF0E6-9093-EEAF-AF5F-CF455BD736AA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906702" y="4358677"/>
                <a:ext cx="88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4">
            <p14:nvContentPartPr>
              <p14:cNvPr id="119" name="墨迹 118">
                <a:extLst>
                  <a:ext uri="{FF2B5EF4-FFF2-40B4-BE49-F238E27FC236}">
                    <a16:creationId xmlns:a16="http://schemas.microsoft.com/office/drawing/2014/main" id="{A9BA5713-B386-BC42-F8F5-6BF9F7DFCFE1}"/>
                  </a:ext>
                </a:extLst>
              </p14:cNvPr>
              <p14:cNvContentPartPr/>
              <p14:nvPr/>
            </p14:nvContentPartPr>
            <p14:xfrm>
              <a:off x="5938742" y="4393957"/>
              <a:ext cx="23400" cy="300600"/>
            </p14:xfrm>
          </p:contentPart>
        </mc:Choice>
        <mc:Fallback>
          <p:pic>
            <p:nvPicPr>
              <p:cNvPr id="119" name="墨迹 118">
                <a:extLst>
                  <a:ext uri="{FF2B5EF4-FFF2-40B4-BE49-F238E27FC236}">
                    <a16:creationId xmlns:a16="http://schemas.microsoft.com/office/drawing/2014/main" id="{A9BA5713-B386-BC42-F8F5-6BF9F7DFCFE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930102" y="4385317"/>
                <a:ext cx="410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6">
            <p14:nvContentPartPr>
              <p14:cNvPr id="120" name="墨迹 119">
                <a:extLst>
                  <a:ext uri="{FF2B5EF4-FFF2-40B4-BE49-F238E27FC236}">
                    <a16:creationId xmlns:a16="http://schemas.microsoft.com/office/drawing/2014/main" id="{AC80380F-E5F1-237B-4DA2-12EA292FBC05}"/>
                  </a:ext>
                </a:extLst>
              </p14:cNvPr>
              <p14:cNvContentPartPr/>
              <p14:nvPr/>
            </p14:nvContentPartPr>
            <p14:xfrm>
              <a:off x="5823542" y="4044037"/>
              <a:ext cx="83160" cy="21600"/>
            </p14:xfrm>
          </p:contentPart>
        </mc:Choice>
        <mc:Fallback>
          <p:pic>
            <p:nvPicPr>
              <p:cNvPr id="120" name="墨迹 119">
                <a:extLst>
                  <a:ext uri="{FF2B5EF4-FFF2-40B4-BE49-F238E27FC236}">
                    <a16:creationId xmlns:a16="http://schemas.microsoft.com/office/drawing/2014/main" id="{AC80380F-E5F1-237B-4DA2-12EA292FBC05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14542" y="4035397"/>
                <a:ext cx="10080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8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ACFAA91A-C621-AA56-A402-452BFFAEB956}"/>
                  </a:ext>
                </a:extLst>
              </p14:cNvPr>
              <p14:cNvContentPartPr/>
              <p14:nvPr/>
            </p14:nvContentPartPr>
            <p14:xfrm>
              <a:off x="5877542" y="4038997"/>
              <a:ext cx="89280" cy="156960"/>
            </p14:xfrm>
          </p:contentPart>
        </mc:Choice>
        <mc:Fallback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ACFAA91A-C621-AA56-A402-452BFFAEB95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868542" y="4029997"/>
                <a:ext cx="106920" cy="174600"/>
              </a:xfrm>
              <a:prstGeom prst="rect">
                <a:avLst/>
              </a:prstGeom>
            </p:spPr>
          </p:pic>
        </mc:Fallback>
      </mc:AlternateContent>
      <p:grpSp>
        <p:nvGrpSpPr>
          <p:cNvPr id="163" name="组合 162">
            <a:extLst>
              <a:ext uri="{FF2B5EF4-FFF2-40B4-BE49-F238E27FC236}">
                <a16:creationId xmlns:a16="http://schemas.microsoft.com/office/drawing/2014/main" id="{616FDFDA-F1A6-71CA-666C-787FA851F82C}"/>
              </a:ext>
            </a:extLst>
          </p:cNvPr>
          <p:cNvGrpSpPr/>
          <p:nvPr/>
        </p:nvGrpSpPr>
        <p:grpSpPr>
          <a:xfrm>
            <a:off x="6236822" y="3516637"/>
            <a:ext cx="2345040" cy="1454760"/>
            <a:chOff x="6236822" y="3516637"/>
            <a:chExt cx="2345040" cy="1454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70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239D0079-EBC7-28B5-F1B9-FF58B4DA8A45}"/>
                    </a:ext>
                  </a:extLst>
                </p14:cNvPr>
                <p14:cNvContentPartPr/>
                <p14:nvPr/>
              </p14:nvContentPartPr>
              <p14:xfrm>
                <a:off x="6236822" y="4306477"/>
                <a:ext cx="114120" cy="34920"/>
              </p14:xfrm>
            </p:contentPart>
          </mc:Choice>
          <mc:Fallback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239D0079-EBC7-28B5-F1B9-FF58B4DA8A4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27822" y="4297477"/>
                  <a:ext cx="131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2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D6B81C47-E84F-3DD9-E372-990067BBB3DC}"/>
                    </a:ext>
                  </a:extLst>
                </p14:cNvPr>
                <p14:cNvContentPartPr/>
                <p14:nvPr/>
              </p14:nvContentPartPr>
              <p14:xfrm>
                <a:off x="6263822" y="4189837"/>
                <a:ext cx="67680" cy="431280"/>
              </p14:xfrm>
            </p:contentPart>
          </mc:Choice>
          <mc:Fallback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D6B81C47-E84F-3DD9-E372-990067BBB3D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254822" y="4181197"/>
                  <a:ext cx="8532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4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8DCA5598-FC67-B955-6F7E-26F436458FE4}"/>
                    </a:ext>
                  </a:extLst>
                </p14:cNvPr>
                <p14:cNvContentPartPr/>
                <p14:nvPr/>
              </p14:nvContentPartPr>
              <p14:xfrm>
                <a:off x="6382622" y="3684037"/>
                <a:ext cx="151920" cy="1272240"/>
              </p14:xfrm>
            </p:contentPart>
          </mc:Choice>
          <mc:Fallback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8DCA5598-FC67-B955-6F7E-26F436458FE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373622" y="3675037"/>
                  <a:ext cx="169560" cy="128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6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AF2140C2-076E-29BE-95F1-EA2B1B13D2EA}"/>
                    </a:ext>
                  </a:extLst>
                </p14:cNvPr>
                <p14:cNvContentPartPr/>
                <p14:nvPr/>
              </p14:nvContentPartPr>
              <p14:xfrm>
                <a:off x="6569102" y="4872757"/>
                <a:ext cx="1100160" cy="98640"/>
              </p14:xfrm>
            </p:contentPart>
          </mc:Choice>
          <mc:Fallback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AF2140C2-076E-29BE-95F1-EA2B1B13D2EA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560462" y="4864117"/>
                  <a:ext cx="11178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78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021A1171-4055-A3C5-C645-E82CF7CC76B9}"/>
                    </a:ext>
                  </a:extLst>
                </p14:cNvPr>
                <p14:cNvContentPartPr/>
                <p14:nvPr/>
              </p14:nvContentPartPr>
              <p14:xfrm>
                <a:off x="6444902" y="3516637"/>
                <a:ext cx="1166760" cy="114120"/>
              </p14:xfrm>
            </p:contentPart>
          </mc:Choice>
          <mc:Fallback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021A1171-4055-A3C5-C645-E82CF7CC76B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6435902" y="3507997"/>
                  <a:ext cx="118440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0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660FA43F-DF30-9F2C-5A6A-393B81A8F1FF}"/>
                    </a:ext>
                  </a:extLst>
                </p14:cNvPr>
                <p14:cNvContentPartPr/>
                <p14:nvPr/>
              </p14:nvContentPartPr>
              <p14:xfrm>
                <a:off x="7581062" y="3524197"/>
                <a:ext cx="187920" cy="1219320"/>
              </p14:xfrm>
            </p:contentPart>
          </mc:Choice>
          <mc:Fallback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660FA43F-DF30-9F2C-5A6A-393B81A8F1F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572062" y="3515557"/>
                  <a:ext cx="205560" cy="123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2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E64D9724-A5CD-4211-BA7A-B2795D003DB7}"/>
                    </a:ext>
                  </a:extLst>
                </p14:cNvPr>
                <p14:cNvContentPartPr/>
                <p14:nvPr/>
              </p14:nvContentPartPr>
              <p14:xfrm>
                <a:off x="6506822" y="4017397"/>
                <a:ext cx="1076400" cy="110880"/>
              </p14:xfrm>
            </p:contentPart>
          </mc:Choice>
          <mc:Fallback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E64D9724-A5CD-4211-BA7A-B2795D003DB7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498182" y="4008757"/>
                  <a:ext cx="10940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4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AA2F90B3-8497-7DA5-9AAC-C82225944FE6}"/>
                    </a:ext>
                  </a:extLst>
                </p14:cNvPr>
                <p14:cNvContentPartPr/>
                <p14:nvPr/>
              </p14:nvContentPartPr>
              <p14:xfrm>
                <a:off x="6569102" y="4411237"/>
                <a:ext cx="1189800" cy="44280"/>
              </p14:xfrm>
            </p:contentPart>
          </mc:Choice>
          <mc:Fallback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AA2F90B3-8497-7DA5-9AAC-C82225944FE6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560462" y="4402237"/>
                  <a:ext cx="120744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6">
              <p14:nvContentPartPr>
                <p14:cNvPr id="135" name="墨迹 134">
                  <a:extLst>
                    <a:ext uri="{FF2B5EF4-FFF2-40B4-BE49-F238E27FC236}">
                      <a16:creationId xmlns:a16="http://schemas.microsoft.com/office/drawing/2014/main" id="{3A28D112-BB8B-C20C-0EED-156F53C9DF51}"/>
                    </a:ext>
                  </a:extLst>
                </p14:cNvPr>
                <p14:cNvContentPartPr/>
                <p14:nvPr/>
              </p14:nvContentPartPr>
              <p14:xfrm>
                <a:off x="6835142" y="3666037"/>
                <a:ext cx="187920" cy="1058040"/>
              </p14:xfrm>
            </p:contentPart>
          </mc:Choice>
          <mc:Fallback>
            <p:pic>
              <p:nvPicPr>
                <p:cNvPr id="135" name="墨迹 134">
                  <a:extLst>
                    <a:ext uri="{FF2B5EF4-FFF2-40B4-BE49-F238E27FC236}">
                      <a16:creationId xmlns:a16="http://schemas.microsoft.com/office/drawing/2014/main" id="{3A28D112-BB8B-C20C-0EED-156F53C9DF51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6826142" y="3657397"/>
                  <a:ext cx="205560" cy="107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DC8C15D3-9567-12C7-F23B-65B74CEFAE9C}"/>
                    </a:ext>
                  </a:extLst>
                </p14:cNvPr>
                <p14:cNvContentPartPr/>
                <p14:nvPr/>
              </p14:nvContentPartPr>
              <p14:xfrm>
                <a:off x="7181462" y="3577117"/>
                <a:ext cx="142920" cy="1178280"/>
              </p14:xfrm>
            </p:contentPart>
          </mc:Choice>
          <mc:Fallback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DC8C15D3-9567-12C7-F23B-65B74CEFAE9C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172822" y="3568477"/>
                  <a:ext cx="160560" cy="11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0">
              <p14:nvContentPartPr>
                <p14:cNvPr id="138" name="墨迹 137">
                  <a:extLst>
                    <a:ext uri="{FF2B5EF4-FFF2-40B4-BE49-F238E27FC236}">
                      <a16:creationId xmlns:a16="http://schemas.microsoft.com/office/drawing/2014/main" id="{C7770063-6DE7-7B09-B5D3-D16E84C0F146}"/>
                    </a:ext>
                  </a:extLst>
                </p14:cNvPr>
                <p14:cNvContentPartPr/>
                <p14:nvPr/>
              </p14:nvContentPartPr>
              <p14:xfrm>
                <a:off x="6773222" y="4651717"/>
                <a:ext cx="360" cy="127800"/>
              </p14:xfrm>
            </p:contentPart>
          </mc:Choice>
          <mc:Fallback>
            <p:pic>
              <p:nvPicPr>
                <p:cNvPr id="138" name="墨迹 137">
                  <a:extLst>
                    <a:ext uri="{FF2B5EF4-FFF2-40B4-BE49-F238E27FC236}">
                      <a16:creationId xmlns:a16="http://schemas.microsoft.com/office/drawing/2014/main" id="{C7770063-6DE7-7B09-B5D3-D16E84C0F14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6764582" y="4642717"/>
                  <a:ext cx="18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2">
              <p14:nvContentPartPr>
                <p14:cNvPr id="139" name="墨迹 138">
                  <a:extLst>
                    <a:ext uri="{FF2B5EF4-FFF2-40B4-BE49-F238E27FC236}">
                      <a16:creationId xmlns:a16="http://schemas.microsoft.com/office/drawing/2014/main" id="{24FA782C-5576-7104-9C9D-5CE0D9C5811C}"/>
                    </a:ext>
                  </a:extLst>
                </p14:cNvPr>
                <p14:cNvContentPartPr/>
                <p14:nvPr/>
              </p14:nvContentPartPr>
              <p14:xfrm>
                <a:off x="7141502" y="4594837"/>
                <a:ext cx="102960" cy="123120"/>
              </p14:xfrm>
            </p:contentPart>
          </mc:Choice>
          <mc:Fallback>
            <p:pic>
              <p:nvPicPr>
                <p:cNvPr id="139" name="墨迹 138">
                  <a:extLst>
                    <a:ext uri="{FF2B5EF4-FFF2-40B4-BE49-F238E27FC236}">
                      <a16:creationId xmlns:a16="http://schemas.microsoft.com/office/drawing/2014/main" id="{24FA782C-5576-7104-9C9D-5CE0D9C5811C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7132502" y="4585837"/>
                  <a:ext cx="1206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CCA9A683-2358-A58C-33E8-E8BD6D0C767A}"/>
                    </a:ext>
                  </a:extLst>
                </p14:cNvPr>
                <p14:cNvContentPartPr/>
                <p14:nvPr/>
              </p14:nvContentPartPr>
              <p14:xfrm>
                <a:off x="7456862" y="4536157"/>
                <a:ext cx="360" cy="208440"/>
              </p14:xfrm>
            </p:contentPart>
          </mc:Choice>
          <mc:Fallback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CCA9A683-2358-A58C-33E8-E8BD6D0C76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447862" y="4527517"/>
                  <a:ext cx="18000" cy="22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6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059DDD96-EF7B-EC62-3527-CA588835EE81}"/>
                    </a:ext>
                  </a:extLst>
                </p14:cNvPr>
                <p14:cNvContentPartPr/>
                <p14:nvPr/>
              </p14:nvContentPartPr>
              <p14:xfrm>
                <a:off x="6556142" y="3915157"/>
                <a:ext cx="63360" cy="35280"/>
              </p14:xfrm>
            </p:contentPart>
          </mc:Choice>
          <mc:Fallback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059DDD96-EF7B-EC62-3527-CA588835EE81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547502" y="3906517"/>
                  <a:ext cx="8100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98">
              <p14:nvContentPartPr>
                <p14:cNvPr id="143" name="墨迹 142">
                  <a:extLst>
                    <a:ext uri="{FF2B5EF4-FFF2-40B4-BE49-F238E27FC236}">
                      <a16:creationId xmlns:a16="http://schemas.microsoft.com/office/drawing/2014/main" id="{16447F22-C3D2-8669-96F5-C2CCEBB73D74}"/>
                    </a:ext>
                  </a:extLst>
                </p14:cNvPr>
                <p14:cNvContentPartPr/>
                <p14:nvPr/>
              </p14:nvContentPartPr>
              <p14:xfrm>
                <a:off x="6649022" y="3825877"/>
                <a:ext cx="360" cy="122760"/>
              </p14:xfrm>
            </p:contentPart>
          </mc:Choice>
          <mc:Fallback>
            <p:pic>
              <p:nvPicPr>
                <p:cNvPr id="143" name="墨迹 142">
                  <a:extLst>
                    <a:ext uri="{FF2B5EF4-FFF2-40B4-BE49-F238E27FC236}">
                      <a16:creationId xmlns:a16="http://schemas.microsoft.com/office/drawing/2014/main" id="{16447F22-C3D2-8669-96F5-C2CCEBB73D74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640382" y="3817237"/>
                  <a:ext cx="180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0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8B376D72-8F15-ED4F-CBF6-E5372E2B9FFE}"/>
                    </a:ext>
                  </a:extLst>
                </p14:cNvPr>
                <p14:cNvContentPartPr/>
                <p14:nvPr/>
              </p14:nvContentPartPr>
              <p14:xfrm>
                <a:off x="6915422" y="3848197"/>
                <a:ext cx="61560" cy="39960"/>
              </p14:xfrm>
            </p:contentPart>
          </mc:Choice>
          <mc:Fallback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8B376D72-8F15-ED4F-CBF6-E5372E2B9FFE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906782" y="3839557"/>
                  <a:ext cx="7920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2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5E9D4589-9805-1A82-434C-5A382792395A}"/>
                    </a:ext>
                  </a:extLst>
                </p14:cNvPr>
                <p14:cNvContentPartPr/>
                <p14:nvPr/>
              </p14:nvContentPartPr>
              <p14:xfrm>
                <a:off x="6986342" y="3785917"/>
                <a:ext cx="87480" cy="195840"/>
              </p14:xfrm>
            </p:contentPart>
          </mc:Choice>
          <mc:Fallback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5E9D4589-9805-1A82-434C-5A382792395A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977342" y="3776917"/>
                  <a:ext cx="105120" cy="21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4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D928F23-5EA6-3F46-F4DB-728AC834B8DF}"/>
                    </a:ext>
                  </a:extLst>
                </p14:cNvPr>
                <p14:cNvContentPartPr/>
                <p14:nvPr/>
              </p14:nvContentPartPr>
              <p14:xfrm>
                <a:off x="7243742" y="3808957"/>
                <a:ext cx="82440" cy="8640"/>
              </p14:xfrm>
            </p:contentPart>
          </mc:Choice>
          <mc:Fallback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D928F23-5EA6-3F46-F4DB-728AC834B8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7234742" y="3799957"/>
                  <a:ext cx="100080" cy="2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6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0DAF2B9A-E92E-8093-05E4-A45AB531A10F}"/>
                    </a:ext>
                  </a:extLst>
                </p14:cNvPr>
                <p14:cNvContentPartPr/>
                <p14:nvPr/>
              </p14:nvContentPartPr>
              <p14:xfrm>
                <a:off x="7368302" y="3719677"/>
                <a:ext cx="9000" cy="115560"/>
              </p14:xfrm>
            </p:contentPart>
          </mc:Choice>
          <mc:Fallback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0DAF2B9A-E92E-8093-05E4-A45AB531A10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7359302" y="3710677"/>
                  <a:ext cx="2664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8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B2965487-B7AD-A8D0-2312-501B28B47CD2}"/>
                    </a:ext>
                  </a:extLst>
                </p14:cNvPr>
                <p14:cNvContentPartPr/>
                <p14:nvPr/>
              </p14:nvContentPartPr>
              <p14:xfrm>
                <a:off x="7812182" y="4136557"/>
                <a:ext cx="1800" cy="360"/>
              </p14:xfrm>
            </p:contentPart>
          </mc:Choice>
          <mc:Fallback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B2965487-B7AD-A8D0-2312-501B28B47C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7803182" y="4127917"/>
                  <a:ext cx="19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0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B0D25E47-F300-7EFA-2415-C53C9BB7C1F9}"/>
                    </a:ext>
                  </a:extLst>
                </p14:cNvPr>
                <p14:cNvContentPartPr/>
                <p14:nvPr/>
              </p14:nvContentPartPr>
              <p14:xfrm>
                <a:off x="7847822" y="4099117"/>
                <a:ext cx="96840" cy="198720"/>
              </p14:xfrm>
            </p:contentPart>
          </mc:Choice>
          <mc:Fallback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B0D25E47-F300-7EFA-2415-C53C9BB7C1F9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7838822" y="4090117"/>
                  <a:ext cx="11448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2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C891EEAD-B52C-6623-5F23-22997445ABA7}"/>
                    </a:ext>
                  </a:extLst>
                </p14:cNvPr>
                <p14:cNvContentPartPr/>
                <p14:nvPr/>
              </p14:nvContentPartPr>
              <p14:xfrm>
                <a:off x="7971662" y="4074637"/>
                <a:ext cx="18000" cy="186120"/>
              </p14:xfrm>
            </p:contentPart>
          </mc:Choice>
          <mc:Fallback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C891EEAD-B52C-6623-5F23-22997445ABA7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7963022" y="4065637"/>
                  <a:ext cx="3564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4">
              <p14:nvContentPartPr>
                <p14:cNvPr id="153" name="墨迹 152">
                  <a:extLst>
                    <a:ext uri="{FF2B5EF4-FFF2-40B4-BE49-F238E27FC236}">
                      <a16:creationId xmlns:a16="http://schemas.microsoft.com/office/drawing/2014/main" id="{A6F0659E-3018-4358-5C47-089448DE858F}"/>
                    </a:ext>
                  </a:extLst>
                </p14:cNvPr>
                <p14:cNvContentPartPr/>
                <p14:nvPr/>
              </p14:nvContentPartPr>
              <p14:xfrm>
                <a:off x="8007302" y="4098757"/>
                <a:ext cx="92520" cy="163800"/>
              </p14:xfrm>
            </p:contentPart>
          </mc:Choice>
          <mc:Fallback>
            <p:pic>
              <p:nvPicPr>
                <p:cNvPr id="153" name="墨迹 152">
                  <a:extLst>
                    <a:ext uri="{FF2B5EF4-FFF2-40B4-BE49-F238E27FC236}">
                      <a16:creationId xmlns:a16="http://schemas.microsoft.com/office/drawing/2014/main" id="{A6F0659E-3018-4358-5C47-089448DE858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7998662" y="4090117"/>
                  <a:ext cx="11016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6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7EA95552-864A-5EE6-8F24-C3E8617D42F2}"/>
                    </a:ext>
                  </a:extLst>
                </p14:cNvPr>
                <p14:cNvContentPartPr/>
                <p14:nvPr/>
              </p14:nvContentPartPr>
              <p14:xfrm>
                <a:off x="8182982" y="3983557"/>
                <a:ext cx="22680" cy="415080"/>
              </p14:xfrm>
            </p:contentPart>
          </mc:Choice>
          <mc:Fallback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7EA95552-864A-5EE6-8F24-C3E8617D42F2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8174342" y="3974917"/>
                  <a:ext cx="40320" cy="43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18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6C6C8729-F95B-8FBE-55CA-353530A87007}"/>
                    </a:ext>
                  </a:extLst>
                </p14:cNvPr>
                <p14:cNvContentPartPr/>
                <p14:nvPr/>
              </p14:nvContentPartPr>
              <p14:xfrm>
                <a:off x="8211422" y="4091557"/>
                <a:ext cx="187200" cy="27720"/>
              </p14:xfrm>
            </p:contentPart>
          </mc:Choice>
          <mc:Fallback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6C6C8729-F95B-8FBE-55CA-353530A8700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8202422" y="4082917"/>
                  <a:ext cx="2048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0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2258DF8C-D77B-AF50-7D58-5ACF91188874}"/>
                    </a:ext>
                  </a:extLst>
                </p14:cNvPr>
                <p14:cNvContentPartPr/>
                <p14:nvPr/>
              </p14:nvContentPartPr>
              <p14:xfrm>
                <a:off x="8257862" y="4198837"/>
                <a:ext cx="102240" cy="142920"/>
              </p14:xfrm>
            </p:contentPart>
          </mc:Choice>
          <mc:Fallback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2258DF8C-D77B-AF50-7D58-5ACF91188874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8249222" y="4189837"/>
                  <a:ext cx="11988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2">
              <p14:nvContentPartPr>
                <p14:cNvPr id="158" name="墨迹 157">
                  <a:extLst>
                    <a:ext uri="{FF2B5EF4-FFF2-40B4-BE49-F238E27FC236}">
                      <a16:creationId xmlns:a16="http://schemas.microsoft.com/office/drawing/2014/main" id="{DAE9A9DE-1CFF-67C2-5C85-0AD15EF594DC}"/>
                    </a:ext>
                  </a:extLst>
                </p14:cNvPr>
                <p14:cNvContentPartPr/>
                <p14:nvPr/>
              </p14:nvContentPartPr>
              <p14:xfrm>
                <a:off x="8326622" y="4216477"/>
                <a:ext cx="360" cy="247320"/>
              </p14:xfrm>
            </p:contentPart>
          </mc:Choice>
          <mc:Fallback>
            <p:pic>
              <p:nvPicPr>
                <p:cNvPr id="158" name="墨迹 157">
                  <a:extLst>
                    <a:ext uri="{FF2B5EF4-FFF2-40B4-BE49-F238E27FC236}">
                      <a16:creationId xmlns:a16="http://schemas.microsoft.com/office/drawing/2014/main" id="{DAE9A9DE-1CFF-67C2-5C85-0AD15EF594D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317982" y="4207477"/>
                  <a:ext cx="180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4">
              <p14:nvContentPartPr>
                <p14:cNvPr id="159" name="墨迹 158">
                  <a:extLst>
                    <a:ext uri="{FF2B5EF4-FFF2-40B4-BE49-F238E27FC236}">
                      <a16:creationId xmlns:a16="http://schemas.microsoft.com/office/drawing/2014/main" id="{52E8C5E2-9951-55EE-ED61-A66A4CC41123}"/>
                    </a:ext>
                  </a:extLst>
                </p14:cNvPr>
                <p14:cNvContentPartPr/>
                <p14:nvPr/>
              </p14:nvContentPartPr>
              <p14:xfrm>
                <a:off x="8264702" y="3839557"/>
                <a:ext cx="97200" cy="75600"/>
              </p14:xfrm>
            </p:contentPart>
          </mc:Choice>
          <mc:Fallback>
            <p:pic>
              <p:nvPicPr>
                <p:cNvPr id="159" name="墨迹 158">
                  <a:extLst>
                    <a:ext uri="{FF2B5EF4-FFF2-40B4-BE49-F238E27FC236}">
                      <a16:creationId xmlns:a16="http://schemas.microsoft.com/office/drawing/2014/main" id="{52E8C5E2-9951-55EE-ED61-A66A4CC41123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256062" y="3830557"/>
                  <a:ext cx="1148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AC45CCE7-40EA-2342-7201-329131F12F6B}"/>
                    </a:ext>
                  </a:extLst>
                </p14:cNvPr>
                <p14:cNvContentPartPr/>
                <p14:nvPr/>
              </p14:nvContentPartPr>
              <p14:xfrm>
                <a:off x="8308982" y="3879157"/>
                <a:ext cx="75600" cy="108360"/>
              </p14:xfrm>
            </p:contentPart>
          </mc:Choice>
          <mc:Fallback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AC45CCE7-40EA-2342-7201-329131F12F6B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300342" y="3870517"/>
                  <a:ext cx="9324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8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AA1509C5-6080-13EA-C254-7B70A908250F}"/>
                    </a:ext>
                  </a:extLst>
                </p14:cNvPr>
                <p14:cNvContentPartPr/>
                <p14:nvPr/>
              </p14:nvContentPartPr>
              <p14:xfrm>
                <a:off x="8472422" y="3950437"/>
                <a:ext cx="109440" cy="631440"/>
              </p14:xfrm>
            </p:contentPart>
          </mc:Choice>
          <mc:Fallback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AA1509C5-6080-13EA-C254-7B70A908250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463782" y="3941437"/>
                  <a:ext cx="127080" cy="64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1" name="组合 170">
            <a:extLst>
              <a:ext uri="{FF2B5EF4-FFF2-40B4-BE49-F238E27FC236}">
                <a16:creationId xmlns:a16="http://schemas.microsoft.com/office/drawing/2014/main" id="{F57078E1-3518-7D0F-3340-E4DFC045564F}"/>
              </a:ext>
            </a:extLst>
          </p:cNvPr>
          <p:cNvGrpSpPr/>
          <p:nvPr/>
        </p:nvGrpSpPr>
        <p:grpSpPr>
          <a:xfrm>
            <a:off x="721262" y="5566117"/>
            <a:ext cx="538560" cy="388800"/>
            <a:chOff x="721262" y="5566117"/>
            <a:chExt cx="538560" cy="3888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0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9D092F22-E804-1816-96E1-62D637554AB0}"/>
                    </a:ext>
                  </a:extLst>
                </p14:cNvPr>
                <p14:cNvContentPartPr/>
                <p14:nvPr/>
              </p14:nvContentPartPr>
              <p14:xfrm>
                <a:off x="721262" y="5707957"/>
                <a:ext cx="100080" cy="172080"/>
              </p14:xfrm>
            </p:contentPart>
          </mc:Choice>
          <mc:Fallback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9D092F22-E804-1816-96E1-62D637554AB0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712622" y="5698957"/>
                  <a:ext cx="117720" cy="18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2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1C943A17-2AAD-A1D1-EAAF-12514A634A76}"/>
                    </a:ext>
                  </a:extLst>
                </p14:cNvPr>
                <p14:cNvContentPartPr/>
                <p14:nvPr/>
              </p14:nvContentPartPr>
              <p14:xfrm>
                <a:off x="958502" y="5646037"/>
                <a:ext cx="117360" cy="197280"/>
              </p14:xfrm>
            </p:contentPart>
          </mc:Choice>
          <mc:Fallback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1C943A17-2AAD-A1D1-EAAF-12514A634A7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949502" y="5637037"/>
                  <a:ext cx="135000" cy="21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4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2C3CDE9C-8D9E-C61D-F425-8F64606987AA}"/>
                    </a:ext>
                  </a:extLst>
                </p14:cNvPr>
                <p14:cNvContentPartPr/>
                <p14:nvPr/>
              </p14:nvContentPartPr>
              <p14:xfrm>
                <a:off x="1207262" y="5566117"/>
                <a:ext cx="52560" cy="388800"/>
              </p14:xfrm>
            </p:contentPart>
          </mc:Choice>
          <mc:Fallback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2C3CDE9C-8D9E-C61D-F425-8F64606987AA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198262" y="5557117"/>
                  <a:ext cx="70200" cy="40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663E9EF6-793A-C88B-AC97-4E8CA23A628B}"/>
              </a:ext>
            </a:extLst>
          </p:cNvPr>
          <p:cNvGrpSpPr/>
          <p:nvPr/>
        </p:nvGrpSpPr>
        <p:grpSpPr>
          <a:xfrm>
            <a:off x="2883422" y="5334997"/>
            <a:ext cx="424080" cy="425880"/>
            <a:chOff x="2883422" y="5334997"/>
            <a:chExt cx="424080" cy="425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36">
              <p14:nvContentPartPr>
                <p14:cNvPr id="167" name="墨迹 166">
                  <a:extLst>
                    <a:ext uri="{FF2B5EF4-FFF2-40B4-BE49-F238E27FC236}">
                      <a16:creationId xmlns:a16="http://schemas.microsoft.com/office/drawing/2014/main" id="{967E7289-5A74-C72C-67BA-BCE5E02BAF60}"/>
                    </a:ext>
                  </a:extLst>
                </p14:cNvPr>
                <p14:cNvContentPartPr/>
                <p14:nvPr/>
              </p14:nvContentPartPr>
              <p14:xfrm>
                <a:off x="2883422" y="5503837"/>
                <a:ext cx="37440" cy="243360"/>
              </p14:xfrm>
            </p:contentPart>
          </mc:Choice>
          <mc:Fallback>
            <p:pic>
              <p:nvPicPr>
                <p:cNvPr id="167" name="墨迹 166">
                  <a:extLst>
                    <a:ext uri="{FF2B5EF4-FFF2-40B4-BE49-F238E27FC236}">
                      <a16:creationId xmlns:a16="http://schemas.microsoft.com/office/drawing/2014/main" id="{967E7289-5A74-C72C-67BA-BCE5E02BAF6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874422" y="5495197"/>
                  <a:ext cx="5508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38">
              <p14:nvContentPartPr>
                <p14:cNvPr id="168" name="墨迹 167">
                  <a:extLst>
                    <a:ext uri="{FF2B5EF4-FFF2-40B4-BE49-F238E27FC236}">
                      <a16:creationId xmlns:a16="http://schemas.microsoft.com/office/drawing/2014/main" id="{43343BFD-5A78-CD15-2D40-9FEC284697BC}"/>
                    </a:ext>
                  </a:extLst>
                </p14:cNvPr>
                <p14:cNvContentPartPr/>
                <p14:nvPr/>
              </p14:nvContentPartPr>
              <p14:xfrm>
                <a:off x="3000062" y="5405557"/>
                <a:ext cx="191520" cy="317880"/>
              </p14:xfrm>
            </p:contentPart>
          </mc:Choice>
          <mc:Fallback>
            <p:pic>
              <p:nvPicPr>
                <p:cNvPr id="168" name="墨迹 167">
                  <a:extLst>
                    <a:ext uri="{FF2B5EF4-FFF2-40B4-BE49-F238E27FC236}">
                      <a16:creationId xmlns:a16="http://schemas.microsoft.com/office/drawing/2014/main" id="{43343BFD-5A78-CD15-2D40-9FEC284697BC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991422" y="5396557"/>
                  <a:ext cx="209160" cy="33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0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B9726948-502A-E465-2401-E1C8DC55B5C6}"/>
                    </a:ext>
                  </a:extLst>
                </p14:cNvPr>
                <p14:cNvContentPartPr/>
                <p14:nvPr/>
              </p14:nvContentPartPr>
              <p14:xfrm>
                <a:off x="3229022" y="5334997"/>
                <a:ext cx="78480" cy="425880"/>
              </p14:xfrm>
            </p:contentPart>
          </mc:Choice>
          <mc:Fallback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B9726948-502A-E465-2401-E1C8DC55B5C6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3220022" y="5326357"/>
                  <a:ext cx="96120" cy="443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5" name="组合 174">
            <a:extLst>
              <a:ext uri="{FF2B5EF4-FFF2-40B4-BE49-F238E27FC236}">
                <a16:creationId xmlns:a16="http://schemas.microsoft.com/office/drawing/2014/main" id="{F856A07E-9E01-7402-FD57-31DF7BE61E8D}"/>
              </a:ext>
            </a:extLst>
          </p:cNvPr>
          <p:cNvGrpSpPr/>
          <p:nvPr/>
        </p:nvGrpSpPr>
        <p:grpSpPr>
          <a:xfrm>
            <a:off x="4854782" y="5130877"/>
            <a:ext cx="601200" cy="635040"/>
            <a:chOff x="4854782" y="5130877"/>
            <a:chExt cx="601200" cy="6350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2">
              <p14:nvContentPartPr>
                <p14:cNvPr id="172" name="墨迹 171">
                  <a:extLst>
                    <a:ext uri="{FF2B5EF4-FFF2-40B4-BE49-F238E27FC236}">
                      <a16:creationId xmlns:a16="http://schemas.microsoft.com/office/drawing/2014/main" id="{89C6D203-18DB-F60A-F8A1-F51C4D6456AC}"/>
                    </a:ext>
                  </a:extLst>
                </p14:cNvPr>
                <p14:cNvContentPartPr/>
                <p14:nvPr/>
              </p14:nvContentPartPr>
              <p14:xfrm>
                <a:off x="4854782" y="5352997"/>
                <a:ext cx="54720" cy="285480"/>
              </p14:xfrm>
            </p:contentPart>
          </mc:Choice>
          <mc:Fallback>
            <p:pic>
              <p:nvPicPr>
                <p:cNvPr id="172" name="墨迹 171">
                  <a:extLst>
                    <a:ext uri="{FF2B5EF4-FFF2-40B4-BE49-F238E27FC236}">
                      <a16:creationId xmlns:a16="http://schemas.microsoft.com/office/drawing/2014/main" id="{89C6D203-18DB-F60A-F8A1-F51C4D6456AC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4845782" y="5343997"/>
                  <a:ext cx="7236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4">
              <p14:nvContentPartPr>
                <p14:cNvPr id="173" name="墨迹 172">
                  <a:extLst>
                    <a:ext uri="{FF2B5EF4-FFF2-40B4-BE49-F238E27FC236}">
                      <a16:creationId xmlns:a16="http://schemas.microsoft.com/office/drawing/2014/main" id="{53475285-C83C-2E13-A527-F6B5FEC64574}"/>
                    </a:ext>
                  </a:extLst>
                </p14:cNvPr>
                <p14:cNvContentPartPr/>
                <p14:nvPr/>
              </p14:nvContentPartPr>
              <p14:xfrm>
                <a:off x="5077982" y="5179117"/>
                <a:ext cx="261360" cy="365760"/>
              </p14:xfrm>
            </p:contentPart>
          </mc:Choice>
          <mc:Fallback>
            <p:pic>
              <p:nvPicPr>
                <p:cNvPr id="173" name="墨迹 172">
                  <a:extLst>
                    <a:ext uri="{FF2B5EF4-FFF2-40B4-BE49-F238E27FC236}">
                      <a16:creationId xmlns:a16="http://schemas.microsoft.com/office/drawing/2014/main" id="{53475285-C83C-2E13-A527-F6B5FEC64574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068982" y="5170117"/>
                  <a:ext cx="279000" cy="38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46">
              <p14:nvContentPartPr>
                <p14:cNvPr id="174" name="墨迹 173">
                  <a:extLst>
                    <a:ext uri="{FF2B5EF4-FFF2-40B4-BE49-F238E27FC236}">
                      <a16:creationId xmlns:a16="http://schemas.microsoft.com/office/drawing/2014/main" id="{3DA456DA-FEA5-935D-FDD8-D9720C8D6E3D}"/>
                    </a:ext>
                  </a:extLst>
                </p14:cNvPr>
                <p14:cNvContentPartPr/>
                <p14:nvPr/>
              </p14:nvContentPartPr>
              <p14:xfrm>
                <a:off x="5157542" y="5130877"/>
                <a:ext cx="298440" cy="635040"/>
              </p14:xfrm>
            </p:contentPart>
          </mc:Choice>
          <mc:Fallback>
            <p:pic>
              <p:nvPicPr>
                <p:cNvPr id="174" name="墨迹 173">
                  <a:extLst>
                    <a:ext uri="{FF2B5EF4-FFF2-40B4-BE49-F238E27FC236}">
                      <a16:creationId xmlns:a16="http://schemas.microsoft.com/office/drawing/2014/main" id="{3DA456DA-FEA5-935D-FDD8-D9720C8D6E3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148542" y="5121877"/>
                  <a:ext cx="316080" cy="652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21937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3.6.4 Using the First-Order Derivatives for (Nonlinear) Image Sharpening –The Gradient 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[Programming]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564904"/>
            <a:ext cx="6091238" cy="3011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64288" y="2564904"/>
            <a:ext cx="1213891" cy="2355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9" name="墨迹 8">
                <a:extLst>
                  <a:ext uri="{FF2B5EF4-FFF2-40B4-BE49-F238E27FC236}">
                    <a16:creationId xmlns:a16="http://schemas.microsoft.com/office/drawing/2014/main" id="{3A1CCFB6-7907-7F10-6CF7-B122A5828D3E}"/>
                  </a:ext>
                </a:extLst>
              </p14:cNvPr>
              <p14:cNvContentPartPr/>
              <p14:nvPr/>
            </p14:nvContentPartPr>
            <p14:xfrm>
              <a:off x="1730702" y="6036277"/>
              <a:ext cx="360" cy="360"/>
            </p14:xfrm>
          </p:contentPart>
        </mc:Choice>
        <mc:Fallback>
          <p:pic>
            <p:nvPicPr>
              <p:cNvPr id="9" name="墨迹 8">
                <a:extLst>
                  <a:ext uri="{FF2B5EF4-FFF2-40B4-BE49-F238E27FC236}">
                    <a16:creationId xmlns:a16="http://schemas.microsoft.com/office/drawing/2014/main" id="{3A1CCFB6-7907-7F10-6CF7-B122A5828D3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2062" y="6027637"/>
                <a:ext cx="18000" cy="1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组合 13">
            <a:extLst>
              <a:ext uri="{FF2B5EF4-FFF2-40B4-BE49-F238E27FC236}">
                <a16:creationId xmlns:a16="http://schemas.microsoft.com/office/drawing/2014/main" id="{12493346-52D4-8905-D002-6AA31F5927D6}"/>
              </a:ext>
            </a:extLst>
          </p:cNvPr>
          <p:cNvGrpSpPr/>
          <p:nvPr/>
        </p:nvGrpSpPr>
        <p:grpSpPr>
          <a:xfrm>
            <a:off x="1698302" y="5973997"/>
            <a:ext cx="608400" cy="516960"/>
            <a:chOff x="1698302" y="5973997"/>
            <a:chExt cx="608400" cy="516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FD56393D-E89B-8E8E-A6D4-DC931A5D7EFE}"/>
                    </a:ext>
                  </a:extLst>
                </p14:cNvPr>
                <p14:cNvContentPartPr/>
                <p14:nvPr/>
              </p14:nvContentPartPr>
              <p14:xfrm>
                <a:off x="1698302" y="5982997"/>
                <a:ext cx="59400" cy="315360"/>
              </p14:xfrm>
            </p:contentPart>
          </mc:Choice>
          <mc:Fallback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FD56393D-E89B-8E8E-A6D4-DC931A5D7EF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89302" y="5974357"/>
                  <a:ext cx="77040" cy="33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45AFAA54-4C92-7AC0-5414-891C5C2A692D}"/>
                    </a:ext>
                  </a:extLst>
                </p14:cNvPr>
                <p14:cNvContentPartPr/>
                <p14:nvPr/>
              </p14:nvContentPartPr>
              <p14:xfrm>
                <a:off x="1766342" y="5973997"/>
                <a:ext cx="194040" cy="248040"/>
              </p14:xfrm>
            </p:contentPart>
          </mc:Choice>
          <mc:Fallback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45AFAA54-4C92-7AC0-5414-891C5C2A692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57702" y="5965357"/>
                  <a:ext cx="211680" cy="26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97D32882-BB70-BD3E-9FDD-9665E2428AD3}"/>
                    </a:ext>
                  </a:extLst>
                </p14:cNvPr>
                <p14:cNvContentPartPr/>
                <p14:nvPr/>
              </p14:nvContentPartPr>
              <p14:xfrm>
                <a:off x="2030942" y="6067597"/>
                <a:ext cx="94680" cy="129600"/>
              </p14:xfrm>
            </p:contentPart>
          </mc:Choice>
          <mc:Fallback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97D32882-BB70-BD3E-9FDD-9665E2428A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021942" y="6058597"/>
                  <a:ext cx="11232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39F01760-7D5F-6537-3635-18C4A8F2760F}"/>
                    </a:ext>
                  </a:extLst>
                </p14:cNvPr>
                <p14:cNvContentPartPr/>
                <p14:nvPr/>
              </p14:nvContentPartPr>
              <p14:xfrm>
                <a:off x="2219222" y="6054277"/>
                <a:ext cx="87480" cy="436680"/>
              </p14:xfrm>
            </p:contentPart>
          </mc:Choice>
          <mc:Fallback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39F01760-7D5F-6537-3635-18C4A8F2760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210582" y="6045277"/>
                  <a:ext cx="105120" cy="45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D0A60A73-80B2-8613-96DE-24069E585D9B}"/>
              </a:ext>
            </a:extLst>
          </p:cNvPr>
          <p:cNvGrpSpPr/>
          <p:nvPr/>
        </p:nvGrpSpPr>
        <p:grpSpPr>
          <a:xfrm>
            <a:off x="2466182" y="5947717"/>
            <a:ext cx="654120" cy="507240"/>
            <a:chOff x="2466182" y="5947717"/>
            <a:chExt cx="654120" cy="507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D584A628-8B47-0645-AD5F-A505D3C71171}"/>
                    </a:ext>
                  </a:extLst>
                </p14:cNvPr>
                <p14:cNvContentPartPr/>
                <p14:nvPr/>
              </p14:nvContentPartPr>
              <p14:xfrm>
                <a:off x="2466182" y="6009997"/>
                <a:ext cx="37440" cy="189000"/>
              </p14:xfrm>
            </p:contentPart>
          </mc:Choice>
          <mc:Fallback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D584A628-8B47-0645-AD5F-A505D3C71171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57542" y="6000997"/>
                  <a:ext cx="5508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CA5F4B60-67BE-74CE-3452-455844D64B37}"/>
                    </a:ext>
                  </a:extLst>
                </p14:cNvPr>
                <p14:cNvContentPartPr/>
                <p14:nvPr/>
              </p14:nvContentPartPr>
              <p14:xfrm>
                <a:off x="2591822" y="6063277"/>
                <a:ext cx="132840" cy="180000"/>
              </p14:xfrm>
            </p:contentPart>
          </mc:Choice>
          <mc:Fallback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CA5F4B60-67BE-74CE-3452-455844D64B3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582822" y="6054637"/>
                  <a:ext cx="1504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69B50DF9-D01E-9DBB-4BCD-D0E750ED1D24}"/>
                    </a:ext>
                  </a:extLst>
                </p14:cNvPr>
                <p14:cNvContentPartPr/>
                <p14:nvPr/>
              </p14:nvContentPartPr>
              <p14:xfrm>
                <a:off x="2598662" y="5947717"/>
                <a:ext cx="109080" cy="267120"/>
              </p14:xfrm>
            </p:contentPart>
          </mc:Choice>
          <mc:Fallback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69B50DF9-D01E-9DBB-4BCD-D0E750ED1D2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589662" y="5939077"/>
                  <a:ext cx="12672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57AD8F42-C08D-FF9D-97EA-1953594030A4}"/>
                    </a:ext>
                  </a:extLst>
                </p14:cNvPr>
                <p14:cNvContentPartPr/>
                <p14:nvPr/>
              </p14:nvContentPartPr>
              <p14:xfrm>
                <a:off x="2805302" y="6169477"/>
                <a:ext cx="17640" cy="78840"/>
              </p14:xfrm>
            </p:contentPart>
          </mc:Choice>
          <mc:Fallback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57AD8F42-C08D-FF9D-97EA-1953594030A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96302" y="6160837"/>
                  <a:ext cx="3528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2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73A44CC3-5D6B-EB4E-CAF7-EC04C0B01989}"/>
                    </a:ext>
                  </a:extLst>
                </p14:cNvPr>
                <p14:cNvContentPartPr/>
                <p14:nvPr/>
              </p14:nvContentPartPr>
              <p14:xfrm>
                <a:off x="2893862" y="6045637"/>
                <a:ext cx="226440" cy="409320"/>
              </p14:xfrm>
            </p:contentPart>
          </mc:Choice>
          <mc:Fallback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73A44CC3-5D6B-EB4E-CAF7-EC04C0B0198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884862" y="6036637"/>
                  <a:ext cx="244080" cy="426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C114A072-689C-B506-787F-71B6A3D2F093}"/>
              </a:ext>
            </a:extLst>
          </p:cNvPr>
          <p:cNvGrpSpPr/>
          <p:nvPr/>
        </p:nvGrpSpPr>
        <p:grpSpPr>
          <a:xfrm>
            <a:off x="3320102" y="6143197"/>
            <a:ext cx="139680" cy="115560"/>
            <a:chOff x="3320102" y="6143197"/>
            <a:chExt cx="139680" cy="115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4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8A0BCF6D-F6DB-A51E-6B5E-9ABD15A737E3}"/>
                    </a:ext>
                  </a:extLst>
                </p14:cNvPr>
                <p14:cNvContentPartPr/>
                <p14:nvPr/>
              </p14:nvContentPartPr>
              <p14:xfrm>
                <a:off x="3328742" y="6143197"/>
                <a:ext cx="131040" cy="27000"/>
              </p14:xfrm>
            </p:contentPart>
          </mc:Choice>
          <mc:Fallback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8A0BCF6D-F6DB-A51E-6B5E-9ABD15A737E3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19742" y="6134197"/>
                  <a:ext cx="1486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6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FC5AF495-498F-37D9-C2ED-F1636410172B}"/>
                    </a:ext>
                  </a:extLst>
                </p14:cNvPr>
                <p14:cNvContentPartPr/>
                <p14:nvPr/>
              </p14:nvContentPartPr>
              <p14:xfrm>
                <a:off x="3320102" y="6245797"/>
                <a:ext cx="120240" cy="12960"/>
              </p14:xfrm>
            </p:contentPart>
          </mc:Choice>
          <mc:Fallback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FC5AF495-498F-37D9-C2ED-F1636410172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311102" y="6237157"/>
                  <a:ext cx="137880" cy="30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8F8E4A61-413B-C56C-600E-D1BA160B0CE4}"/>
              </a:ext>
            </a:extLst>
          </p:cNvPr>
          <p:cNvGrpSpPr/>
          <p:nvPr/>
        </p:nvGrpSpPr>
        <p:grpSpPr>
          <a:xfrm>
            <a:off x="3754622" y="5673397"/>
            <a:ext cx="2851560" cy="1066680"/>
            <a:chOff x="3754622" y="5673397"/>
            <a:chExt cx="2851560" cy="10666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28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329A4AE3-24A9-372C-2E21-080CCFE4E252}"/>
                    </a:ext>
                  </a:extLst>
                </p14:cNvPr>
                <p14:cNvContentPartPr/>
                <p14:nvPr/>
              </p14:nvContentPartPr>
              <p14:xfrm>
                <a:off x="3754622" y="5673397"/>
                <a:ext cx="1981800" cy="745560"/>
              </p14:xfrm>
            </p:contentPart>
          </mc:Choice>
          <mc:Fallback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329A4AE3-24A9-372C-2E21-080CCFE4E25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745982" y="5664757"/>
                  <a:ext cx="1999440" cy="76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0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ACE25E66-1E0C-E699-B875-D1F91C3887AB}"/>
                    </a:ext>
                  </a:extLst>
                </p14:cNvPr>
                <p14:cNvContentPartPr/>
                <p14:nvPr/>
              </p14:nvContentPartPr>
              <p14:xfrm>
                <a:off x="4084742" y="5982997"/>
                <a:ext cx="132120" cy="433440"/>
              </p14:xfrm>
            </p:contentPart>
          </mc:Choice>
          <mc:Fallback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ACE25E66-1E0C-E699-B875-D1F91C3887A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075742" y="5973997"/>
                  <a:ext cx="149760" cy="45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2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F7E859FA-273B-8F5D-00F2-0261DCEC9369}"/>
                    </a:ext>
                  </a:extLst>
                </p14:cNvPr>
                <p14:cNvContentPartPr/>
                <p14:nvPr/>
              </p14:nvContentPartPr>
              <p14:xfrm>
                <a:off x="4287782" y="6258397"/>
                <a:ext cx="360" cy="9360"/>
              </p14:xfrm>
            </p:contentPart>
          </mc:Choice>
          <mc:Fallback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F7E859FA-273B-8F5D-00F2-0261DCEC936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278782" y="6249397"/>
                  <a:ext cx="180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4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912E6261-ADA4-8616-60BA-67B1DE6C555A}"/>
                    </a:ext>
                  </a:extLst>
                </p14:cNvPr>
                <p14:cNvContentPartPr/>
                <p14:nvPr/>
              </p14:nvContentPartPr>
              <p14:xfrm>
                <a:off x="4281302" y="6223477"/>
                <a:ext cx="70200" cy="169200"/>
              </p14:xfrm>
            </p:contentPart>
          </mc:Choice>
          <mc:Fallback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912E6261-ADA4-8616-60BA-67B1DE6C555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72662" y="6214837"/>
                  <a:ext cx="87840" cy="18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6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2F3875FC-CFB1-1E3A-A63C-7302D8A3ECE9}"/>
                    </a:ext>
                  </a:extLst>
                </p14:cNvPr>
                <p14:cNvContentPartPr/>
                <p14:nvPr/>
              </p14:nvContentPartPr>
              <p14:xfrm>
                <a:off x="4272302" y="6223117"/>
                <a:ext cx="104040" cy="162720"/>
              </p14:xfrm>
            </p:contentPart>
          </mc:Choice>
          <mc:Fallback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2F3875FC-CFB1-1E3A-A63C-7302D8A3ECE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263662" y="6214117"/>
                  <a:ext cx="12168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38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A7E33342-CD4E-E03C-A9ED-524651F3945F}"/>
                    </a:ext>
                  </a:extLst>
                </p14:cNvPr>
                <p14:cNvContentPartPr/>
                <p14:nvPr/>
              </p14:nvContentPartPr>
              <p14:xfrm>
                <a:off x="4588382" y="6054277"/>
                <a:ext cx="116640" cy="393480"/>
              </p14:xfrm>
            </p:contentPart>
          </mc:Choice>
          <mc:Fallback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A7E33342-CD4E-E03C-A9ED-524651F3945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579382" y="6045277"/>
                  <a:ext cx="13428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0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C2FD024F-2E24-1988-FF24-4649C484A0E9}"/>
                    </a:ext>
                  </a:extLst>
                </p14:cNvPr>
                <p14:cNvContentPartPr/>
                <p14:nvPr/>
              </p14:nvContentPartPr>
              <p14:xfrm>
                <a:off x="4681622" y="6217717"/>
                <a:ext cx="104760" cy="244800"/>
              </p14:xfrm>
            </p:contentPart>
          </mc:Choice>
          <mc:Fallback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C2FD024F-2E24-1988-FF24-4649C484A0E9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672982" y="6209077"/>
                  <a:ext cx="122400" cy="26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2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8F22A064-DA0A-320A-A2B3-57718D0D60BD}"/>
                    </a:ext>
                  </a:extLst>
                </p14:cNvPr>
                <p14:cNvContentPartPr/>
                <p14:nvPr/>
              </p14:nvContentPartPr>
              <p14:xfrm>
                <a:off x="4699622" y="6231757"/>
                <a:ext cx="209880" cy="219960"/>
              </p14:xfrm>
            </p:contentPart>
          </mc:Choice>
          <mc:Fallback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8F22A064-DA0A-320A-A2B3-57718D0D60B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690982" y="6222757"/>
                  <a:ext cx="2275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4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810DE35F-4126-63E9-DE0A-4DB83979EEF1}"/>
                    </a:ext>
                  </a:extLst>
                </p14:cNvPr>
                <p14:cNvContentPartPr/>
                <p14:nvPr/>
              </p14:nvContentPartPr>
              <p14:xfrm>
                <a:off x="4942262" y="6143197"/>
                <a:ext cx="75240" cy="431640"/>
              </p14:xfrm>
            </p:contentPart>
          </mc:Choice>
          <mc:Fallback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810DE35F-4126-63E9-DE0A-4DB83979EEF1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4933622" y="6134197"/>
                  <a:ext cx="92880" cy="44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6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0104BD4F-E493-151F-5488-379EFCCD0584}"/>
                    </a:ext>
                  </a:extLst>
                </p14:cNvPr>
                <p14:cNvContentPartPr/>
                <p14:nvPr/>
              </p14:nvContentPartPr>
              <p14:xfrm>
                <a:off x="5033702" y="6196117"/>
                <a:ext cx="95040" cy="320040"/>
              </p14:xfrm>
            </p:contentPart>
          </mc:Choice>
          <mc:Fallback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0104BD4F-E493-151F-5488-379EFCCD058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025062" y="6187117"/>
                  <a:ext cx="112680" cy="33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48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BF0FD522-D97F-D85C-322C-25FDBFC612CE}"/>
                    </a:ext>
                  </a:extLst>
                </p14:cNvPr>
                <p14:cNvContentPartPr/>
                <p14:nvPr/>
              </p14:nvContentPartPr>
              <p14:xfrm>
                <a:off x="4420982" y="5888317"/>
                <a:ext cx="177480" cy="148320"/>
              </p14:xfrm>
            </p:contentPart>
          </mc:Choice>
          <mc:Fallback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BF0FD522-D97F-D85C-322C-25FDBFC612C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4411982" y="5879317"/>
                  <a:ext cx="1951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0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BF5527CB-F2BC-26DF-47B1-B44385E84076}"/>
                    </a:ext>
                  </a:extLst>
                </p14:cNvPr>
                <p14:cNvContentPartPr/>
                <p14:nvPr/>
              </p14:nvContentPartPr>
              <p14:xfrm>
                <a:off x="5211182" y="6260197"/>
                <a:ext cx="161640" cy="7560"/>
              </p14:xfrm>
            </p:contentPart>
          </mc:Choice>
          <mc:Fallback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BF5527CB-F2BC-26DF-47B1-B44385E840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202182" y="6251557"/>
                  <a:ext cx="179280" cy="2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2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AB95DEDE-E55F-94B3-CC84-1C2C2ED73EEF}"/>
                    </a:ext>
                  </a:extLst>
                </p14:cNvPr>
                <p14:cNvContentPartPr/>
                <p14:nvPr/>
              </p14:nvContentPartPr>
              <p14:xfrm>
                <a:off x="5290742" y="6125197"/>
                <a:ext cx="3960" cy="362520"/>
              </p14:xfrm>
            </p:contentPart>
          </mc:Choice>
          <mc:Fallback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AB95DEDE-E55F-94B3-CC84-1C2C2ED73EEF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282102" y="6116557"/>
                  <a:ext cx="21600" cy="38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4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EE79CE08-7792-9474-50EC-8A562E7B151C}"/>
                    </a:ext>
                  </a:extLst>
                </p14:cNvPr>
                <p14:cNvContentPartPr/>
                <p14:nvPr/>
              </p14:nvContentPartPr>
              <p14:xfrm>
                <a:off x="5503502" y="6048877"/>
                <a:ext cx="142920" cy="408960"/>
              </p14:xfrm>
            </p:contentPart>
          </mc:Choice>
          <mc:Fallback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EE79CE08-7792-9474-50EC-8A562E7B151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494862" y="6040237"/>
                  <a:ext cx="160560" cy="42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6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7043D721-7C02-B3C2-4077-E0378E3B5647}"/>
                    </a:ext>
                  </a:extLst>
                </p14:cNvPr>
                <p14:cNvContentPartPr/>
                <p14:nvPr/>
              </p14:nvContentPartPr>
              <p14:xfrm>
                <a:off x="5684942" y="6276397"/>
                <a:ext cx="97560" cy="416520"/>
              </p14:xfrm>
            </p:contentPart>
          </mc:Choice>
          <mc:Fallback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7043D721-7C02-B3C2-4077-E0378E3B5647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5675942" y="6267397"/>
                  <a:ext cx="115200" cy="43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8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3049F05-9187-E32E-0ECD-89F7536F795B}"/>
                    </a:ext>
                  </a:extLst>
                </p14:cNvPr>
                <p14:cNvContentPartPr/>
                <p14:nvPr/>
              </p14:nvContentPartPr>
              <p14:xfrm>
                <a:off x="5761262" y="6006397"/>
                <a:ext cx="106200" cy="123840"/>
              </p14:xfrm>
            </p:contentPart>
          </mc:Choice>
          <mc:Fallback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3049F05-9187-E32E-0ECD-89F7536F795B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752622" y="5997397"/>
                  <a:ext cx="1238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0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D33CE4BE-C49F-C713-61BB-882D4E382847}"/>
                    </a:ext>
                  </a:extLst>
                </p14:cNvPr>
                <p14:cNvContentPartPr/>
                <p14:nvPr/>
              </p14:nvContentPartPr>
              <p14:xfrm>
                <a:off x="5937302" y="6089917"/>
                <a:ext cx="81720" cy="448200"/>
              </p14:xfrm>
            </p:contentPart>
          </mc:Choice>
          <mc:Fallback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D33CE4BE-C49F-C713-61BB-882D4E3828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928302" y="6080917"/>
                  <a:ext cx="9936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2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59A7E6B2-7413-A390-4E7B-5BB1D376DE9B}"/>
                    </a:ext>
                  </a:extLst>
                </p14:cNvPr>
                <p14:cNvContentPartPr/>
                <p14:nvPr/>
              </p14:nvContentPartPr>
              <p14:xfrm>
                <a:off x="6027662" y="6330757"/>
                <a:ext cx="112680" cy="216720"/>
              </p14:xfrm>
            </p:contentPart>
          </mc:Choice>
          <mc:Fallback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59A7E6B2-7413-A390-4E7B-5BB1D376DE9B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6019022" y="6322117"/>
                  <a:ext cx="130320" cy="23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4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FB9C737A-F0DE-4C74-5A54-FF584C862CCE}"/>
                    </a:ext>
                  </a:extLst>
                </p14:cNvPr>
                <p14:cNvContentPartPr/>
                <p14:nvPr/>
              </p14:nvContentPartPr>
              <p14:xfrm>
                <a:off x="6033422" y="6292597"/>
                <a:ext cx="100800" cy="255600"/>
              </p14:xfrm>
            </p:contentPart>
          </mc:Choice>
          <mc:Fallback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FB9C737A-F0DE-4C74-5A54-FF584C862CC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6024782" y="6283597"/>
                  <a:ext cx="118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6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18B07A26-40E7-51B2-5498-EEBBC98FD5E4}"/>
                    </a:ext>
                  </a:extLst>
                </p14:cNvPr>
                <p14:cNvContentPartPr/>
                <p14:nvPr/>
              </p14:nvContentPartPr>
              <p14:xfrm>
                <a:off x="6232142" y="6462517"/>
                <a:ext cx="17640" cy="53640"/>
              </p14:xfrm>
            </p:contentPart>
          </mc:Choice>
          <mc:Fallback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18B07A26-40E7-51B2-5498-EEBBC98FD5E4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223142" y="6453877"/>
                  <a:ext cx="3528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8">
              <p14:nvContentPartPr>
                <p14:cNvPr id="45" name="墨迹 44">
                  <a:extLst>
                    <a:ext uri="{FF2B5EF4-FFF2-40B4-BE49-F238E27FC236}">
                      <a16:creationId xmlns:a16="http://schemas.microsoft.com/office/drawing/2014/main" id="{0EA91D1F-BFFD-EB17-E73E-ECD88E532253}"/>
                    </a:ext>
                  </a:extLst>
                </p14:cNvPr>
                <p14:cNvContentPartPr/>
                <p14:nvPr/>
              </p14:nvContentPartPr>
              <p14:xfrm>
                <a:off x="6311342" y="6249397"/>
                <a:ext cx="137160" cy="490680"/>
              </p14:xfrm>
            </p:contentPart>
          </mc:Choice>
          <mc:Fallback>
            <p:pic>
              <p:nvPicPr>
                <p:cNvPr id="45" name="墨迹 44">
                  <a:extLst>
                    <a:ext uri="{FF2B5EF4-FFF2-40B4-BE49-F238E27FC236}">
                      <a16:creationId xmlns:a16="http://schemas.microsoft.com/office/drawing/2014/main" id="{0EA91D1F-BFFD-EB17-E73E-ECD88E53225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302702" y="6240757"/>
                  <a:ext cx="154800" cy="50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0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2EDE29BB-34F8-F49F-4B7E-B135470EAABF}"/>
                    </a:ext>
                  </a:extLst>
                </p14:cNvPr>
                <p14:cNvContentPartPr/>
                <p14:nvPr/>
              </p14:nvContentPartPr>
              <p14:xfrm>
                <a:off x="6535622" y="6231397"/>
                <a:ext cx="70560" cy="351360"/>
              </p14:xfrm>
            </p:contentPart>
          </mc:Choice>
          <mc:Fallback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2EDE29BB-34F8-F49F-4B7E-B135470EAAB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526982" y="6222397"/>
                  <a:ext cx="88200" cy="369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2">
            <p14:nvContentPartPr>
              <p14:cNvPr id="48" name="墨迹 47">
                <a:extLst>
                  <a:ext uri="{FF2B5EF4-FFF2-40B4-BE49-F238E27FC236}">
                    <a16:creationId xmlns:a16="http://schemas.microsoft.com/office/drawing/2014/main" id="{E829415E-B458-5B66-CC2C-F41675CF98E9}"/>
                  </a:ext>
                </a:extLst>
              </p14:cNvPr>
              <p14:cNvContentPartPr/>
              <p14:nvPr/>
            </p14:nvContentPartPr>
            <p14:xfrm>
              <a:off x="5734622" y="5841157"/>
              <a:ext cx="832320" cy="37080"/>
            </p14:xfrm>
          </p:contentPart>
        </mc:Choice>
        <mc:Fallback>
          <p:pic>
            <p:nvPicPr>
              <p:cNvPr id="48" name="墨迹 47">
                <a:extLst>
                  <a:ext uri="{FF2B5EF4-FFF2-40B4-BE49-F238E27FC236}">
                    <a16:creationId xmlns:a16="http://schemas.microsoft.com/office/drawing/2014/main" id="{E829415E-B458-5B66-CC2C-F41675CF98E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725982" y="5832157"/>
                <a:ext cx="849960" cy="547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82792"/>
            <a:ext cx="5400600" cy="5831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6068022"/>
            <a:ext cx="8064896" cy="471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3.7 Combining Spatial Enhancement Methods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599" y="1988840"/>
            <a:ext cx="7403297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4036" name="Group 4"/>
          <p:cNvGrpSpPr>
            <a:grpSpLocks noChangeAspect="1"/>
          </p:cNvGrpSpPr>
          <p:nvPr/>
        </p:nvGrpSpPr>
        <p:grpSpPr bwMode="auto">
          <a:xfrm>
            <a:off x="467544" y="4869160"/>
            <a:ext cx="8460463" cy="866031"/>
            <a:chOff x="748" y="3067"/>
            <a:chExt cx="4445" cy="455"/>
          </a:xfrm>
        </p:grpSpPr>
        <p:sp>
          <p:nvSpPr>
            <p:cNvPr id="44035" name="AutoShape 3"/>
            <p:cNvSpPr>
              <a:spLocks noChangeAspect="1" noChangeArrowheads="1" noTextEdit="1"/>
            </p:cNvSpPr>
            <p:nvPr/>
          </p:nvSpPr>
          <p:spPr bwMode="auto">
            <a:xfrm>
              <a:off x="748" y="3067"/>
              <a:ext cx="4445" cy="455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pic>
          <p:nvPicPr>
            <p:cNvPr id="44037" name="Picture 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48" y="3067"/>
              <a:ext cx="4449" cy="4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3200" dirty="0"/>
              <a:t>3.7 Combining Spatial Enhancement Methods</a:t>
            </a:r>
            <a:endParaRPr lang="zh-CN" altLang="en-US" sz="32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1556792"/>
            <a:ext cx="3225800" cy="5083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92270" y="1608298"/>
            <a:ext cx="987425" cy="162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92080" y="1484784"/>
            <a:ext cx="3213100" cy="506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95936" y="3573016"/>
            <a:ext cx="955675" cy="316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Algorithm Develop</a:t>
            </a:r>
            <a:endParaRPr lang="zh-CN" altLang="en-US" dirty="0"/>
          </a:p>
        </p:txBody>
      </p:sp>
      <p:pic>
        <p:nvPicPr>
          <p:cNvPr id="4" name="内容占位符 3" descr="cp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1710224"/>
            <a:ext cx="8229600" cy="4305914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3.4 Fundamentals of Spatial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3728" y="1844824"/>
            <a:ext cx="2903502" cy="2880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91174" y="1968500"/>
            <a:ext cx="2168911" cy="15325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Smoothing Spatial 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3.5.1 Smoothing Linear Filters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2564904"/>
            <a:ext cx="6298301" cy="22709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708919"/>
            <a:ext cx="1872208" cy="3628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3.5.1 Smoothing Linear Filters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91175" y="1647825"/>
            <a:ext cx="3382963" cy="5041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163" y="1682750"/>
            <a:ext cx="5360987" cy="141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30724364-D080-23E1-2BAF-877F4C2789F5}"/>
              </a:ext>
            </a:extLst>
          </p:cNvPr>
          <p:cNvGrpSpPr/>
          <p:nvPr/>
        </p:nvGrpSpPr>
        <p:grpSpPr>
          <a:xfrm>
            <a:off x="1508222" y="869557"/>
            <a:ext cx="1644120" cy="1734120"/>
            <a:chOff x="1508222" y="869557"/>
            <a:chExt cx="1644120" cy="173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墨迹 3">
                  <a:extLst>
                    <a:ext uri="{FF2B5EF4-FFF2-40B4-BE49-F238E27FC236}">
                      <a16:creationId xmlns:a16="http://schemas.microsoft.com/office/drawing/2014/main" id="{F2140817-6F78-E003-3C3E-A22AF44F47D8}"/>
                    </a:ext>
                  </a:extLst>
                </p14:cNvPr>
                <p14:cNvContentPartPr/>
                <p14:nvPr/>
              </p14:nvContentPartPr>
              <p14:xfrm>
                <a:off x="1508222" y="967477"/>
                <a:ext cx="90360" cy="1544400"/>
              </p14:xfrm>
            </p:contentPart>
          </mc:Choice>
          <mc:Fallback xmlns="">
            <p:pic>
              <p:nvPicPr>
                <p:cNvPr id="4" name="墨迹 3">
                  <a:extLst>
                    <a:ext uri="{FF2B5EF4-FFF2-40B4-BE49-F238E27FC236}">
                      <a16:creationId xmlns:a16="http://schemas.microsoft.com/office/drawing/2014/main" id="{F2140817-6F78-E003-3C3E-A22AF44F47D8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499222" y="958837"/>
                  <a:ext cx="108000" cy="156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42787BAC-B9F9-0194-EFCE-AD2A98D78ECB}"/>
                    </a:ext>
                  </a:extLst>
                </p14:cNvPr>
                <p14:cNvContentPartPr/>
                <p14:nvPr/>
              </p14:nvContentPartPr>
              <p14:xfrm>
                <a:off x="1572302" y="922117"/>
                <a:ext cx="1463400" cy="990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42787BAC-B9F9-0194-EFCE-AD2A98D78EC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63662" y="913117"/>
                  <a:ext cx="1481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墨迹 5">
                  <a:extLst>
                    <a:ext uri="{FF2B5EF4-FFF2-40B4-BE49-F238E27FC236}">
                      <a16:creationId xmlns:a16="http://schemas.microsoft.com/office/drawing/2014/main" id="{32BC5572-DB99-9980-0F28-F15C82DA6425}"/>
                    </a:ext>
                  </a:extLst>
                </p14:cNvPr>
                <p14:cNvContentPartPr/>
                <p14:nvPr/>
              </p14:nvContentPartPr>
              <p14:xfrm>
                <a:off x="3080342" y="869557"/>
                <a:ext cx="72000" cy="1729080"/>
              </p14:xfrm>
            </p:contentPart>
          </mc:Choice>
          <mc:Fallback xmlns="">
            <p:pic>
              <p:nvPicPr>
                <p:cNvPr id="6" name="墨迹 5">
                  <a:extLst>
                    <a:ext uri="{FF2B5EF4-FFF2-40B4-BE49-F238E27FC236}">
                      <a16:creationId xmlns:a16="http://schemas.microsoft.com/office/drawing/2014/main" id="{32BC5572-DB99-9980-0F28-F15C82DA642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071702" y="860557"/>
                  <a:ext cx="89640" cy="174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墨迹 6">
                  <a:extLst>
                    <a:ext uri="{FF2B5EF4-FFF2-40B4-BE49-F238E27FC236}">
                      <a16:creationId xmlns:a16="http://schemas.microsoft.com/office/drawing/2014/main" id="{DA151165-66EF-192E-EA58-77B6781A211B}"/>
                    </a:ext>
                  </a:extLst>
                </p14:cNvPr>
                <p14:cNvContentPartPr/>
                <p14:nvPr/>
              </p14:nvContentPartPr>
              <p14:xfrm>
                <a:off x="1609742" y="2476237"/>
                <a:ext cx="21960" cy="127440"/>
              </p14:xfrm>
            </p:contentPart>
          </mc:Choice>
          <mc:Fallback xmlns="">
            <p:pic>
              <p:nvPicPr>
                <p:cNvPr id="7" name="墨迹 6">
                  <a:extLst>
                    <a:ext uri="{FF2B5EF4-FFF2-40B4-BE49-F238E27FC236}">
                      <a16:creationId xmlns:a16="http://schemas.microsoft.com/office/drawing/2014/main" id="{DA151165-66EF-192E-EA58-77B6781A211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01102" y="2467597"/>
                  <a:ext cx="3960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908D1B83-A6AA-C0F4-22EE-413FD1D28335}"/>
                    </a:ext>
                  </a:extLst>
                </p14:cNvPr>
                <p14:cNvContentPartPr/>
                <p14:nvPr/>
              </p14:nvContentPartPr>
              <p14:xfrm>
                <a:off x="1606502" y="2546077"/>
                <a:ext cx="1509120" cy="5508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908D1B83-A6AA-C0F4-22EE-413FD1D283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597502" y="2537437"/>
                  <a:ext cx="1526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墨迹 9">
                  <a:extLst>
                    <a:ext uri="{FF2B5EF4-FFF2-40B4-BE49-F238E27FC236}">
                      <a16:creationId xmlns:a16="http://schemas.microsoft.com/office/drawing/2014/main" id="{4A50E690-AF85-E07A-D9A8-A19EF90B4B15}"/>
                    </a:ext>
                  </a:extLst>
                </p14:cNvPr>
                <p14:cNvContentPartPr/>
                <p14:nvPr/>
              </p14:nvContentPartPr>
              <p14:xfrm>
                <a:off x="1543862" y="1481557"/>
                <a:ext cx="1502640" cy="72360"/>
              </p14:xfrm>
            </p:contentPart>
          </mc:Choice>
          <mc:Fallback xmlns="">
            <p:pic>
              <p:nvPicPr>
                <p:cNvPr id="10" name="墨迹 9">
                  <a:extLst>
                    <a:ext uri="{FF2B5EF4-FFF2-40B4-BE49-F238E27FC236}">
                      <a16:creationId xmlns:a16="http://schemas.microsoft.com/office/drawing/2014/main" id="{4A50E690-AF85-E07A-D9A8-A19EF90B4B1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535222" y="1472557"/>
                  <a:ext cx="15202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墨迹 10">
                  <a:extLst>
                    <a:ext uri="{FF2B5EF4-FFF2-40B4-BE49-F238E27FC236}">
                      <a16:creationId xmlns:a16="http://schemas.microsoft.com/office/drawing/2014/main" id="{17968448-C54B-14A0-9C78-EB600F596D94}"/>
                    </a:ext>
                  </a:extLst>
                </p14:cNvPr>
                <p14:cNvContentPartPr/>
                <p14:nvPr/>
              </p14:nvContentPartPr>
              <p14:xfrm>
                <a:off x="1562222" y="1916437"/>
                <a:ext cx="1580400" cy="99000"/>
              </p14:xfrm>
            </p:contentPart>
          </mc:Choice>
          <mc:Fallback xmlns="">
            <p:pic>
              <p:nvPicPr>
                <p:cNvPr id="11" name="墨迹 10">
                  <a:extLst>
                    <a:ext uri="{FF2B5EF4-FFF2-40B4-BE49-F238E27FC236}">
                      <a16:creationId xmlns:a16="http://schemas.microsoft.com/office/drawing/2014/main" id="{17968448-C54B-14A0-9C78-EB600F596D9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553222" y="1907437"/>
                  <a:ext cx="159804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墨迹 12">
                  <a:extLst>
                    <a:ext uri="{FF2B5EF4-FFF2-40B4-BE49-F238E27FC236}">
                      <a16:creationId xmlns:a16="http://schemas.microsoft.com/office/drawing/2014/main" id="{2283C2BF-1375-3961-8A6B-97FEEFA8EA3F}"/>
                    </a:ext>
                  </a:extLst>
                </p14:cNvPr>
                <p14:cNvContentPartPr/>
                <p14:nvPr/>
              </p14:nvContentPartPr>
              <p14:xfrm>
                <a:off x="1917182" y="1038397"/>
                <a:ext cx="167760" cy="1511280"/>
              </p14:xfrm>
            </p:contentPart>
          </mc:Choice>
          <mc:Fallback xmlns="">
            <p:pic>
              <p:nvPicPr>
                <p:cNvPr id="13" name="墨迹 12">
                  <a:extLst>
                    <a:ext uri="{FF2B5EF4-FFF2-40B4-BE49-F238E27FC236}">
                      <a16:creationId xmlns:a16="http://schemas.microsoft.com/office/drawing/2014/main" id="{2283C2BF-1375-3961-8A6B-97FEEFA8EA3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908182" y="1029397"/>
                  <a:ext cx="185400" cy="152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墨迹 13">
                  <a:extLst>
                    <a:ext uri="{FF2B5EF4-FFF2-40B4-BE49-F238E27FC236}">
                      <a16:creationId xmlns:a16="http://schemas.microsoft.com/office/drawing/2014/main" id="{F0029A2E-C098-55D6-5BF3-44A8C96E9853}"/>
                    </a:ext>
                  </a:extLst>
                </p14:cNvPr>
                <p14:cNvContentPartPr/>
                <p14:nvPr/>
              </p14:nvContentPartPr>
              <p14:xfrm>
                <a:off x="2395262" y="1043797"/>
                <a:ext cx="126720" cy="1515960"/>
              </p14:xfrm>
            </p:contentPart>
          </mc:Choice>
          <mc:Fallback xmlns="">
            <p:pic>
              <p:nvPicPr>
                <p:cNvPr id="14" name="墨迹 13">
                  <a:extLst>
                    <a:ext uri="{FF2B5EF4-FFF2-40B4-BE49-F238E27FC236}">
                      <a16:creationId xmlns:a16="http://schemas.microsoft.com/office/drawing/2014/main" id="{F0029A2E-C098-55D6-5BF3-44A8C96E985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386622" y="1035157"/>
                  <a:ext cx="144360" cy="1533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墨迹 15">
                  <a:extLst>
                    <a:ext uri="{FF2B5EF4-FFF2-40B4-BE49-F238E27FC236}">
                      <a16:creationId xmlns:a16="http://schemas.microsoft.com/office/drawing/2014/main" id="{09A53446-AEA2-F7AF-249B-C3C88CDECD51}"/>
                    </a:ext>
                  </a:extLst>
                </p14:cNvPr>
                <p14:cNvContentPartPr/>
                <p14:nvPr/>
              </p14:nvContentPartPr>
              <p14:xfrm>
                <a:off x="1649702" y="1065037"/>
                <a:ext cx="37080" cy="95040"/>
              </p14:xfrm>
            </p:contentPart>
          </mc:Choice>
          <mc:Fallback xmlns="">
            <p:pic>
              <p:nvPicPr>
                <p:cNvPr id="16" name="墨迹 15">
                  <a:extLst>
                    <a:ext uri="{FF2B5EF4-FFF2-40B4-BE49-F238E27FC236}">
                      <a16:creationId xmlns:a16="http://schemas.microsoft.com/office/drawing/2014/main" id="{09A53446-AEA2-F7AF-249B-C3C88CDECD5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641062" y="1056397"/>
                  <a:ext cx="5472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墨迹 16">
                  <a:extLst>
                    <a:ext uri="{FF2B5EF4-FFF2-40B4-BE49-F238E27FC236}">
                      <a16:creationId xmlns:a16="http://schemas.microsoft.com/office/drawing/2014/main" id="{B7087D3E-9506-2808-C15F-2EE4E9AB51EB}"/>
                    </a:ext>
                  </a:extLst>
                </p14:cNvPr>
                <p14:cNvContentPartPr/>
                <p14:nvPr/>
              </p14:nvContentPartPr>
              <p14:xfrm>
                <a:off x="1631342" y="1153597"/>
                <a:ext cx="135360" cy="245160"/>
              </p14:xfrm>
            </p:contentPart>
          </mc:Choice>
          <mc:Fallback xmlns="">
            <p:pic>
              <p:nvPicPr>
                <p:cNvPr id="17" name="墨迹 16">
                  <a:extLst>
                    <a:ext uri="{FF2B5EF4-FFF2-40B4-BE49-F238E27FC236}">
                      <a16:creationId xmlns:a16="http://schemas.microsoft.com/office/drawing/2014/main" id="{B7087D3E-9506-2808-C15F-2EE4E9AB51E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22342" y="1144957"/>
                  <a:ext cx="153000" cy="26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墨迹 17">
                  <a:extLst>
                    <a:ext uri="{FF2B5EF4-FFF2-40B4-BE49-F238E27FC236}">
                      <a16:creationId xmlns:a16="http://schemas.microsoft.com/office/drawing/2014/main" id="{D0455A9F-46F8-9498-A9B7-C291D095615F}"/>
                    </a:ext>
                  </a:extLst>
                </p14:cNvPr>
                <p14:cNvContentPartPr/>
                <p14:nvPr/>
              </p14:nvContentPartPr>
              <p14:xfrm>
                <a:off x="1735022" y="1344397"/>
                <a:ext cx="46080" cy="105120"/>
              </p14:xfrm>
            </p:contentPart>
          </mc:Choice>
          <mc:Fallback xmlns="">
            <p:pic>
              <p:nvPicPr>
                <p:cNvPr id="18" name="墨迹 17">
                  <a:extLst>
                    <a:ext uri="{FF2B5EF4-FFF2-40B4-BE49-F238E27FC236}">
                      <a16:creationId xmlns:a16="http://schemas.microsoft.com/office/drawing/2014/main" id="{D0455A9F-46F8-9498-A9B7-C291D095615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26022" y="1335757"/>
                  <a:ext cx="63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墨迹 18">
                  <a:extLst>
                    <a:ext uri="{FF2B5EF4-FFF2-40B4-BE49-F238E27FC236}">
                      <a16:creationId xmlns:a16="http://schemas.microsoft.com/office/drawing/2014/main" id="{673CA53D-D100-A9AC-44E8-CDB16FD12C1A}"/>
                    </a:ext>
                  </a:extLst>
                </p14:cNvPr>
                <p14:cNvContentPartPr/>
                <p14:nvPr/>
              </p14:nvContentPartPr>
              <p14:xfrm>
                <a:off x="1695422" y="1553197"/>
                <a:ext cx="360" cy="118080"/>
              </p14:xfrm>
            </p:contentPart>
          </mc:Choice>
          <mc:Fallback xmlns="">
            <p:pic>
              <p:nvPicPr>
                <p:cNvPr id="19" name="墨迹 18">
                  <a:extLst>
                    <a:ext uri="{FF2B5EF4-FFF2-40B4-BE49-F238E27FC236}">
                      <a16:creationId xmlns:a16="http://schemas.microsoft.com/office/drawing/2014/main" id="{673CA53D-D100-A9AC-44E8-CDB16FD12C1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686422" y="1544557"/>
                  <a:ext cx="180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墨迹 19">
                  <a:extLst>
                    <a:ext uri="{FF2B5EF4-FFF2-40B4-BE49-F238E27FC236}">
                      <a16:creationId xmlns:a16="http://schemas.microsoft.com/office/drawing/2014/main" id="{0FEB7E8D-109F-6AF1-5834-9BAD083686D9}"/>
                    </a:ext>
                  </a:extLst>
                </p14:cNvPr>
                <p14:cNvContentPartPr/>
                <p14:nvPr/>
              </p14:nvContentPartPr>
              <p14:xfrm>
                <a:off x="1677782" y="1588837"/>
                <a:ext cx="151200" cy="295200"/>
              </p14:xfrm>
            </p:contentPart>
          </mc:Choice>
          <mc:Fallback xmlns="">
            <p:pic>
              <p:nvPicPr>
                <p:cNvPr id="20" name="墨迹 19">
                  <a:extLst>
                    <a:ext uri="{FF2B5EF4-FFF2-40B4-BE49-F238E27FC236}">
                      <a16:creationId xmlns:a16="http://schemas.microsoft.com/office/drawing/2014/main" id="{0FEB7E8D-109F-6AF1-5834-9BAD083686D9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668782" y="1580197"/>
                  <a:ext cx="168840" cy="31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墨迹 20">
                  <a:extLst>
                    <a:ext uri="{FF2B5EF4-FFF2-40B4-BE49-F238E27FC236}">
                      <a16:creationId xmlns:a16="http://schemas.microsoft.com/office/drawing/2014/main" id="{D1BB64B6-2BC3-6424-BE14-EE1803DA234E}"/>
                    </a:ext>
                  </a:extLst>
                </p14:cNvPr>
                <p14:cNvContentPartPr/>
                <p14:nvPr/>
              </p14:nvContentPartPr>
              <p14:xfrm>
                <a:off x="1808462" y="1740757"/>
                <a:ext cx="77040" cy="126360"/>
              </p14:xfrm>
            </p:contentPart>
          </mc:Choice>
          <mc:Fallback xmlns="">
            <p:pic>
              <p:nvPicPr>
                <p:cNvPr id="21" name="墨迹 20">
                  <a:extLst>
                    <a:ext uri="{FF2B5EF4-FFF2-40B4-BE49-F238E27FC236}">
                      <a16:creationId xmlns:a16="http://schemas.microsoft.com/office/drawing/2014/main" id="{D1BB64B6-2BC3-6424-BE14-EE1803DA234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799462" y="1731757"/>
                  <a:ext cx="946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墨迹 21">
                  <a:extLst>
                    <a:ext uri="{FF2B5EF4-FFF2-40B4-BE49-F238E27FC236}">
                      <a16:creationId xmlns:a16="http://schemas.microsoft.com/office/drawing/2014/main" id="{36265C02-522F-8606-FC24-B3AD3C55A978}"/>
                    </a:ext>
                  </a:extLst>
                </p14:cNvPr>
                <p14:cNvContentPartPr/>
                <p14:nvPr/>
              </p14:nvContentPartPr>
              <p14:xfrm>
                <a:off x="1759142" y="2050357"/>
                <a:ext cx="7560" cy="120600"/>
              </p14:xfrm>
            </p:contentPart>
          </mc:Choice>
          <mc:Fallback xmlns="">
            <p:pic>
              <p:nvPicPr>
                <p:cNvPr id="22" name="墨迹 21">
                  <a:extLst>
                    <a:ext uri="{FF2B5EF4-FFF2-40B4-BE49-F238E27FC236}">
                      <a16:creationId xmlns:a16="http://schemas.microsoft.com/office/drawing/2014/main" id="{36265C02-522F-8606-FC24-B3AD3C55A97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750502" y="2041357"/>
                  <a:ext cx="2520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墨迹 22">
                  <a:extLst>
                    <a:ext uri="{FF2B5EF4-FFF2-40B4-BE49-F238E27FC236}">
                      <a16:creationId xmlns:a16="http://schemas.microsoft.com/office/drawing/2014/main" id="{0A13F25D-FC15-DBDE-1007-985F131D515E}"/>
                    </a:ext>
                  </a:extLst>
                </p14:cNvPr>
                <p14:cNvContentPartPr/>
                <p14:nvPr/>
              </p14:nvContentPartPr>
              <p14:xfrm>
                <a:off x="1747982" y="2156917"/>
                <a:ext cx="134280" cy="307080"/>
              </p14:xfrm>
            </p:contentPart>
          </mc:Choice>
          <mc:Fallback xmlns="">
            <p:pic>
              <p:nvPicPr>
                <p:cNvPr id="23" name="墨迹 22">
                  <a:extLst>
                    <a:ext uri="{FF2B5EF4-FFF2-40B4-BE49-F238E27FC236}">
                      <a16:creationId xmlns:a16="http://schemas.microsoft.com/office/drawing/2014/main" id="{0A13F25D-FC15-DBDE-1007-985F131D515E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39342" y="2148277"/>
                  <a:ext cx="151920" cy="32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墨迹 23">
                  <a:extLst>
                    <a:ext uri="{FF2B5EF4-FFF2-40B4-BE49-F238E27FC236}">
                      <a16:creationId xmlns:a16="http://schemas.microsoft.com/office/drawing/2014/main" id="{B94FA994-3E21-CF72-7E56-D31A4812B06D}"/>
                    </a:ext>
                  </a:extLst>
                </p14:cNvPr>
                <p14:cNvContentPartPr/>
                <p14:nvPr/>
              </p14:nvContentPartPr>
              <p14:xfrm>
                <a:off x="1811702" y="2335477"/>
                <a:ext cx="84240" cy="153000"/>
              </p14:xfrm>
            </p:contentPart>
          </mc:Choice>
          <mc:Fallback xmlns="">
            <p:pic>
              <p:nvPicPr>
                <p:cNvPr id="24" name="墨迹 23">
                  <a:extLst>
                    <a:ext uri="{FF2B5EF4-FFF2-40B4-BE49-F238E27FC236}">
                      <a16:creationId xmlns:a16="http://schemas.microsoft.com/office/drawing/2014/main" id="{B94FA994-3E21-CF72-7E56-D31A4812B06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802702" y="2326477"/>
                  <a:ext cx="101880" cy="17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墨迹 25">
                  <a:extLst>
                    <a:ext uri="{FF2B5EF4-FFF2-40B4-BE49-F238E27FC236}">
                      <a16:creationId xmlns:a16="http://schemas.microsoft.com/office/drawing/2014/main" id="{C06752EB-C5FB-D2F2-C9A7-E02B5E313B94}"/>
                    </a:ext>
                  </a:extLst>
                </p14:cNvPr>
                <p14:cNvContentPartPr/>
                <p14:nvPr/>
              </p14:nvContentPartPr>
              <p14:xfrm>
                <a:off x="2105102" y="1047397"/>
                <a:ext cx="16560" cy="135360"/>
              </p14:xfrm>
            </p:contentPart>
          </mc:Choice>
          <mc:Fallback xmlns="">
            <p:pic>
              <p:nvPicPr>
                <p:cNvPr id="26" name="墨迹 25">
                  <a:extLst>
                    <a:ext uri="{FF2B5EF4-FFF2-40B4-BE49-F238E27FC236}">
                      <a16:creationId xmlns:a16="http://schemas.microsoft.com/office/drawing/2014/main" id="{C06752EB-C5FB-D2F2-C9A7-E02B5E313B94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96462" y="1038397"/>
                  <a:ext cx="34200" cy="15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墨迹 26">
                  <a:extLst>
                    <a:ext uri="{FF2B5EF4-FFF2-40B4-BE49-F238E27FC236}">
                      <a16:creationId xmlns:a16="http://schemas.microsoft.com/office/drawing/2014/main" id="{54B242BB-4620-0700-2056-657F5E59A0D8}"/>
                    </a:ext>
                  </a:extLst>
                </p14:cNvPr>
                <p14:cNvContentPartPr/>
                <p14:nvPr/>
              </p14:nvContentPartPr>
              <p14:xfrm>
                <a:off x="2073062" y="1135957"/>
                <a:ext cx="164160" cy="210600"/>
              </p14:xfrm>
            </p:contentPart>
          </mc:Choice>
          <mc:Fallback xmlns="">
            <p:pic>
              <p:nvPicPr>
                <p:cNvPr id="27" name="墨迹 26">
                  <a:extLst>
                    <a:ext uri="{FF2B5EF4-FFF2-40B4-BE49-F238E27FC236}">
                      <a16:creationId xmlns:a16="http://schemas.microsoft.com/office/drawing/2014/main" id="{54B242BB-4620-0700-2056-657F5E59A0D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64422" y="1126957"/>
                  <a:ext cx="18180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墨迹 27">
                  <a:extLst>
                    <a:ext uri="{FF2B5EF4-FFF2-40B4-BE49-F238E27FC236}">
                      <a16:creationId xmlns:a16="http://schemas.microsoft.com/office/drawing/2014/main" id="{DD7F4DB9-C956-C93B-9C13-715F53848DA8}"/>
                    </a:ext>
                  </a:extLst>
                </p14:cNvPr>
                <p14:cNvContentPartPr/>
                <p14:nvPr/>
              </p14:nvContentPartPr>
              <p14:xfrm>
                <a:off x="2183942" y="1305517"/>
                <a:ext cx="71280" cy="90720"/>
              </p14:xfrm>
            </p:contentPart>
          </mc:Choice>
          <mc:Fallback xmlns="">
            <p:pic>
              <p:nvPicPr>
                <p:cNvPr id="28" name="墨迹 27">
                  <a:extLst>
                    <a:ext uri="{FF2B5EF4-FFF2-40B4-BE49-F238E27FC236}">
                      <a16:creationId xmlns:a16="http://schemas.microsoft.com/office/drawing/2014/main" id="{DD7F4DB9-C956-C93B-9C13-715F53848DA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174942" y="1296517"/>
                  <a:ext cx="889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墨迹 28">
                  <a:extLst>
                    <a:ext uri="{FF2B5EF4-FFF2-40B4-BE49-F238E27FC236}">
                      <a16:creationId xmlns:a16="http://schemas.microsoft.com/office/drawing/2014/main" id="{0A5979D7-2E78-8C7F-D46D-73F57AB37100}"/>
                    </a:ext>
                  </a:extLst>
                </p14:cNvPr>
                <p14:cNvContentPartPr/>
                <p14:nvPr/>
              </p14:nvContentPartPr>
              <p14:xfrm>
                <a:off x="2165582" y="1579837"/>
                <a:ext cx="19080" cy="104760"/>
              </p14:xfrm>
            </p:contentPart>
          </mc:Choice>
          <mc:Fallback xmlns="">
            <p:pic>
              <p:nvPicPr>
                <p:cNvPr id="29" name="墨迹 28">
                  <a:extLst>
                    <a:ext uri="{FF2B5EF4-FFF2-40B4-BE49-F238E27FC236}">
                      <a16:creationId xmlns:a16="http://schemas.microsoft.com/office/drawing/2014/main" id="{0A5979D7-2E78-8C7F-D46D-73F57AB3710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156942" y="1570837"/>
                  <a:ext cx="367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墨迹 29">
                  <a:extLst>
                    <a:ext uri="{FF2B5EF4-FFF2-40B4-BE49-F238E27FC236}">
                      <a16:creationId xmlns:a16="http://schemas.microsoft.com/office/drawing/2014/main" id="{1C90EFC9-93EC-EF7C-A721-585C4F6CC0C8}"/>
                    </a:ext>
                  </a:extLst>
                </p14:cNvPr>
                <p14:cNvContentPartPr/>
                <p14:nvPr/>
              </p14:nvContentPartPr>
              <p14:xfrm>
                <a:off x="2138942" y="1624117"/>
                <a:ext cx="160200" cy="250560"/>
              </p14:xfrm>
            </p:contentPart>
          </mc:Choice>
          <mc:Fallback xmlns="">
            <p:pic>
              <p:nvPicPr>
                <p:cNvPr id="30" name="墨迹 29">
                  <a:extLst>
                    <a:ext uri="{FF2B5EF4-FFF2-40B4-BE49-F238E27FC236}">
                      <a16:creationId xmlns:a16="http://schemas.microsoft.com/office/drawing/2014/main" id="{1C90EFC9-93EC-EF7C-A721-585C4F6CC0C8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0302" y="1615477"/>
                  <a:ext cx="17784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墨迹 30">
                  <a:extLst>
                    <a:ext uri="{FF2B5EF4-FFF2-40B4-BE49-F238E27FC236}">
                      <a16:creationId xmlns:a16="http://schemas.microsoft.com/office/drawing/2014/main" id="{3CAAF095-2402-0435-28BA-1F2D041F8837}"/>
                    </a:ext>
                  </a:extLst>
                </p14:cNvPr>
                <p14:cNvContentPartPr/>
                <p14:nvPr/>
              </p14:nvContentPartPr>
              <p14:xfrm>
                <a:off x="2277542" y="1732117"/>
                <a:ext cx="92880" cy="152640"/>
              </p14:xfrm>
            </p:contentPart>
          </mc:Choice>
          <mc:Fallback xmlns="">
            <p:pic>
              <p:nvPicPr>
                <p:cNvPr id="31" name="墨迹 30">
                  <a:extLst>
                    <a:ext uri="{FF2B5EF4-FFF2-40B4-BE49-F238E27FC236}">
                      <a16:creationId xmlns:a16="http://schemas.microsoft.com/office/drawing/2014/main" id="{3CAAF095-2402-0435-28BA-1F2D041F883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268902" y="1723117"/>
                  <a:ext cx="110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墨迹 31">
                  <a:extLst>
                    <a:ext uri="{FF2B5EF4-FFF2-40B4-BE49-F238E27FC236}">
                      <a16:creationId xmlns:a16="http://schemas.microsoft.com/office/drawing/2014/main" id="{AA9C340B-7821-81E7-FD69-3E345A82EEA4}"/>
                    </a:ext>
                  </a:extLst>
                </p14:cNvPr>
                <p14:cNvContentPartPr/>
                <p14:nvPr/>
              </p14:nvContentPartPr>
              <p14:xfrm>
                <a:off x="2254502" y="2015077"/>
                <a:ext cx="360" cy="81720"/>
              </p14:xfrm>
            </p:contentPart>
          </mc:Choice>
          <mc:Fallback xmlns="">
            <p:pic>
              <p:nvPicPr>
                <p:cNvPr id="32" name="墨迹 31">
                  <a:extLst>
                    <a:ext uri="{FF2B5EF4-FFF2-40B4-BE49-F238E27FC236}">
                      <a16:creationId xmlns:a16="http://schemas.microsoft.com/office/drawing/2014/main" id="{AA9C340B-7821-81E7-FD69-3E345A82EE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45862" y="2006077"/>
                  <a:ext cx="180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墨迹 32">
                  <a:extLst>
                    <a:ext uri="{FF2B5EF4-FFF2-40B4-BE49-F238E27FC236}">
                      <a16:creationId xmlns:a16="http://schemas.microsoft.com/office/drawing/2014/main" id="{3B23A190-9889-A050-C04B-840F2587F511}"/>
                    </a:ext>
                  </a:extLst>
                </p14:cNvPr>
                <p14:cNvContentPartPr/>
                <p14:nvPr/>
              </p14:nvContentPartPr>
              <p14:xfrm>
                <a:off x="2204462" y="2103637"/>
                <a:ext cx="112320" cy="245880"/>
              </p14:xfrm>
            </p:contentPart>
          </mc:Choice>
          <mc:Fallback xmlns="">
            <p:pic>
              <p:nvPicPr>
                <p:cNvPr id="33" name="墨迹 32">
                  <a:extLst>
                    <a:ext uri="{FF2B5EF4-FFF2-40B4-BE49-F238E27FC236}">
                      <a16:creationId xmlns:a16="http://schemas.microsoft.com/office/drawing/2014/main" id="{3B23A190-9889-A050-C04B-840F2587F511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2195822" y="2094637"/>
                  <a:ext cx="129960" cy="26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墨迹 33">
                  <a:extLst>
                    <a:ext uri="{FF2B5EF4-FFF2-40B4-BE49-F238E27FC236}">
                      <a16:creationId xmlns:a16="http://schemas.microsoft.com/office/drawing/2014/main" id="{FED110C5-69BE-EDD4-4616-6FBF6992D726}"/>
                    </a:ext>
                  </a:extLst>
                </p14:cNvPr>
                <p14:cNvContentPartPr/>
                <p14:nvPr/>
              </p14:nvContentPartPr>
              <p14:xfrm>
                <a:off x="2293382" y="2324317"/>
                <a:ext cx="52200" cy="191160"/>
              </p14:xfrm>
            </p:contentPart>
          </mc:Choice>
          <mc:Fallback xmlns="">
            <p:pic>
              <p:nvPicPr>
                <p:cNvPr id="34" name="墨迹 33">
                  <a:extLst>
                    <a:ext uri="{FF2B5EF4-FFF2-40B4-BE49-F238E27FC236}">
                      <a16:creationId xmlns:a16="http://schemas.microsoft.com/office/drawing/2014/main" id="{FED110C5-69BE-EDD4-4616-6FBF6992D726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284382" y="2315677"/>
                  <a:ext cx="6984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墨迹 34">
                  <a:extLst>
                    <a:ext uri="{FF2B5EF4-FFF2-40B4-BE49-F238E27FC236}">
                      <a16:creationId xmlns:a16="http://schemas.microsoft.com/office/drawing/2014/main" id="{A2C25A2B-CEBC-BB95-C73A-B36C2A892EDE}"/>
                    </a:ext>
                  </a:extLst>
                </p14:cNvPr>
                <p14:cNvContentPartPr/>
                <p14:nvPr/>
              </p14:nvContentPartPr>
              <p14:xfrm>
                <a:off x="2680742" y="1096357"/>
                <a:ext cx="27000" cy="98280"/>
              </p14:xfrm>
            </p:contentPart>
          </mc:Choice>
          <mc:Fallback xmlns="">
            <p:pic>
              <p:nvPicPr>
                <p:cNvPr id="35" name="墨迹 34">
                  <a:extLst>
                    <a:ext uri="{FF2B5EF4-FFF2-40B4-BE49-F238E27FC236}">
                      <a16:creationId xmlns:a16="http://schemas.microsoft.com/office/drawing/2014/main" id="{A2C25A2B-CEBC-BB95-C73A-B36C2A892ED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672102" y="1087717"/>
                  <a:ext cx="446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墨迹 35">
                  <a:extLst>
                    <a:ext uri="{FF2B5EF4-FFF2-40B4-BE49-F238E27FC236}">
                      <a16:creationId xmlns:a16="http://schemas.microsoft.com/office/drawing/2014/main" id="{DD22C236-E214-30FF-CDF8-F370FB581D5D}"/>
                    </a:ext>
                  </a:extLst>
                </p14:cNvPr>
                <p14:cNvContentPartPr/>
                <p14:nvPr/>
              </p14:nvContentPartPr>
              <p14:xfrm>
                <a:off x="2581742" y="1091677"/>
                <a:ext cx="223560" cy="272160"/>
              </p14:xfrm>
            </p:contentPart>
          </mc:Choice>
          <mc:Fallback xmlns="">
            <p:pic>
              <p:nvPicPr>
                <p:cNvPr id="36" name="墨迹 35">
                  <a:extLst>
                    <a:ext uri="{FF2B5EF4-FFF2-40B4-BE49-F238E27FC236}">
                      <a16:creationId xmlns:a16="http://schemas.microsoft.com/office/drawing/2014/main" id="{DD22C236-E214-30FF-CDF8-F370FB581D5D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72742" y="1082677"/>
                  <a:ext cx="241200" cy="28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墨迹 36">
                  <a:extLst>
                    <a:ext uri="{FF2B5EF4-FFF2-40B4-BE49-F238E27FC236}">
                      <a16:creationId xmlns:a16="http://schemas.microsoft.com/office/drawing/2014/main" id="{D4FE46E0-68E0-42A1-E40B-BC2D709D597F}"/>
                    </a:ext>
                  </a:extLst>
                </p14:cNvPr>
                <p14:cNvContentPartPr/>
                <p14:nvPr/>
              </p14:nvContentPartPr>
              <p14:xfrm>
                <a:off x="2680742" y="1261597"/>
                <a:ext cx="71280" cy="152640"/>
              </p14:xfrm>
            </p:contentPart>
          </mc:Choice>
          <mc:Fallback xmlns="">
            <p:pic>
              <p:nvPicPr>
                <p:cNvPr id="37" name="墨迹 36">
                  <a:extLst>
                    <a:ext uri="{FF2B5EF4-FFF2-40B4-BE49-F238E27FC236}">
                      <a16:creationId xmlns:a16="http://schemas.microsoft.com/office/drawing/2014/main" id="{D4FE46E0-68E0-42A1-E40B-BC2D709D597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672102" y="1252597"/>
                  <a:ext cx="889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墨迹 37">
                  <a:extLst>
                    <a:ext uri="{FF2B5EF4-FFF2-40B4-BE49-F238E27FC236}">
                      <a16:creationId xmlns:a16="http://schemas.microsoft.com/office/drawing/2014/main" id="{51356B9D-C225-B3B4-2D68-0A50A1709298}"/>
                    </a:ext>
                  </a:extLst>
                </p14:cNvPr>
                <p14:cNvContentPartPr/>
                <p14:nvPr/>
              </p14:nvContentPartPr>
              <p14:xfrm>
                <a:off x="2701982" y="1571197"/>
                <a:ext cx="5760" cy="89280"/>
              </p14:xfrm>
            </p:contentPart>
          </mc:Choice>
          <mc:Fallback xmlns="">
            <p:pic>
              <p:nvPicPr>
                <p:cNvPr id="38" name="墨迹 37">
                  <a:extLst>
                    <a:ext uri="{FF2B5EF4-FFF2-40B4-BE49-F238E27FC236}">
                      <a16:creationId xmlns:a16="http://schemas.microsoft.com/office/drawing/2014/main" id="{51356B9D-C225-B3B4-2D68-0A50A170929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692982" y="1562197"/>
                  <a:ext cx="2340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墨迹 39">
                  <a:extLst>
                    <a:ext uri="{FF2B5EF4-FFF2-40B4-BE49-F238E27FC236}">
                      <a16:creationId xmlns:a16="http://schemas.microsoft.com/office/drawing/2014/main" id="{DC4BC7DD-A3A8-5FF8-2835-875DE0E58EBA}"/>
                    </a:ext>
                  </a:extLst>
                </p14:cNvPr>
                <p14:cNvContentPartPr/>
                <p14:nvPr/>
              </p14:nvContentPartPr>
              <p14:xfrm>
                <a:off x="2654462" y="1615477"/>
                <a:ext cx="168840" cy="206640"/>
              </p14:xfrm>
            </p:contentPart>
          </mc:Choice>
          <mc:Fallback xmlns="">
            <p:pic>
              <p:nvPicPr>
                <p:cNvPr id="40" name="墨迹 39">
                  <a:extLst>
                    <a:ext uri="{FF2B5EF4-FFF2-40B4-BE49-F238E27FC236}">
                      <a16:creationId xmlns:a16="http://schemas.microsoft.com/office/drawing/2014/main" id="{DC4BC7DD-A3A8-5FF8-2835-875DE0E58EBA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645462" y="1606477"/>
                  <a:ext cx="186480" cy="22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墨迹 40">
                  <a:extLst>
                    <a:ext uri="{FF2B5EF4-FFF2-40B4-BE49-F238E27FC236}">
                      <a16:creationId xmlns:a16="http://schemas.microsoft.com/office/drawing/2014/main" id="{0B98EAD4-828F-6D14-1701-D28A1BEAA06F}"/>
                    </a:ext>
                  </a:extLst>
                </p14:cNvPr>
                <p14:cNvContentPartPr/>
                <p14:nvPr/>
              </p14:nvContentPartPr>
              <p14:xfrm>
                <a:off x="2769302" y="1706197"/>
                <a:ext cx="89280" cy="143640"/>
              </p14:xfrm>
            </p:contentPart>
          </mc:Choice>
          <mc:Fallback xmlns="">
            <p:pic>
              <p:nvPicPr>
                <p:cNvPr id="41" name="墨迹 40">
                  <a:extLst>
                    <a:ext uri="{FF2B5EF4-FFF2-40B4-BE49-F238E27FC236}">
                      <a16:creationId xmlns:a16="http://schemas.microsoft.com/office/drawing/2014/main" id="{0B98EAD4-828F-6D14-1701-D28A1BEAA06F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760662" y="1697197"/>
                  <a:ext cx="106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墨迹 41">
                  <a:extLst>
                    <a:ext uri="{FF2B5EF4-FFF2-40B4-BE49-F238E27FC236}">
                      <a16:creationId xmlns:a16="http://schemas.microsoft.com/office/drawing/2014/main" id="{EF551EE9-6905-E005-46BA-B36A52E95703}"/>
                    </a:ext>
                  </a:extLst>
                </p14:cNvPr>
                <p14:cNvContentPartPr/>
                <p14:nvPr/>
              </p14:nvContentPartPr>
              <p14:xfrm>
                <a:off x="2735102" y="2023717"/>
                <a:ext cx="25920" cy="102600"/>
              </p14:xfrm>
            </p:contentPart>
          </mc:Choice>
          <mc:Fallback xmlns="">
            <p:pic>
              <p:nvPicPr>
                <p:cNvPr id="42" name="墨迹 41">
                  <a:extLst>
                    <a:ext uri="{FF2B5EF4-FFF2-40B4-BE49-F238E27FC236}">
                      <a16:creationId xmlns:a16="http://schemas.microsoft.com/office/drawing/2014/main" id="{EF551EE9-6905-E005-46BA-B36A52E95703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726462" y="2015077"/>
                  <a:ext cx="4356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墨迹 42">
                  <a:extLst>
                    <a:ext uri="{FF2B5EF4-FFF2-40B4-BE49-F238E27FC236}">
                      <a16:creationId xmlns:a16="http://schemas.microsoft.com/office/drawing/2014/main" id="{D1C217A5-A18F-57B1-7E15-8DBFE394F6F1}"/>
                    </a:ext>
                  </a:extLst>
                </p14:cNvPr>
                <p14:cNvContentPartPr/>
                <p14:nvPr/>
              </p14:nvContentPartPr>
              <p14:xfrm>
                <a:off x="2683622" y="2100397"/>
                <a:ext cx="201600" cy="264240"/>
              </p14:xfrm>
            </p:contentPart>
          </mc:Choice>
          <mc:Fallback xmlns="">
            <p:pic>
              <p:nvPicPr>
                <p:cNvPr id="43" name="墨迹 42">
                  <a:extLst>
                    <a:ext uri="{FF2B5EF4-FFF2-40B4-BE49-F238E27FC236}">
                      <a16:creationId xmlns:a16="http://schemas.microsoft.com/office/drawing/2014/main" id="{D1C217A5-A18F-57B1-7E15-8DBFE394F6F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674622" y="2091397"/>
                  <a:ext cx="2192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墨迹 43">
                  <a:extLst>
                    <a:ext uri="{FF2B5EF4-FFF2-40B4-BE49-F238E27FC236}">
                      <a16:creationId xmlns:a16="http://schemas.microsoft.com/office/drawing/2014/main" id="{76479179-68C5-60BB-B641-7E77EB141FE1}"/>
                    </a:ext>
                  </a:extLst>
                </p14:cNvPr>
                <p14:cNvContentPartPr/>
                <p14:nvPr/>
              </p14:nvContentPartPr>
              <p14:xfrm>
                <a:off x="2797022" y="2238997"/>
                <a:ext cx="98280" cy="166680"/>
              </p14:xfrm>
            </p:contentPart>
          </mc:Choice>
          <mc:Fallback xmlns="">
            <p:pic>
              <p:nvPicPr>
                <p:cNvPr id="44" name="墨迹 43">
                  <a:extLst>
                    <a:ext uri="{FF2B5EF4-FFF2-40B4-BE49-F238E27FC236}">
                      <a16:creationId xmlns:a16="http://schemas.microsoft.com/office/drawing/2014/main" id="{76479179-68C5-60BB-B641-7E77EB141FE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788022" y="2230357"/>
                  <a:ext cx="115920" cy="184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B32D4DB-1401-9968-2EB1-A9D0419B33D4}"/>
              </a:ext>
            </a:extLst>
          </p:cNvPr>
          <p:cNvGrpSpPr/>
          <p:nvPr/>
        </p:nvGrpSpPr>
        <p:grpSpPr>
          <a:xfrm>
            <a:off x="2077022" y="2824717"/>
            <a:ext cx="569880" cy="235080"/>
            <a:chOff x="2077022" y="2824717"/>
            <a:chExt cx="569880" cy="235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墨迹 45">
                  <a:extLst>
                    <a:ext uri="{FF2B5EF4-FFF2-40B4-BE49-F238E27FC236}">
                      <a16:creationId xmlns:a16="http://schemas.microsoft.com/office/drawing/2014/main" id="{8B919C3B-DD6F-E87C-376B-6A8A3D918162}"/>
                    </a:ext>
                  </a:extLst>
                </p14:cNvPr>
                <p14:cNvContentPartPr/>
                <p14:nvPr/>
              </p14:nvContentPartPr>
              <p14:xfrm>
                <a:off x="2077022" y="2824717"/>
                <a:ext cx="139320" cy="230760"/>
              </p14:xfrm>
            </p:contentPart>
          </mc:Choice>
          <mc:Fallback xmlns="">
            <p:pic>
              <p:nvPicPr>
                <p:cNvPr id="46" name="墨迹 45">
                  <a:extLst>
                    <a:ext uri="{FF2B5EF4-FFF2-40B4-BE49-F238E27FC236}">
                      <a16:creationId xmlns:a16="http://schemas.microsoft.com/office/drawing/2014/main" id="{8B919C3B-DD6F-E87C-376B-6A8A3D918162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2068382" y="2816077"/>
                  <a:ext cx="1569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墨迹 46">
                  <a:extLst>
                    <a:ext uri="{FF2B5EF4-FFF2-40B4-BE49-F238E27FC236}">
                      <a16:creationId xmlns:a16="http://schemas.microsoft.com/office/drawing/2014/main" id="{AA4F2C30-412D-D99D-3E22-F56C11D0041E}"/>
                    </a:ext>
                  </a:extLst>
                </p14:cNvPr>
                <p14:cNvContentPartPr/>
                <p14:nvPr/>
              </p14:nvContentPartPr>
              <p14:xfrm>
                <a:off x="2371862" y="2840557"/>
                <a:ext cx="104760" cy="218160"/>
              </p14:xfrm>
            </p:contentPart>
          </mc:Choice>
          <mc:Fallback xmlns="">
            <p:pic>
              <p:nvPicPr>
                <p:cNvPr id="47" name="墨迹 46">
                  <a:extLst>
                    <a:ext uri="{FF2B5EF4-FFF2-40B4-BE49-F238E27FC236}">
                      <a16:creationId xmlns:a16="http://schemas.microsoft.com/office/drawing/2014/main" id="{AA4F2C30-412D-D99D-3E22-F56C11D0041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363222" y="2831557"/>
                  <a:ext cx="1224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墨迹 47">
                  <a:extLst>
                    <a:ext uri="{FF2B5EF4-FFF2-40B4-BE49-F238E27FC236}">
                      <a16:creationId xmlns:a16="http://schemas.microsoft.com/office/drawing/2014/main" id="{943D7828-30BF-03DD-E078-BB011AD57107}"/>
                    </a:ext>
                  </a:extLst>
                </p14:cNvPr>
                <p14:cNvContentPartPr/>
                <p14:nvPr/>
              </p14:nvContentPartPr>
              <p14:xfrm>
                <a:off x="2343062" y="2893837"/>
                <a:ext cx="81720" cy="82080"/>
              </p14:xfrm>
            </p:contentPart>
          </mc:Choice>
          <mc:Fallback xmlns="">
            <p:pic>
              <p:nvPicPr>
                <p:cNvPr id="48" name="墨迹 47">
                  <a:extLst>
                    <a:ext uri="{FF2B5EF4-FFF2-40B4-BE49-F238E27FC236}">
                      <a16:creationId xmlns:a16="http://schemas.microsoft.com/office/drawing/2014/main" id="{943D7828-30BF-03DD-E078-BB011AD5710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334422" y="2884837"/>
                  <a:ext cx="9936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9" name="墨迹 48">
                  <a:extLst>
                    <a:ext uri="{FF2B5EF4-FFF2-40B4-BE49-F238E27FC236}">
                      <a16:creationId xmlns:a16="http://schemas.microsoft.com/office/drawing/2014/main" id="{9AC5359A-30A4-67A2-4A66-F62C561EE265}"/>
                    </a:ext>
                  </a:extLst>
                </p14:cNvPr>
                <p14:cNvContentPartPr/>
                <p14:nvPr/>
              </p14:nvContentPartPr>
              <p14:xfrm>
                <a:off x="2520902" y="2828677"/>
                <a:ext cx="126000" cy="231120"/>
              </p14:xfrm>
            </p:contentPart>
          </mc:Choice>
          <mc:Fallback xmlns="">
            <p:pic>
              <p:nvPicPr>
                <p:cNvPr id="49" name="墨迹 48">
                  <a:extLst>
                    <a:ext uri="{FF2B5EF4-FFF2-40B4-BE49-F238E27FC236}">
                      <a16:creationId xmlns:a16="http://schemas.microsoft.com/office/drawing/2014/main" id="{9AC5359A-30A4-67A2-4A66-F62C561EE265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2512262" y="2819677"/>
                  <a:ext cx="143640" cy="24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11756D1-2E05-960B-486A-751922A02D2C}"/>
              </a:ext>
            </a:extLst>
          </p:cNvPr>
          <p:cNvGrpSpPr/>
          <p:nvPr/>
        </p:nvGrpSpPr>
        <p:grpSpPr>
          <a:xfrm>
            <a:off x="5689982" y="2724997"/>
            <a:ext cx="437760" cy="248760"/>
            <a:chOff x="5689982" y="2724997"/>
            <a:chExt cx="437760" cy="2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71" name="墨迹 70">
                  <a:extLst>
                    <a:ext uri="{FF2B5EF4-FFF2-40B4-BE49-F238E27FC236}">
                      <a16:creationId xmlns:a16="http://schemas.microsoft.com/office/drawing/2014/main" id="{D2713841-6670-B418-B649-30175FC0AF7D}"/>
                    </a:ext>
                  </a:extLst>
                </p14:cNvPr>
                <p14:cNvContentPartPr/>
                <p14:nvPr/>
              </p14:nvContentPartPr>
              <p14:xfrm>
                <a:off x="5724542" y="2769637"/>
                <a:ext cx="66600" cy="204120"/>
              </p14:xfrm>
            </p:contentPart>
          </mc:Choice>
          <mc:Fallback xmlns="">
            <p:pic>
              <p:nvPicPr>
                <p:cNvPr id="71" name="墨迹 70">
                  <a:extLst>
                    <a:ext uri="{FF2B5EF4-FFF2-40B4-BE49-F238E27FC236}">
                      <a16:creationId xmlns:a16="http://schemas.microsoft.com/office/drawing/2014/main" id="{D2713841-6670-B418-B649-30175FC0AF7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715542" y="2760997"/>
                  <a:ext cx="842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72" name="墨迹 71">
                  <a:extLst>
                    <a:ext uri="{FF2B5EF4-FFF2-40B4-BE49-F238E27FC236}">
                      <a16:creationId xmlns:a16="http://schemas.microsoft.com/office/drawing/2014/main" id="{0467029D-AF24-5EE8-3385-42A3A716D399}"/>
                    </a:ext>
                  </a:extLst>
                </p14:cNvPr>
                <p14:cNvContentPartPr/>
                <p14:nvPr/>
              </p14:nvContentPartPr>
              <p14:xfrm>
                <a:off x="5689982" y="2769637"/>
                <a:ext cx="78120" cy="27000"/>
              </p14:xfrm>
            </p:contentPart>
          </mc:Choice>
          <mc:Fallback xmlns="">
            <p:pic>
              <p:nvPicPr>
                <p:cNvPr id="72" name="墨迹 71">
                  <a:extLst>
                    <a:ext uri="{FF2B5EF4-FFF2-40B4-BE49-F238E27FC236}">
                      <a16:creationId xmlns:a16="http://schemas.microsoft.com/office/drawing/2014/main" id="{0467029D-AF24-5EE8-3385-42A3A716D39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681342" y="2760637"/>
                  <a:ext cx="95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73" name="墨迹 72">
                  <a:extLst>
                    <a:ext uri="{FF2B5EF4-FFF2-40B4-BE49-F238E27FC236}">
                      <a16:creationId xmlns:a16="http://schemas.microsoft.com/office/drawing/2014/main" id="{97DF11C1-083A-2948-31B8-CA9CF53D6AAD}"/>
                    </a:ext>
                  </a:extLst>
                </p14:cNvPr>
                <p14:cNvContentPartPr/>
                <p14:nvPr/>
              </p14:nvContentPartPr>
              <p14:xfrm>
                <a:off x="5882222" y="2796277"/>
                <a:ext cx="48240" cy="160200"/>
              </p14:xfrm>
            </p:contentPart>
          </mc:Choice>
          <mc:Fallback xmlns="">
            <p:pic>
              <p:nvPicPr>
                <p:cNvPr id="73" name="墨迹 72">
                  <a:extLst>
                    <a:ext uri="{FF2B5EF4-FFF2-40B4-BE49-F238E27FC236}">
                      <a16:creationId xmlns:a16="http://schemas.microsoft.com/office/drawing/2014/main" id="{97DF11C1-083A-2948-31B8-CA9CF53D6AAD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873222" y="2787277"/>
                  <a:ext cx="65880" cy="17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4" name="墨迹 73">
                  <a:extLst>
                    <a:ext uri="{FF2B5EF4-FFF2-40B4-BE49-F238E27FC236}">
                      <a16:creationId xmlns:a16="http://schemas.microsoft.com/office/drawing/2014/main" id="{205B497E-51F6-4ED1-9DB0-ACA0296963E2}"/>
                    </a:ext>
                  </a:extLst>
                </p14:cNvPr>
                <p14:cNvContentPartPr/>
                <p14:nvPr/>
              </p14:nvContentPartPr>
              <p14:xfrm>
                <a:off x="5858822" y="2831557"/>
                <a:ext cx="48960" cy="87120"/>
              </p14:xfrm>
            </p:contentPart>
          </mc:Choice>
          <mc:Fallback xmlns="">
            <p:pic>
              <p:nvPicPr>
                <p:cNvPr id="74" name="墨迹 73">
                  <a:extLst>
                    <a:ext uri="{FF2B5EF4-FFF2-40B4-BE49-F238E27FC236}">
                      <a16:creationId xmlns:a16="http://schemas.microsoft.com/office/drawing/2014/main" id="{205B497E-51F6-4ED1-9DB0-ACA0296963E2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50182" y="2822917"/>
                  <a:ext cx="66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5" name="墨迹 74">
                  <a:extLst>
                    <a:ext uri="{FF2B5EF4-FFF2-40B4-BE49-F238E27FC236}">
                      <a16:creationId xmlns:a16="http://schemas.microsoft.com/office/drawing/2014/main" id="{772ADB86-F27C-6CCB-0EC5-35352AE077E8}"/>
                    </a:ext>
                  </a:extLst>
                </p14:cNvPr>
                <p14:cNvContentPartPr/>
                <p14:nvPr/>
              </p14:nvContentPartPr>
              <p14:xfrm>
                <a:off x="6026222" y="2724997"/>
                <a:ext cx="101520" cy="224640"/>
              </p14:xfrm>
            </p:contentPart>
          </mc:Choice>
          <mc:Fallback xmlns="">
            <p:pic>
              <p:nvPicPr>
                <p:cNvPr id="75" name="墨迹 74">
                  <a:extLst>
                    <a:ext uri="{FF2B5EF4-FFF2-40B4-BE49-F238E27FC236}">
                      <a16:creationId xmlns:a16="http://schemas.microsoft.com/office/drawing/2014/main" id="{772ADB86-F27C-6CCB-0EC5-35352AE077E8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6017582" y="2716357"/>
                  <a:ext cx="1191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6" name="墨迹 75">
                  <a:extLst>
                    <a:ext uri="{FF2B5EF4-FFF2-40B4-BE49-F238E27FC236}">
                      <a16:creationId xmlns:a16="http://schemas.microsoft.com/office/drawing/2014/main" id="{92CD564F-BF2E-FC19-7850-E642742631F8}"/>
                    </a:ext>
                  </a:extLst>
                </p14:cNvPr>
                <p14:cNvContentPartPr/>
                <p14:nvPr/>
              </p14:nvContentPartPr>
              <p14:xfrm>
                <a:off x="6018662" y="2741197"/>
                <a:ext cx="86040" cy="37440"/>
              </p14:xfrm>
            </p:contentPart>
          </mc:Choice>
          <mc:Fallback xmlns="">
            <p:pic>
              <p:nvPicPr>
                <p:cNvPr id="76" name="墨迹 75">
                  <a:extLst>
                    <a:ext uri="{FF2B5EF4-FFF2-40B4-BE49-F238E27FC236}">
                      <a16:creationId xmlns:a16="http://schemas.microsoft.com/office/drawing/2014/main" id="{92CD564F-BF2E-FC19-7850-E642742631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09662" y="2732557"/>
                  <a:ext cx="103680" cy="5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D81EDA48-82EA-E778-5281-8BEFF5346DD7}"/>
              </a:ext>
            </a:extLst>
          </p:cNvPr>
          <p:cNvGrpSpPr/>
          <p:nvPr/>
        </p:nvGrpSpPr>
        <p:grpSpPr>
          <a:xfrm>
            <a:off x="4500542" y="558877"/>
            <a:ext cx="2484000" cy="1937880"/>
            <a:chOff x="4500542" y="558877"/>
            <a:chExt cx="2484000" cy="19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1" name="墨迹 50">
                  <a:extLst>
                    <a:ext uri="{FF2B5EF4-FFF2-40B4-BE49-F238E27FC236}">
                      <a16:creationId xmlns:a16="http://schemas.microsoft.com/office/drawing/2014/main" id="{8908EABE-09A7-F2A3-9C9B-721A9F7AC0AB}"/>
                    </a:ext>
                  </a:extLst>
                </p14:cNvPr>
                <p14:cNvContentPartPr/>
                <p14:nvPr/>
              </p14:nvContentPartPr>
              <p14:xfrm>
                <a:off x="5031902" y="639157"/>
                <a:ext cx="46440" cy="1857600"/>
              </p14:xfrm>
            </p:contentPart>
          </mc:Choice>
          <mc:Fallback xmlns="">
            <p:pic>
              <p:nvPicPr>
                <p:cNvPr id="51" name="墨迹 50">
                  <a:extLst>
                    <a:ext uri="{FF2B5EF4-FFF2-40B4-BE49-F238E27FC236}">
                      <a16:creationId xmlns:a16="http://schemas.microsoft.com/office/drawing/2014/main" id="{8908EABE-09A7-F2A3-9C9B-721A9F7AC0A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023262" y="630157"/>
                  <a:ext cx="64080" cy="18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2" name="墨迹 51">
                  <a:extLst>
                    <a:ext uri="{FF2B5EF4-FFF2-40B4-BE49-F238E27FC236}">
                      <a16:creationId xmlns:a16="http://schemas.microsoft.com/office/drawing/2014/main" id="{72F96F37-2632-2F25-1137-399C25A42158}"/>
                    </a:ext>
                  </a:extLst>
                </p14:cNvPr>
                <p14:cNvContentPartPr/>
                <p14:nvPr/>
              </p14:nvContentPartPr>
              <p14:xfrm>
                <a:off x="5104262" y="2432317"/>
                <a:ext cx="1504440" cy="35640"/>
              </p14:xfrm>
            </p:contentPart>
          </mc:Choice>
          <mc:Fallback xmlns="">
            <p:pic>
              <p:nvPicPr>
                <p:cNvPr id="52" name="墨迹 51">
                  <a:extLst>
                    <a:ext uri="{FF2B5EF4-FFF2-40B4-BE49-F238E27FC236}">
                      <a16:creationId xmlns:a16="http://schemas.microsoft.com/office/drawing/2014/main" id="{72F96F37-2632-2F25-1137-399C25A4215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095622" y="2423317"/>
                  <a:ext cx="1522080" cy="5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4" name="墨迹 53">
                  <a:extLst>
                    <a:ext uri="{FF2B5EF4-FFF2-40B4-BE49-F238E27FC236}">
                      <a16:creationId xmlns:a16="http://schemas.microsoft.com/office/drawing/2014/main" id="{8579D570-9A17-DF2D-ECE1-03C441CCE9D6}"/>
                    </a:ext>
                  </a:extLst>
                </p14:cNvPr>
                <p14:cNvContentPartPr/>
                <p14:nvPr/>
              </p14:nvContentPartPr>
              <p14:xfrm>
                <a:off x="5042342" y="567877"/>
                <a:ext cx="1942200" cy="54000"/>
              </p14:xfrm>
            </p:contentPart>
          </mc:Choice>
          <mc:Fallback xmlns="">
            <p:pic>
              <p:nvPicPr>
                <p:cNvPr id="54" name="墨迹 53">
                  <a:extLst>
                    <a:ext uri="{FF2B5EF4-FFF2-40B4-BE49-F238E27FC236}">
                      <a16:creationId xmlns:a16="http://schemas.microsoft.com/office/drawing/2014/main" id="{8579D570-9A17-DF2D-ECE1-03C441CCE9D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3342" y="558877"/>
                  <a:ext cx="195984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5" name="墨迹 54">
                  <a:extLst>
                    <a:ext uri="{FF2B5EF4-FFF2-40B4-BE49-F238E27FC236}">
                      <a16:creationId xmlns:a16="http://schemas.microsoft.com/office/drawing/2014/main" id="{2BB7FD03-6453-AC12-59D7-B587293D66F3}"/>
                    </a:ext>
                  </a:extLst>
                </p14:cNvPr>
                <p14:cNvContentPartPr/>
                <p14:nvPr/>
              </p14:nvContentPartPr>
              <p14:xfrm>
                <a:off x="6906422" y="585517"/>
                <a:ext cx="62280" cy="1629720"/>
              </p14:xfrm>
            </p:contentPart>
          </mc:Choice>
          <mc:Fallback xmlns="">
            <p:pic>
              <p:nvPicPr>
                <p:cNvPr id="55" name="墨迹 54">
                  <a:extLst>
                    <a:ext uri="{FF2B5EF4-FFF2-40B4-BE49-F238E27FC236}">
                      <a16:creationId xmlns:a16="http://schemas.microsoft.com/office/drawing/2014/main" id="{2BB7FD03-6453-AC12-59D7-B587293D66F3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897782" y="576877"/>
                  <a:ext cx="79920" cy="164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7" name="墨迹 56">
                  <a:extLst>
                    <a:ext uri="{FF2B5EF4-FFF2-40B4-BE49-F238E27FC236}">
                      <a16:creationId xmlns:a16="http://schemas.microsoft.com/office/drawing/2014/main" id="{CD6F05AD-F3D2-32D5-9B2F-3F8736E84458}"/>
                    </a:ext>
                  </a:extLst>
                </p14:cNvPr>
                <p14:cNvContentPartPr/>
                <p14:nvPr/>
              </p14:nvContentPartPr>
              <p14:xfrm>
                <a:off x="6587102" y="2467957"/>
                <a:ext cx="240840" cy="18000"/>
              </p14:xfrm>
            </p:contentPart>
          </mc:Choice>
          <mc:Fallback xmlns="">
            <p:pic>
              <p:nvPicPr>
                <p:cNvPr id="57" name="墨迹 56">
                  <a:extLst>
                    <a:ext uri="{FF2B5EF4-FFF2-40B4-BE49-F238E27FC236}">
                      <a16:creationId xmlns:a16="http://schemas.microsoft.com/office/drawing/2014/main" id="{CD6F05AD-F3D2-32D5-9B2F-3F8736E84458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78102" y="2458957"/>
                  <a:ext cx="258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墨迹 58">
                  <a:extLst>
                    <a:ext uri="{FF2B5EF4-FFF2-40B4-BE49-F238E27FC236}">
                      <a16:creationId xmlns:a16="http://schemas.microsoft.com/office/drawing/2014/main" id="{22CAF8FB-41F7-3249-D623-E38AD7B4EFA8}"/>
                    </a:ext>
                  </a:extLst>
                </p14:cNvPr>
                <p14:cNvContentPartPr/>
                <p14:nvPr/>
              </p14:nvContentPartPr>
              <p14:xfrm>
                <a:off x="5095622" y="1328917"/>
                <a:ext cx="1761840" cy="54720"/>
              </p14:xfrm>
            </p:contentPart>
          </mc:Choice>
          <mc:Fallback xmlns="">
            <p:pic>
              <p:nvPicPr>
                <p:cNvPr id="59" name="墨迹 58">
                  <a:extLst>
                    <a:ext uri="{FF2B5EF4-FFF2-40B4-BE49-F238E27FC236}">
                      <a16:creationId xmlns:a16="http://schemas.microsoft.com/office/drawing/2014/main" id="{22CAF8FB-41F7-3249-D623-E38AD7B4EFA8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086622" y="1320277"/>
                  <a:ext cx="177948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墨迹 59">
                  <a:extLst>
                    <a:ext uri="{FF2B5EF4-FFF2-40B4-BE49-F238E27FC236}">
                      <a16:creationId xmlns:a16="http://schemas.microsoft.com/office/drawing/2014/main" id="{1BC5B114-8051-C672-E200-38A69E9C2E6A}"/>
                    </a:ext>
                  </a:extLst>
                </p14:cNvPr>
                <p14:cNvContentPartPr/>
                <p14:nvPr/>
              </p14:nvContentPartPr>
              <p14:xfrm>
                <a:off x="5095622" y="1640677"/>
                <a:ext cx="1806120" cy="55080"/>
              </p14:xfrm>
            </p:contentPart>
          </mc:Choice>
          <mc:Fallback xmlns="">
            <p:pic>
              <p:nvPicPr>
                <p:cNvPr id="60" name="墨迹 59">
                  <a:extLst>
                    <a:ext uri="{FF2B5EF4-FFF2-40B4-BE49-F238E27FC236}">
                      <a16:creationId xmlns:a16="http://schemas.microsoft.com/office/drawing/2014/main" id="{1BC5B114-8051-C672-E200-38A69E9C2E6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086622" y="1631677"/>
                  <a:ext cx="182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1" name="墨迹 60">
                  <a:extLst>
                    <a:ext uri="{FF2B5EF4-FFF2-40B4-BE49-F238E27FC236}">
                      <a16:creationId xmlns:a16="http://schemas.microsoft.com/office/drawing/2014/main" id="{DF454D43-36FF-3634-06BA-1CECFE3E789E}"/>
                    </a:ext>
                  </a:extLst>
                </p14:cNvPr>
                <p14:cNvContentPartPr/>
                <p14:nvPr/>
              </p14:nvContentPartPr>
              <p14:xfrm>
                <a:off x="5029742" y="1986997"/>
                <a:ext cx="1720440" cy="82440"/>
              </p14:xfrm>
            </p:contentPart>
          </mc:Choice>
          <mc:Fallback xmlns="">
            <p:pic>
              <p:nvPicPr>
                <p:cNvPr id="61" name="墨迹 60">
                  <a:extLst>
                    <a:ext uri="{FF2B5EF4-FFF2-40B4-BE49-F238E27FC236}">
                      <a16:creationId xmlns:a16="http://schemas.microsoft.com/office/drawing/2014/main" id="{DF454D43-36FF-3634-06BA-1CECFE3E789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020742" y="1977997"/>
                  <a:ext cx="1738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2" name="墨迹 61">
                  <a:extLst>
                    <a:ext uri="{FF2B5EF4-FFF2-40B4-BE49-F238E27FC236}">
                      <a16:creationId xmlns:a16="http://schemas.microsoft.com/office/drawing/2014/main" id="{FD2A059F-26CE-398F-6D94-E86D6C862E88}"/>
                    </a:ext>
                  </a:extLst>
                </p14:cNvPr>
                <p14:cNvContentPartPr/>
                <p14:nvPr/>
              </p14:nvContentPartPr>
              <p14:xfrm>
                <a:off x="5077982" y="913117"/>
                <a:ext cx="1762920" cy="116640"/>
              </p14:xfrm>
            </p:contentPart>
          </mc:Choice>
          <mc:Fallback xmlns="">
            <p:pic>
              <p:nvPicPr>
                <p:cNvPr id="62" name="墨迹 61">
                  <a:extLst>
                    <a:ext uri="{FF2B5EF4-FFF2-40B4-BE49-F238E27FC236}">
                      <a16:creationId xmlns:a16="http://schemas.microsoft.com/office/drawing/2014/main" id="{FD2A059F-26CE-398F-6D94-E86D6C862E88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068982" y="904477"/>
                  <a:ext cx="178056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3" name="墨迹 62">
                  <a:extLst>
                    <a:ext uri="{FF2B5EF4-FFF2-40B4-BE49-F238E27FC236}">
                      <a16:creationId xmlns:a16="http://schemas.microsoft.com/office/drawing/2014/main" id="{420B409D-E8A4-8939-0D4A-EAB351460C1C}"/>
                    </a:ext>
                  </a:extLst>
                </p14:cNvPr>
                <p14:cNvContentPartPr/>
                <p14:nvPr/>
              </p14:nvContentPartPr>
              <p14:xfrm>
                <a:off x="5744342" y="558877"/>
                <a:ext cx="213480" cy="1842120"/>
              </p14:xfrm>
            </p:contentPart>
          </mc:Choice>
          <mc:Fallback xmlns="">
            <p:pic>
              <p:nvPicPr>
                <p:cNvPr id="63" name="墨迹 62">
                  <a:extLst>
                    <a:ext uri="{FF2B5EF4-FFF2-40B4-BE49-F238E27FC236}">
                      <a16:creationId xmlns:a16="http://schemas.microsoft.com/office/drawing/2014/main" id="{420B409D-E8A4-8939-0D4A-EAB351460C1C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5735342" y="549877"/>
                  <a:ext cx="231120" cy="185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4" name="墨迹 63">
                  <a:extLst>
                    <a:ext uri="{FF2B5EF4-FFF2-40B4-BE49-F238E27FC236}">
                      <a16:creationId xmlns:a16="http://schemas.microsoft.com/office/drawing/2014/main" id="{2A0E6065-13D3-A0AF-2214-7C1696582E2C}"/>
                    </a:ext>
                  </a:extLst>
                </p14:cNvPr>
                <p14:cNvContentPartPr/>
                <p14:nvPr/>
              </p14:nvContentPartPr>
              <p14:xfrm>
                <a:off x="6089942" y="639157"/>
                <a:ext cx="160200" cy="1779120"/>
              </p14:xfrm>
            </p:contentPart>
          </mc:Choice>
          <mc:Fallback xmlns="">
            <p:pic>
              <p:nvPicPr>
                <p:cNvPr id="64" name="墨迹 63">
                  <a:extLst>
                    <a:ext uri="{FF2B5EF4-FFF2-40B4-BE49-F238E27FC236}">
                      <a16:creationId xmlns:a16="http://schemas.microsoft.com/office/drawing/2014/main" id="{2A0E6065-13D3-A0AF-2214-7C1696582E2C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080942" y="630157"/>
                  <a:ext cx="177840" cy="179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墨迹 65">
                  <a:extLst>
                    <a:ext uri="{FF2B5EF4-FFF2-40B4-BE49-F238E27FC236}">
                      <a16:creationId xmlns:a16="http://schemas.microsoft.com/office/drawing/2014/main" id="{3A1F6152-FE88-8831-D3DE-88EE5119F2BA}"/>
                    </a:ext>
                  </a:extLst>
                </p14:cNvPr>
                <p14:cNvContentPartPr/>
                <p14:nvPr/>
              </p14:nvContentPartPr>
              <p14:xfrm>
                <a:off x="5360222" y="582997"/>
                <a:ext cx="198360" cy="1780920"/>
              </p14:xfrm>
            </p:contentPart>
          </mc:Choice>
          <mc:Fallback xmlns="">
            <p:pic>
              <p:nvPicPr>
                <p:cNvPr id="66" name="墨迹 65">
                  <a:extLst>
                    <a:ext uri="{FF2B5EF4-FFF2-40B4-BE49-F238E27FC236}">
                      <a16:creationId xmlns:a16="http://schemas.microsoft.com/office/drawing/2014/main" id="{3A1F6152-FE88-8831-D3DE-88EE5119F2B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5351222" y="573997"/>
                  <a:ext cx="216000" cy="179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墨迹 67">
                  <a:extLst>
                    <a:ext uri="{FF2B5EF4-FFF2-40B4-BE49-F238E27FC236}">
                      <a16:creationId xmlns:a16="http://schemas.microsoft.com/office/drawing/2014/main" id="{3E17090C-B50B-5068-93AF-71648CDDD43A}"/>
                    </a:ext>
                  </a:extLst>
                </p14:cNvPr>
                <p14:cNvContentPartPr/>
                <p14:nvPr/>
              </p14:nvContentPartPr>
              <p14:xfrm>
                <a:off x="6488462" y="629797"/>
                <a:ext cx="161640" cy="1787400"/>
              </p14:xfrm>
            </p:contentPart>
          </mc:Choice>
          <mc:Fallback xmlns="">
            <p:pic>
              <p:nvPicPr>
                <p:cNvPr id="68" name="墨迹 67">
                  <a:extLst>
                    <a:ext uri="{FF2B5EF4-FFF2-40B4-BE49-F238E27FC236}">
                      <a16:creationId xmlns:a16="http://schemas.microsoft.com/office/drawing/2014/main" id="{3E17090C-B50B-5068-93AF-71648CDDD43A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479462" y="621157"/>
                  <a:ext cx="179280" cy="180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墨迹 68">
                  <a:extLst>
                    <a:ext uri="{FF2B5EF4-FFF2-40B4-BE49-F238E27FC236}">
                      <a16:creationId xmlns:a16="http://schemas.microsoft.com/office/drawing/2014/main" id="{507FF776-6772-587F-177C-7135E5CBC217}"/>
                    </a:ext>
                  </a:extLst>
                </p14:cNvPr>
                <p14:cNvContentPartPr/>
                <p14:nvPr/>
              </p14:nvContentPartPr>
              <p14:xfrm>
                <a:off x="6906422" y="2165557"/>
                <a:ext cx="7560" cy="226080"/>
              </p14:xfrm>
            </p:contentPart>
          </mc:Choice>
          <mc:Fallback xmlns="">
            <p:pic>
              <p:nvPicPr>
                <p:cNvPr id="69" name="墨迹 68">
                  <a:extLst>
                    <a:ext uri="{FF2B5EF4-FFF2-40B4-BE49-F238E27FC236}">
                      <a16:creationId xmlns:a16="http://schemas.microsoft.com/office/drawing/2014/main" id="{507FF776-6772-587F-177C-7135E5CBC21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897782" y="2156917"/>
                  <a:ext cx="25200" cy="24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8" name="墨迹 77">
                  <a:extLst>
                    <a:ext uri="{FF2B5EF4-FFF2-40B4-BE49-F238E27FC236}">
                      <a16:creationId xmlns:a16="http://schemas.microsoft.com/office/drawing/2014/main" id="{60306BEF-9C24-67EA-CA29-76A81C49112B}"/>
                    </a:ext>
                  </a:extLst>
                </p14:cNvPr>
                <p14:cNvContentPartPr/>
                <p14:nvPr/>
              </p14:nvContentPartPr>
              <p14:xfrm>
                <a:off x="4607102" y="1602517"/>
                <a:ext cx="173880" cy="39960"/>
              </p14:xfrm>
            </p:contentPart>
          </mc:Choice>
          <mc:Fallback xmlns="">
            <p:pic>
              <p:nvPicPr>
                <p:cNvPr id="78" name="墨迹 77">
                  <a:extLst>
                    <a:ext uri="{FF2B5EF4-FFF2-40B4-BE49-F238E27FC236}">
                      <a16:creationId xmlns:a16="http://schemas.microsoft.com/office/drawing/2014/main" id="{60306BEF-9C24-67EA-CA29-76A81C49112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4598102" y="1593517"/>
                  <a:ext cx="1915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9" name="墨迹 78">
                  <a:extLst>
                    <a:ext uri="{FF2B5EF4-FFF2-40B4-BE49-F238E27FC236}">
                      <a16:creationId xmlns:a16="http://schemas.microsoft.com/office/drawing/2014/main" id="{A79BF9C9-B756-4BA5-ACE5-04A1EF5DDAC5}"/>
                    </a:ext>
                  </a:extLst>
                </p14:cNvPr>
                <p14:cNvContentPartPr/>
                <p14:nvPr/>
              </p14:nvContentPartPr>
              <p14:xfrm>
                <a:off x="4532582" y="1726717"/>
                <a:ext cx="73080" cy="186120"/>
              </p14:xfrm>
            </p:contentPart>
          </mc:Choice>
          <mc:Fallback xmlns="">
            <p:pic>
              <p:nvPicPr>
                <p:cNvPr id="79" name="墨迹 78">
                  <a:extLst>
                    <a:ext uri="{FF2B5EF4-FFF2-40B4-BE49-F238E27FC236}">
                      <a16:creationId xmlns:a16="http://schemas.microsoft.com/office/drawing/2014/main" id="{A79BF9C9-B756-4BA5-ACE5-04A1EF5DDAC5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4523942" y="1718077"/>
                  <a:ext cx="90720" cy="20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0" name="墨迹 79">
                  <a:extLst>
                    <a:ext uri="{FF2B5EF4-FFF2-40B4-BE49-F238E27FC236}">
                      <a16:creationId xmlns:a16="http://schemas.microsoft.com/office/drawing/2014/main" id="{1AE83552-809A-FC92-4AA5-A1D5497F60CB}"/>
                    </a:ext>
                  </a:extLst>
                </p14:cNvPr>
                <p14:cNvContentPartPr/>
                <p14:nvPr/>
              </p14:nvContentPartPr>
              <p14:xfrm>
                <a:off x="4687742" y="1721677"/>
                <a:ext cx="74520" cy="212040"/>
              </p14:xfrm>
            </p:contentPart>
          </mc:Choice>
          <mc:Fallback xmlns="">
            <p:pic>
              <p:nvPicPr>
                <p:cNvPr id="80" name="墨迹 79">
                  <a:extLst>
                    <a:ext uri="{FF2B5EF4-FFF2-40B4-BE49-F238E27FC236}">
                      <a16:creationId xmlns:a16="http://schemas.microsoft.com/office/drawing/2014/main" id="{1AE83552-809A-FC92-4AA5-A1D5497F60CB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4678742" y="1713037"/>
                  <a:ext cx="9216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1" name="墨迹 80">
                  <a:extLst>
                    <a:ext uri="{FF2B5EF4-FFF2-40B4-BE49-F238E27FC236}">
                      <a16:creationId xmlns:a16="http://schemas.microsoft.com/office/drawing/2014/main" id="{9FE6DD02-A6BC-2D92-4FF1-FE5AC5E73FEB}"/>
                    </a:ext>
                  </a:extLst>
                </p14:cNvPr>
                <p14:cNvContentPartPr/>
                <p14:nvPr/>
              </p14:nvContentPartPr>
              <p14:xfrm>
                <a:off x="4696022" y="1757317"/>
                <a:ext cx="92160" cy="9360"/>
              </p14:xfrm>
            </p:contentPart>
          </mc:Choice>
          <mc:Fallback xmlns="">
            <p:pic>
              <p:nvPicPr>
                <p:cNvPr id="81" name="墨迹 80">
                  <a:extLst>
                    <a:ext uri="{FF2B5EF4-FFF2-40B4-BE49-F238E27FC236}">
                      <a16:creationId xmlns:a16="http://schemas.microsoft.com/office/drawing/2014/main" id="{9FE6DD02-A6BC-2D92-4FF1-FE5AC5E73FEB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4687022" y="1748677"/>
                  <a:ext cx="109800" cy="2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2" name="墨迹 81">
                  <a:extLst>
                    <a:ext uri="{FF2B5EF4-FFF2-40B4-BE49-F238E27FC236}">
                      <a16:creationId xmlns:a16="http://schemas.microsoft.com/office/drawing/2014/main" id="{3C33D270-1D3C-CA4D-74E9-74A50EAAC095}"/>
                    </a:ext>
                  </a:extLst>
                </p14:cNvPr>
                <p14:cNvContentPartPr/>
                <p14:nvPr/>
              </p14:nvContentPartPr>
              <p14:xfrm>
                <a:off x="4624742" y="1393717"/>
                <a:ext cx="11160" cy="146160"/>
              </p14:xfrm>
            </p:contentPart>
          </mc:Choice>
          <mc:Fallback xmlns="">
            <p:pic>
              <p:nvPicPr>
                <p:cNvPr id="82" name="墨迹 81">
                  <a:extLst>
                    <a:ext uri="{FF2B5EF4-FFF2-40B4-BE49-F238E27FC236}">
                      <a16:creationId xmlns:a16="http://schemas.microsoft.com/office/drawing/2014/main" id="{3C33D270-1D3C-CA4D-74E9-74A50EAAC09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616102" y="1384717"/>
                  <a:ext cx="2880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墨迹 83">
                  <a:extLst>
                    <a:ext uri="{FF2B5EF4-FFF2-40B4-BE49-F238E27FC236}">
                      <a16:creationId xmlns:a16="http://schemas.microsoft.com/office/drawing/2014/main" id="{33E9B064-AA41-835A-820A-C48B4977AE30}"/>
                    </a:ext>
                  </a:extLst>
                </p14:cNvPr>
                <p14:cNvContentPartPr/>
                <p14:nvPr/>
              </p14:nvContentPartPr>
              <p14:xfrm>
                <a:off x="4500542" y="1617277"/>
                <a:ext cx="94320" cy="16560"/>
              </p14:xfrm>
            </p:contentPart>
          </mc:Choice>
          <mc:Fallback xmlns="">
            <p:pic>
              <p:nvPicPr>
                <p:cNvPr id="84" name="墨迹 83">
                  <a:extLst>
                    <a:ext uri="{FF2B5EF4-FFF2-40B4-BE49-F238E27FC236}">
                      <a16:creationId xmlns:a16="http://schemas.microsoft.com/office/drawing/2014/main" id="{33E9B064-AA41-835A-820A-C48B4977AE3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4491902" y="1608277"/>
                  <a:ext cx="111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墨迹 85">
                  <a:extLst>
                    <a:ext uri="{FF2B5EF4-FFF2-40B4-BE49-F238E27FC236}">
                      <a16:creationId xmlns:a16="http://schemas.microsoft.com/office/drawing/2014/main" id="{E6D38884-0F77-31DF-EBB4-59A8CF2134A3}"/>
                    </a:ext>
                  </a:extLst>
                </p14:cNvPr>
                <p14:cNvContentPartPr/>
                <p14:nvPr/>
              </p14:nvContentPartPr>
              <p14:xfrm>
                <a:off x="5157542" y="771997"/>
                <a:ext cx="360" cy="165600"/>
              </p14:xfrm>
            </p:contentPart>
          </mc:Choice>
          <mc:Fallback xmlns="">
            <p:pic>
              <p:nvPicPr>
                <p:cNvPr id="86" name="墨迹 85">
                  <a:extLst>
                    <a:ext uri="{FF2B5EF4-FFF2-40B4-BE49-F238E27FC236}">
                      <a16:creationId xmlns:a16="http://schemas.microsoft.com/office/drawing/2014/main" id="{E6D38884-0F77-31DF-EBB4-59A8CF2134A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148902" y="762997"/>
                  <a:ext cx="1800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墨迹 86">
                  <a:extLst>
                    <a:ext uri="{FF2B5EF4-FFF2-40B4-BE49-F238E27FC236}">
                      <a16:creationId xmlns:a16="http://schemas.microsoft.com/office/drawing/2014/main" id="{ED5E808F-7FA0-BCF7-8F12-712CCE0C5738}"/>
                    </a:ext>
                  </a:extLst>
                </p14:cNvPr>
                <p14:cNvContentPartPr/>
                <p14:nvPr/>
              </p14:nvContentPartPr>
              <p14:xfrm>
                <a:off x="5211182" y="1127317"/>
                <a:ext cx="5760" cy="58320"/>
              </p14:xfrm>
            </p:contentPart>
          </mc:Choice>
          <mc:Fallback xmlns="">
            <p:pic>
              <p:nvPicPr>
                <p:cNvPr id="87" name="墨迹 86">
                  <a:extLst>
                    <a:ext uri="{FF2B5EF4-FFF2-40B4-BE49-F238E27FC236}">
                      <a16:creationId xmlns:a16="http://schemas.microsoft.com/office/drawing/2014/main" id="{ED5E808F-7FA0-BCF7-8F12-712CCE0C573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5202182" y="1118317"/>
                  <a:ext cx="234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墨迹 87">
                  <a:extLst>
                    <a:ext uri="{FF2B5EF4-FFF2-40B4-BE49-F238E27FC236}">
                      <a16:creationId xmlns:a16="http://schemas.microsoft.com/office/drawing/2014/main" id="{05F66C9D-ADBC-5506-4F1A-E540C1B858F3}"/>
                    </a:ext>
                  </a:extLst>
                </p14:cNvPr>
                <p14:cNvContentPartPr/>
                <p14:nvPr/>
              </p14:nvContentPartPr>
              <p14:xfrm>
                <a:off x="5193182" y="1544197"/>
                <a:ext cx="18000" cy="60840"/>
              </p14:xfrm>
            </p:contentPart>
          </mc:Choice>
          <mc:Fallback xmlns="">
            <p:pic>
              <p:nvPicPr>
                <p:cNvPr id="88" name="墨迹 87">
                  <a:extLst>
                    <a:ext uri="{FF2B5EF4-FFF2-40B4-BE49-F238E27FC236}">
                      <a16:creationId xmlns:a16="http://schemas.microsoft.com/office/drawing/2014/main" id="{05F66C9D-ADBC-5506-4F1A-E540C1B858F3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5184542" y="1535557"/>
                  <a:ext cx="3564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墨迹 88">
                  <a:extLst>
                    <a:ext uri="{FF2B5EF4-FFF2-40B4-BE49-F238E27FC236}">
                      <a16:creationId xmlns:a16="http://schemas.microsoft.com/office/drawing/2014/main" id="{79C0271F-92D5-6FFF-1115-B17A68CA78C6}"/>
                    </a:ext>
                  </a:extLst>
                </p14:cNvPr>
                <p14:cNvContentPartPr/>
                <p14:nvPr/>
              </p14:nvContentPartPr>
              <p14:xfrm>
                <a:off x="5246102" y="1844797"/>
                <a:ext cx="360" cy="58320"/>
              </p14:xfrm>
            </p:contentPart>
          </mc:Choice>
          <mc:Fallback xmlns="">
            <p:pic>
              <p:nvPicPr>
                <p:cNvPr id="89" name="墨迹 88">
                  <a:extLst>
                    <a:ext uri="{FF2B5EF4-FFF2-40B4-BE49-F238E27FC236}">
                      <a16:creationId xmlns:a16="http://schemas.microsoft.com/office/drawing/2014/main" id="{79C0271F-92D5-6FFF-1115-B17A68CA78C6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5237462" y="1835797"/>
                  <a:ext cx="18000" cy="7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墨迹 89">
                  <a:extLst>
                    <a:ext uri="{FF2B5EF4-FFF2-40B4-BE49-F238E27FC236}">
                      <a16:creationId xmlns:a16="http://schemas.microsoft.com/office/drawing/2014/main" id="{ACFCFE42-48EB-D5CD-774D-53DDFE64055F}"/>
                    </a:ext>
                  </a:extLst>
                </p14:cNvPr>
                <p14:cNvContentPartPr/>
                <p14:nvPr/>
              </p14:nvContentPartPr>
              <p14:xfrm>
                <a:off x="5264102" y="2174917"/>
                <a:ext cx="360" cy="126720"/>
              </p14:xfrm>
            </p:contentPart>
          </mc:Choice>
          <mc:Fallback xmlns="">
            <p:pic>
              <p:nvPicPr>
                <p:cNvPr id="90" name="墨迹 89">
                  <a:extLst>
                    <a:ext uri="{FF2B5EF4-FFF2-40B4-BE49-F238E27FC236}">
                      <a16:creationId xmlns:a16="http://schemas.microsoft.com/office/drawing/2014/main" id="{ACFCFE42-48EB-D5CD-774D-53DDFE64055F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5255102" y="2165917"/>
                  <a:ext cx="18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2" name="墨迹 91">
                  <a:extLst>
                    <a:ext uri="{FF2B5EF4-FFF2-40B4-BE49-F238E27FC236}">
                      <a16:creationId xmlns:a16="http://schemas.microsoft.com/office/drawing/2014/main" id="{5E8487D3-A1C6-7DFF-045C-D598BD74FC1A}"/>
                    </a:ext>
                  </a:extLst>
                </p14:cNvPr>
                <p14:cNvContentPartPr/>
                <p14:nvPr/>
              </p14:nvContentPartPr>
              <p14:xfrm>
                <a:off x="5601422" y="709717"/>
                <a:ext cx="360" cy="113760"/>
              </p14:xfrm>
            </p:contentPart>
          </mc:Choice>
          <mc:Fallback xmlns="">
            <p:pic>
              <p:nvPicPr>
                <p:cNvPr id="92" name="墨迹 91">
                  <a:extLst>
                    <a:ext uri="{FF2B5EF4-FFF2-40B4-BE49-F238E27FC236}">
                      <a16:creationId xmlns:a16="http://schemas.microsoft.com/office/drawing/2014/main" id="{5E8487D3-A1C6-7DFF-045C-D598BD74FC1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5592782" y="701077"/>
                  <a:ext cx="1800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3" name="墨迹 92">
                  <a:extLst>
                    <a:ext uri="{FF2B5EF4-FFF2-40B4-BE49-F238E27FC236}">
                      <a16:creationId xmlns:a16="http://schemas.microsoft.com/office/drawing/2014/main" id="{F5318732-26D7-CBED-12CD-EF87CCC22E4F}"/>
                    </a:ext>
                  </a:extLst>
                </p14:cNvPr>
                <p14:cNvContentPartPr/>
                <p14:nvPr/>
              </p14:nvContentPartPr>
              <p14:xfrm>
                <a:off x="5592422" y="1162597"/>
                <a:ext cx="360" cy="48960"/>
              </p14:xfrm>
            </p:contentPart>
          </mc:Choice>
          <mc:Fallback xmlns="">
            <p:pic>
              <p:nvPicPr>
                <p:cNvPr id="93" name="墨迹 92">
                  <a:extLst>
                    <a:ext uri="{FF2B5EF4-FFF2-40B4-BE49-F238E27FC236}">
                      <a16:creationId xmlns:a16="http://schemas.microsoft.com/office/drawing/2014/main" id="{F5318732-26D7-CBED-12CD-EF87CCC22E4F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583782" y="1153957"/>
                  <a:ext cx="18000" cy="66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4" name="墨迹 93">
                  <a:extLst>
                    <a:ext uri="{FF2B5EF4-FFF2-40B4-BE49-F238E27FC236}">
                      <a16:creationId xmlns:a16="http://schemas.microsoft.com/office/drawing/2014/main" id="{DCDE3046-9F25-F97B-3929-4D9D44B6B582}"/>
                    </a:ext>
                  </a:extLst>
                </p14:cNvPr>
                <p14:cNvContentPartPr/>
                <p14:nvPr/>
              </p14:nvContentPartPr>
              <p14:xfrm>
                <a:off x="5663702" y="1516117"/>
                <a:ext cx="360" cy="1800"/>
              </p14:xfrm>
            </p:contentPart>
          </mc:Choice>
          <mc:Fallback xmlns="">
            <p:pic>
              <p:nvPicPr>
                <p:cNvPr id="94" name="墨迹 93">
                  <a:extLst>
                    <a:ext uri="{FF2B5EF4-FFF2-40B4-BE49-F238E27FC236}">
                      <a16:creationId xmlns:a16="http://schemas.microsoft.com/office/drawing/2014/main" id="{DCDE3046-9F25-F97B-3929-4D9D44B6B582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654702" y="1507477"/>
                  <a:ext cx="18000" cy="1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5" name="墨迹 94">
                  <a:extLst>
                    <a:ext uri="{FF2B5EF4-FFF2-40B4-BE49-F238E27FC236}">
                      <a16:creationId xmlns:a16="http://schemas.microsoft.com/office/drawing/2014/main" id="{652188AC-B9E0-4380-DEC9-A1C29E14F3BC}"/>
                    </a:ext>
                  </a:extLst>
                </p14:cNvPr>
                <p14:cNvContentPartPr/>
                <p14:nvPr/>
              </p14:nvContentPartPr>
              <p14:xfrm>
                <a:off x="5663702" y="1526557"/>
                <a:ext cx="360" cy="106920"/>
              </p14:xfrm>
            </p:contentPart>
          </mc:Choice>
          <mc:Fallback xmlns="">
            <p:pic>
              <p:nvPicPr>
                <p:cNvPr id="95" name="墨迹 94">
                  <a:extLst>
                    <a:ext uri="{FF2B5EF4-FFF2-40B4-BE49-F238E27FC236}">
                      <a16:creationId xmlns:a16="http://schemas.microsoft.com/office/drawing/2014/main" id="{652188AC-B9E0-4380-DEC9-A1C29E14F3B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654702" y="1517557"/>
                  <a:ext cx="180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6" name="墨迹 95">
                  <a:extLst>
                    <a:ext uri="{FF2B5EF4-FFF2-40B4-BE49-F238E27FC236}">
                      <a16:creationId xmlns:a16="http://schemas.microsoft.com/office/drawing/2014/main" id="{D35A5A25-4FDA-FE41-3AFC-9C357895783E}"/>
                    </a:ext>
                  </a:extLst>
                </p14:cNvPr>
                <p14:cNvContentPartPr/>
                <p14:nvPr/>
              </p14:nvContentPartPr>
              <p14:xfrm>
                <a:off x="5637062" y="1792957"/>
                <a:ext cx="360" cy="28080"/>
              </p14:xfrm>
            </p:contentPart>
          </mc:Choice>
          <mc:Fallback xmlns="">
            <p:pic>
              <p:nvPicPr>
                <p:cNvPr id="96" name="墨迹 95">
                  <a:extLst>
                    <a:ext uri="{FF2B5EF4-FFF2-40B4-BE49-F238E27FC236}">
                      <a16:creationId xmlns:a16="http://schemas.microsoft.com/office/drawing/2014/main" id="{D35A5A25-4FDA-FE41-3AFC-9C357895783E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628422" y="1783957"/>
                  <a:ext cx="1800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7" name="墨迹 96">
                  <a:extLst>
                    <a:ext uri="{FF2B5EF4-FFF2-40B4-BE49-F238E27FC236}">
                      <a16:creationId xmlns:a16="http://schemas.microsoft.com/office/drawing/2014/main" id="{95C47C06-DB0D-2CA8-07D3-BDB722E7E76F}"/>
                    </a:ext>
                  </a:extLst>
                </p14:cNvPr>
                <p14:cNvContentPartPr/>
                <p14:nvPr/>
              </p14:nvContentPartPr>
              <p14:xfrm>
                <a:off x="5708702" y="2192557"/>
                <a:ext cx="26280" cy="51840"/>
              </p14:xfrm>
            </p:contentPart>
          </mc:Choice>
          <mc:Fallback xmlns="">
            <p:pic>
              <p:nvPicPr>
                <p:cNvPr id="97" name="墨迹 96">
                  <a:extLst>
                    <a:ext uri="{FF2B5EF4-FFF2-40B4-BE49-F238E27FC236}">
                      <a16:creationId xmlns:a16="http://schemas.microsoft.com/office/drawing/2014/main" id="{95C47C06-DB0D-2CA8-07D3-BDB722E7E76F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700062" y="2183557"/>
                  <a:ext cx="439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9" name="墨迹 98">
                  <a:extLst>
                    <a:ext uri="{FF2B5EF4-FFF2-40B4-BE49-F238E27FC236}">
                      <a16:creationId xmlns:a16="http://schemas.microsoft.com/office/drawing/2014/main" id="{A636D3F3-8394-E226-188D-87A4FDEE82A8}"/>
                    </a:ext>
                  </a:extLst>
                </p14:cNvPr>
                <p14:cNvContentPartPr/>
                <p14:nvPr/>
              </p14:nvContentPartPr>
              <p14:xfrm>
                <a:off x="5958182" y="701077"/>
                <a:ext cx="16560" cy="105120"/>
              </p14:xfrm>
            </p:contentPart>
          </mc:Choice>
          <mc:Fallback xmlns="">
            <p:pic>
              <p:nvPicPr>
                <p:cNvPr id="99" name="墨迹 98">
                  <a:extLst>
                    <a:ext uri="{FF2B5EF4-FFF2-40B4-BE49-F238E27FC236}">
                      <a16:creationId xmlns:a16="http://schemas.microsoft.com/office/drawing/2014/main" id="{A636D3F3-8394-E226-188D-87A4FDEE82A8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49542" y="692077"/>
                  <a:ext cx="3420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0" name="墨迹 99">
                  <a:extLst>
                    <a:ext uri="{FF2B5EF4-FFF2-40B4-BE49-F238E27FC236}">
                      <a16:creationId xmlns:a16="http://schemas.microsoft.com/office/drawing/2014/main" id="{D71B2CBA-FCC4-FEEC-27C6-DB41D1D0A811}"/>
                    </a:ext>
                  </a:extLst>
                </p14:cNvPr>
                <p14:cNvContentPartPr/>
                <p14:nvPr/>
              </p14:nvContentPartPr>
              <p14:xfrm>
                <a:off x="5930102" y="1047397"/>
                <a:ext cx="360" cy="96480"/>
              </p14:xfrm>
            </p:contentPart>
          </mc:Choice>
          <mc:Fallback xmlns="">
            <p:pic>
              <p:nvPicPr>
                <p:cNvPr id="100" name="墨迹 99">
                  <a:extLst>
                    <a:ext uri="{FF2B5EF4-FFF2-40B4-BE49-F238E27FC236}">
                      <a16:creationId xmlns:a16="http://schemas.microsoft.com/office/drawing/2014/main" id="{D71B2CBA-FCC4-FEEC-27C6-DB41D1D0A811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921102" y="1038397"/>
                  <a:ext cx="180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1" name="墨迹 100">
                  <a:extLst>
                    <a:ext uri="{FF2B5EF4-FFF2-40B4-BE49-F238E27FC236}">
                      <a16:creationId xmlns:a16="http://schemas.microsoft.com/office/drawing/2014/main" id="{A6013C63-6871-6F72-B64C-CE7E0885DED0}"/>
                    </a:ext>
                  </a:extLst>
                </p14:cNvPr>
                <p14:cNvContentPartPr/>
                <p14:nvPr/>
              </p14:nvContentPartPr>
              <p14:xfrm>
                <a:off x="6027662" y="1482277"/>
                <a:ext cx="360" cy="32400"/>
              </p14:xfrm>
            </p:contentPart>
          </mc:Choice>
          <mc:Fallback xmlns="">
            <p:pic>
              <p:nvPicPr>
                <p:cNvPr id="101" name="墨迹 100">
                  <a:extLst>
                    <a:ext uri="{FF2B5EF4-FFF2-40B4-BE49-F238E27FC236}">
                      <a16:creationId xmlns:a16="http://schemas.microsoft.com/office/drawing/2014/main" id="{A6013C63-6871-6F72-B64C-CE7E0885DED0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9022" y="1473277"/>
                  <a:ext cx="1800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2" name="墨迹 101">
                  <a:extLst>
                    <a:ext uri="{FF2B5EF4-FFF2-40B4-BE49-F238E27FC236}">
                      <a16:creationId xmlns:a16="http://schemas.microsoft.com/office/drawing/2014/main" id="{42A82DD2-5394-4D06-271C-0A7B51452E86}"/>
                    </a:ext>
                  </a:extLst>
                </p14:cNvPr>
                <p14:cNvContentPartPr/>
                <p14:nvPr/>
              </p14:nvContentPartPr>
              <p14:xfrm>
                <a:off x="6018662" y="1757317"/>
                <a:ext cx="360" cy="86400"/>
              </p14:xfrm>
            </p:contentPart>
          </mc:Choice>
          <mc:Fallback xmlns="">
            <p:pic>
              <p:nvPicPr>
                <p:cNvPr id="102" name="墨迹 101">
                  <a:extLst>
                    <a:ext uri="{FF2B5EF4-FFF2-40B4-BE49-F238E27FC236}">
                      <a16:creationId xmlns:a16="http://schemas.microsoft.com/office/drawing/2014/main" id="{42A82DD2-5394-4D06-271C-0A7B51452E8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09662" y="1748677"/>
                  <a:ext cx="180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4" name="墨迹 103">
                  <a:extLst>
                    <a:ext uri="{FF2B5EF4-FFF2-40B4-BE49-F238E27FC236}">
                      <a16:creationId xmlns:a16="http://schemas.microsoft.com/office/drawing/2014/main" id="{157803C0-C54B-9F5F-9BC9-C9D41687903D}"/>
                    </a:ext>
                  </a:extLst>
                </p14:cNvPr>
                <p14:cNvContentPartPr/>
                <p14:nvPr/>
              </p14:nvContentPartPr>
              <p14:xfrm>
                <a:off x="6089942" y="2139277"/>
                <a:ext cx="360" cy="45360"/>
              </p14:xfrm>
            </p:contentPart>
          </mc:Choice>
          <mc:Fallback xmlns="">
            <p:pic>
              <p:nvPicPr>
                <p:cNvPr id="104" name="墨迹 103">
                  <a:extLst>
                    <a:ext uri="{FF2B5EF4-FFF2-40B4-BE49-F238E27FC236}">
                      <a16:creationId xmlns:a16="http://schemas.microsoft.com/office/drawing/2014/main" id="{157803C0-C54B-9F5F-9BC9-C9D41687903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080942" y="2130277"/>
                  <a:ext cx="1800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6" name="墨迹 105">
                  <a:extLst>
                    <a:ext uri="{FF2B5EF4-FFF2-40B4-BE49-F238E27FC236}">
                      <a16:creationId xmlns:a16="http://schemas.microsoft.com/office/drawing/2014/main" id="{641E0CF5-EBEF-215B-5816-32D184C01934}"/>
                    </a:ext>
                  </a:extLst>
                </p14:cNvPr>
                <p14:cNvContentPartPr/>
                <p14:nvPr/>
              </p14:nvContentPartPr>
              <p14:xfrm>
                <a:off x="6290102" y="698917"/>
                <a:ext cx="39600" cy="89640"/>
              </p14:xfrm>
            </p:contentPart>
          </mc:Choice>
          <mc:Fallback xmlns="">
            <p:pic>
              <p:nvPicPr>
                <p:cNvPr id="106" name="墨迹 105">
                  <a:extLst>
                    <a:ext uri="{FF2B5EF4-FFF2-40B4-BE49-F238E27FC236}">
                      <a16:creationId xmlns:a16="http://schemas.microsoft.com/office/drawing/2014/main" id="{641E0CF5-EBEF-215B-5816-32D184C01934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281102" y="690277"/>
                  <a:ext cx="57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7" name="墨迹 106">
                  <a:extLst>
                    <a:ext uri="{FF2B5EF4-FFF2-40B4-BE49-F238E27FC236}">
                      <a16:creationId xmlns:a16="http://schemas.microsoft.com/office/drawing/2014/main" id="{06934F49-D141-E026-B3DC-78CAAEC5AB92}"/>
                    </a:ext>
                  </a:extLst>
                </p14:cNvPr>
                <p14:cNvContentPartPr/>
                <p14:nvPr/>
              </p14:nvContentPartPr>
              <p14:xfrm>
                <a:off x="6286502" y="1002757"/>
                <a:ext cx="16560" cy="101880"/>
              </p14:xfrm>
            </p:contentPart>
          </mc:Choice>
          <mc:Fallback xmlns="">
            <p:pic>
              <p:nvPicPr>
                <p:cNvPr id="107" name="墨迹 106">
                  <a:extLst>
                    <a:ext uri="{FF2B5EF4-FFF2-40B4-BE49-F238E27FC236}">
                      <a16:creationId xmlns:a16="http://schemas.microsoft.com/office/drawing/2014/main" id="{06934F49-D141-E026-B3DC-78CAAEC5AB92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77862" y="993757"/>
                  <a:ext cx="3420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8" name="墨迹 107">
                  <a:extLst>
                    <a:ext uri="{FF2B5EF4-FFF2-40B4-BE49-F238E27FC236}">
                      <a16:creationId xmlns:a16="http://schemas.microsoft.com/office/drawing/2014/main" id="{297825D7-53C9-645B-2E37-BB6828327A2C}"/>
                    </a:ext>
                  </a:extLst>
                </p14:cNvPr>
                <p14:cNvContentPartPr/>
                <p14:nvPr/>
              </p14:nvContentPartPr>
              <p14:xfrm>
                <a:off x="6356342" y="1480117"/>
                <a:ext cx="360" cy="75600"/>
              </p14:xfrm>
            </p:contentPart>
          </mc:Choice>
          <mc:Fallback xmlns="">
            <p:pic>
              <p:nvPicPr>
                <p:cNvPr id="108" name="墨迹 107">
                  <a:extLst>
                    <a:ext uri="{FF2B5EF4-FFF2-40B4-BE49-F238E27FC236}">
                      <a16:creationId xmlns:a16="http://schemas.microsoft.com/office/drawing/2014/main" id="{297825D7-53C9-645B-2E37-BB6828327A2C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347342" y="1471477"/>
                  <a:ext cx="180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9" name="墨迹 108">
                  <a:extLst>
                    <a:ext uri="{FF2B5EF4-FFF2-40B4-BE49-F238E27FC236}">
                      <a16:creationId xmlns:a16="http://schemas.microsoft.com/office/drawing/2014/main" id="{B6038E82-88D3-3C22-093F-6C9AE3561BE3}"/>
                    </a:ext>
                  </a:extLst>
                </p14:cNvPr>
                <p14:cNvContentPartPr/>
                <p14:nvPr/>
              </p14:nvContentPartPr>
              <p14:xfrm>
                <a:off x="6377222" y="1784317"/>
                <a:ext cx="5760" cy="57960"/>
              </p14:xfrm>
            </p:contentPart>
          </mc:Choice>
          <mc:Fallback xmlns="">
            <p:pic>
              <p:nvPicPr>
                <p:cNvPr id="109" name="墨迹 108">
                  <a:extLst>
                    <a:ext uri="{FF2B5EF4-FFF2-40B4-BE49-F238E27FC236}">
                      <a16:creationId xmlns:a16="http://schemas.microsoft.com/office/drawing/2014/main" id="{B6038E82-88D3-3C22-093F-6C9AE3561BE3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368582" y="1775317"/>
                  <a:ext cx="2340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0" name="墨迹 109">
                  <a:extLst>
                    <a:ext uri="{FF2B5EF4-FFF2-40B4-BE49-F238E27FC236}">
                      <a16:creationId xmlns:a16="http://schemas.microsoft.com/office/drawing/2014/main" id="{0B2B6230-DF76-C672-24A5-62C29FD3D501}"/>
                    </a:ext>
                  </a:extLst>
                </p14:cNvPr>
                <p14:cNvContentPartPr/>
                <p14:nvPr/>
              </p14:nvContentPartPr>
              <p14:xfrm>
                <a:off x="6418262" y="2147917"/>
                <a:ext cx="360" cy="62640"/>
              </p14:xfrm>
            </p:contentPart>
          </mc:Choice>
          <mc:Fallback xmlns="">
            <p:pic>
              <p:nvPicPr>
                <p:cNvPr id="110" name="墨迹 109">
                  <a:extLst>
                    <a:ext uri="{FF2B5EF4-FFF2-40B4-BE49-F238E27FC236}">
                      <a16:creationId xmlns:a16="http://schemas.microsoft.com/office/drawing/2014/main" id="{0B2B6230-DF76-C672-24A5-62C29FD3D501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409622" y="2138917"/>
                  <a:ext cx="180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1" name="墨迹 110">
                  <a:extLst>
                    <a:ext uri="{FF2B5EF4-FFF2-40B4-BE49-F238E27FC236}">
                      <a16:creationId xmlns:a16="http://schemas.microsoft.com/office/drawing/2014/main" id="{7C4919A7-3B08-6B75-8CAA-ED08E9E728BC}"/>
                    </a:ext>
                  </a:extLst>
                </p14:cNvPr>
                <p14:cNvContentPartPr/>
                <p14:nvPr/>
              </p14:nvContentPartPr>
              <p14:xfrm>
                <a:off x="6677102" y="718717"/>
                <a:ext cx="25920" cy="90000"/>
              </p14:xfrm>
            </p:contentPart>
          </mc:Choice>
          <mc:Fallback xmlns="">
            <p:pic>
              <p:nvPicPr>
                <p:cNvPr id="111" name="墨迹 110">
                  <a:extLst>
                    <a:ext uri="{FF2B5EF4-FFF2-40B4-BE49-F238E27FC236}">
                      <a16:creationId xmlns:a16="http://schemas.microsoft.com/office/drawing/2014/main" id="{7C4919A7-3B08-6B75-8CAA-ED08E9E728BC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668102" y="710077"/>
                  <a:ext cx="4356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2" name="墨迹 111">
                  <a:extLst>
                    <a:ext uri="{FF2B5EF4-FFF2-40B4-BE49-F238E27FC236}">
                      <a16:creationId xmlns:a16="http://schemas.microsoft.com/office/drawing/2014/main" id="{F4CC10AF-CC64-0F86-6286-9A2014E939C4}"/>
                    </a:ext>
                  </a:extLst>
                </p14:cNvPr>
                <p14:cNvContentPartPr/>
                <p14:nvPr/>
              </p14:nvContentPartPr>
              <p14:xfrm>
                <a:off x="6667022" y="1118317"/>
                <a:ext cx="360" cy="102600"/>
              </p14:xfrm>
            </p:contentPart>
          </mc:Choice>
          <mc:Fallback xmlns="">
            <p:pic>
              <p:nvPicPr>
                <p:cNvPr id="112" name="墨迹 111">
                  <a:extLst>
                    <a:ext uri="{FF2B5EF4-FFF2-40B4-BE49-F238E27FC236}">
                      <a16:creationId xmlns:a16="http://schemas.microsoft.com/office/drawing/2014/main" id="{F4CC10AF-CC64-0F86-6286-9A2014E939C4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6658022" y="1109317"/>
                  <a:ext cx="1800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3" name="墨迹 112">
                  <a:extLst>
                    <a:ext uri="{FF2B5EF4-FFF2-40B4-BE49-F238E27FC236}">
                      <a16:creationId xmlns:a16="http://schemas.microsoft.com/office/drawing/2014/main" id="{3A31A894-C98E-8729-8DAC-8EFAE9D7284F}"/>
                    </a:ext>
                  </a:extLst>
                </p14:cNvPr>
                <p14:cNvContentPartPr/>
                <p14:nvPr/>
              </p14:nvContentPartPr>
              <p14:xfrm>
                <a:off x="6728942" y="1446637"/>
                <a:ext cx="11160" cy="70200"/>
              </p14:xfrm>
            </p:contentPart>
          </mc:Choice>
          <mc:Fallback xmlns="">
            <p:pic>
              <p:nvPicPr>
                <p:cNvPr id="113" name="墨迹 112">
                  <a:extLst>
                    <a:ext uri="{FF2B5EF4-FFF2-40B4-BE49-F238E27FC236}">
                      <a16:creationId xmlns:a16="http://schemas.microsoft.com/office/drawing/2014/main" id="{3A31A894-C98E-8729-8DAC-8EFAE9D7284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6720302" y="1437637"/>
                  <a:ext cx="288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4" name="墨迹 113">
                  <a:extLst>
                    <a:ext uri="{FF2B5EF4-FFF2-40B4-BE49-F238E27FC236}">
                      <a16:creationId xmlns:a16="http://schemas.microsoft.com/office/drawing/2014/main" id="{80AA22AB-3E2D-745F-2FEC-DFB31C8812C1}"/>
                    </a:ext>
                  </a:extLst>
                </p14:cNvPr>
                <p14:cNvContentPartPr/>
                <p14:nvPr/>
              </p14:nvContentPartPr>
              <p14:xfrm>
                <a:off x="6728942" y="1801957"/>
                <a:ext cx="4320" cy="54000"/>
              </p14:xfrm>
            </p:contentPart>
          </mc:Choice>
          <mc:Fallback xmlns="">
            <p:pic>
              <p:nvPicPr>
                <p:cNvPr id="114" name="墨迹 113">
                  <a:extLst>
                    <a:ext uri="{FF2B5EF4-FFF2-40B4-BE49-F238E27FC236}">
                      <a16:creationId xmlns:a16="http://schemas.microsoft.com/office/drawing/2014/main" id="{80AA22AB-3E2D-745F-2FEC-DFB31C8812C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720302" y="1793317"/>
                  <a:ext cx="2196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墨迹 114">
                  <a:extLst>
                    <a:ext uri="{FF2B5EF4-FFF2-40B4-BE49-F238E27FC236}">
                      <a16:creationId xmlns:a16="http://schemas.microsoft.com/office/drawing/2014/main" id="{7877DD2B-D646-24A0-CD81-E83A7F020924}"/>
                    </a:ext>
                  </a:extLst>
                </p14:cNvPr>
                <p14:cNvContentPartPr/>
                <p14:nvPr/>
              </p14:nvContentPartPr>
              <p14:xfrm>
                <a:off x="6738662" y="2121277"/>
                <a:ext cx="8640" cy="67680"/>
              </p14:xfrm>
            </p:contentPart>
          </mc:Choice>
          <mc:Fallback xmlns="">
            <p:pic>
              <p:nvPicPr>
                <p:cNvPr id="115" name="墨迹 114">
                  <a:extLst>
                    <a:ext uri="{FF2B5EF4-FFF2-40B4-BE49-F238E27FC236}">
                      <a16:creationId xmlns:a16="http://schemas.microsoft.com/office/drawing/2014/main" id="{7877DD2B-D646-24A0-CD81-E83A7F02092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6729662" y="2112637"/>
                  <a:ext cx="26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墨迹 115">
                  <a:extLst>
                    <a:ext uri="{FF2B5EF4-FFF2-40B4-BE49-F238E27FC236}">
                      <a16:creationId xmlns:a16="http://schemas.microsoft.com/office/drawing/2014/main" id="{6A7F8251-7765-A611-160F-5B9CF235A5FC}"/>
                    </a:ext>
                  </a:extLst>
                </p14:cNvPr>
                <p14:cNvContentPartPr/>
                <p14:nvPr/>
              </p14:nvContentPartPr>
              <p14:xfrm>
                <a:off x="6728942" y="1997077"/>
                <a:ext cx="100800" cy="360"/>
              </p14:xfrm>
            </p:contentPart>
          </mc:Choice>
          <mc:Fallback xmlns="">
            <p:pic>
              <p:nvPicPr>
                <p:cNvPr id="116" name="墨迹 115">
                  <a:extLst>
                    <a:ext uri="{FF2B5EF4-FFF2-40B4-BE49-F238E27FC236}">
                      <a16:creationId xmlns:a16="http://schemas.microsoft.com/office/drawing/2014/main" id="{6A7F8251-7765-A611-160F-5B9CF235A5F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6720302" y="1988437"/>
                  <a:ext cx="1184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5C47CDCF-42C9-FB6A-E9B7-83CD950D09B2}"/>
                  </a:ext>
                </a:extLst>
              </p14:cNvPr>
              <p14:cNvContentPartPr/>
              <p14:nvPr/>
            </p14:nvContentPartPr>
            <p14:xfrm>
              <a:off x="2449982" y="3195877"/>
              <a:ext cx="485640" cy="8892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5C47CDCF-42C9-FB6A-E9B7-83CD950D09B2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440982" y="3186877"/>
                <a:ext cx="503280" cy="106560"/>
              </a:xfrm>
              <a:prstGeom prst="rect">
                <a:avLst/>
              </a:prstGeom>
            </p:spPr>
          </p:pic>
        </mc:Fallback>
      </mc:AlternateContent>
      <p:grpSp>
        <p:nvGrpSpPr>
          <p:cNvPr id="58" name="组合 57">
            <a:extLst>
              <a:ext uri="{FF2B5EF4-FFF2-40B4-BE49-F238E27FC236}">
                <a16:creationId xmlns:a16="http://schemas.microsoft.com/office/drawing/2014/main" id="{0C743CE3-90F5-56A7-1BA6-0F4D4C41A206}"/>
              </a:ext>
            </a:extLst>
          </p:cNvPr>
          <p:cNvGrpSpPr/>
          <p:nvPr/>
        </p:nvGrpSpPr>
        <p:grpSpPr>
          <a:xfrm>
            <a:off x="2396702" y="4149157"/>
            <a:ext cx="667080" cy="872640"/>
            <a:chOff x="2396702" y="4149157"/>
            <a:chExt cx="667080" cy="87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3" name="墨迹 2">
                  <a:extLst>
                    <a:ext uri="{FF2B5EF4-FFF2-40B4-BE49-F238E27FC236}">
                      <a16:creationId xmlns:a16="http://schemas.microsoft.com/office/drawing/2014/main" id="{8D52E748-D8CB-C762-BAD0-A16A5A55283A}"/>
                    </a:ext>
                  </a:extLst>
                </p14:cNvPr>
                <p14:cNvContentPartPr/>
                <p14:nvPr/>
              </p14:nvContentPartPr>
              <p14:xfrm>
                <a:off x="2507942" y="4149157"/>
                <a:ext cx="346680" cy="23400"/>
              </p14:xfrm>
            </p:contentPart>
          </mc:Choice>
          <mc:Fallback xmlns="">
            <p:pic>
              <p:nvPicPr>
                <p:cNvPr id="3" name="墨迹 2">
                  <a:extLst>
                    <a:ext uri="{FF2B5EF4-FFF2-40B4-BE49-F238E27FC236}">
                      <a16:creationId xmlns:a16="http://schemas.microsoft.com/office/drawing/2014/main" id="{8D52E748-D8CB-C762-BAD0-A16A5A55283A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499302" y="4140517"/>
                  <a:ext cx="3643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9" name="墨迹 8">
                  <a:extLst>
                    <a:ext uri="{FF2B5EF4-FFF2-40B4-BE49-F238E27FC236}">
                      <a16:creationId xmlns:a16="http://schemas.microsoft.com/office/drawing/2014/main" id="{FFC6AD41-290E-28AF-60A5-C8D06728BB28}"/>
                    </a:ext>
                  </a:extLst>
                </p14:cNvPr>
                <p14:cNvContentPartPr/>
                <p14:nvPr/>
              </p14:nvContentPartPr>
              <p14:xfrm>
                <a:off x="2458262" y="4172197"/>
                <a:ext cx="470520" cy="521640"/>
              </p14:xfrm>
            </p:contentPart>
          </mc:Choice>
          <mc:Fallback xmlns="">
            <p:pic>
              <p:nvPicPr>
                <p:cNvPr id="9" name="墨迹 8">
                  <a:extLst>
                    <a:ext uri="{FF2B5EF4-FFF2-40B4-BE49-F238E27FC236}">
                      <a16:creationId xmlns:a16="http://schemas.microsoft.com/office/drawing/2014/main" id="{FFC6AD41-290E-28AF-60A5-C8D06728BB28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49262" y="4163197"/>
                  <a:ext cx="488160" cy="53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" name="墨迹 11">
                  <a:extLst>
                    <a:ext uri="{FF2B5EF4-FFF2-40B4-BE49-F238E27FC236}">
                      <a16:creationId xmlns:a16="http://schemas.microsoft.com/office/drawing/2014/main" id="{0D084317-D1C7-FE24-AB12-2C55743D4498}"/>
                    </a:ext>
                  </a:extLst>
                </p14:cNvPr>
                <p14:cNvContentPartPr/>
                <p14:nvPr/>
              </p14:nvContentPartPr>
              <p14:xfrm>
                <a:off x="2396702" y="4864837"/>
                <a:ext cx="143640" cy="156960"/>
              </p14:xfrm>
            </p:contentPart>
          </mc:Choice>
          <mc:Fallback xmlns="">
            <p:pic>
              <p:nvPicPr>
                <p:cNvPr id="12" name="墨迹 11">
                  <a:extLst>
                    <a:ext uri="{FF2B5EF4-FFF2-40B4-BE49-F238E27FC236}">
                      <a16:creationId xmlns:a16="http://schemas.microsoft.com/office/drawing/2014/main" id="{0D084317-D1C7-FE24-AB12-2C55743D4498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387702" y="4855837"/>
                  <a:ext cx="16128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5" name="墨迹 14">
                  <a:extLst>
                    <a:ext uri="{FF2B5EF4-FFF2-40B4-BE49-F238E27FC236}">
                      <a16:creationId xmlns:a16="http://schemas.microsoft.com/office/drawing/2014/main" id="{A410412D-F51D-67E8-B481-E1CFDF1E385C}"/>
                    </a:ext>
                  </a:extLst>
                </p14:cNvPr>
                <p14:cNvContentPartPr/>
                <p14:nvPr/>
              </p14:nvContentPartPr>
              <p14:xfrm>
                <a:off x="2645102" y="4882477"/>
                <a:ext cx="36000" cy="360"/>
              </p14:xfrm>
            </p:contentPart>
          </mc:Choice>
          <mc:Fallback xmlns="">
            <p:pic>
              <p:nvPicPr>
                <p:cNvPr id="15" name="墨迹 14">
                  <a:extLst>
                    <a:ext uri="{FF2B5EF4-FFF2-40B4-BE49-F238E27FC236}">
                      <a16:creationId xmlns:a16="http://schemas.microsoft.com/office/drawing/2014/main" id="{A410412D-F51D-67E8-B481-E1CFDF1E385C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636462" y="4873837"/>
                  <a:ext cx="536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25" name="墨迹 24">
                  <a:extLst>
                    <a:ext uri="{FF2B5EF4-FFF2-40B4-BE49-F238E27FC236}">
                      <a16:creationId xmlns:a16="http://schemas.microsoft.com/office/drawing/2014/main" id="{4AD66291-A2F9-8149-E395-EF32AA2FF33C}"/>
                    </a:ext>
                  </a:extLst>
                </p14:cNvPr>
                <p14:cNvContentPartPr/>
                <p14:nvPr/>
              </p14:nvContentPartPr>
              <p14:xfrm>
                <a:off x="2663102" y="4935397"/>
                <a:ext cx="38520" cy="360"/>
              </p14:xfrm>
            </p:contentPart>
          </mc:Choice>
          <mc:Fallback xmlns="">
            <p:pic>
              <p:nvPicPr>
                <p:cNvPr id="25" name="墨迹 24">
                  <a:extLst>
                    <a:ext uri="{FF2B5EF4-FFF2-40B4-BE49-F238E27FC236}">
                      <a16:creationId xmlns:a16="http://schemas.microsoft.com/office/drawing/2014/main" id="{4AD66291-A2F9-8149-E395-EF32AA2FF33C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654102" y="4926757"/>
                  <a:ext cx="5616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39" name="墨迹 38">
                  <a:extLst>
                    <a:ext uri="{FF2B5EF4-FFF2-40B4-BE49-F238E27FC236}">
                      <a16:creationId xmlns:a16="http://schemas.microsoft.com/office/drawing/2014/main" id="{67F3DE3C-2BE8-537A-09E5-F2A2EAD2A372}"/>
                    </a:ext>
                  </a:extLst>
                </p14:cNvPr>
                <p14:cNvContentPartPr/>
                <p14:nvPr/>
              </p14:nvContentPartPr>
              <p14:xfrm>
                <a:off x="2813942" y="4879597"/>
                <a:ext cx="33120" cy="11880"/>
              </p14:xfrm>
            </p:contentPart>
          </mc:Choice>
          <mc:Fallback xmlns="">
            <p:pic>
              <p:nvPicPr>
                <p:cNvPr id="39" name="墨迹 38">
                  <a:extLst>
                    <a:ext uri="{FF2B5EF4-FFF2-40B4-BE49-F238E27FC236}">
                      <a16:creationId xmlns:a16="http://schemas.microsoft.com/office/drawing/2014/main" id="{67F3DE3C-2BE8-537A-09E5-F2A2EAD2A372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05302" y="4870957"/>
                  <a:ext cx="50760" cy="2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53" name="墨迹 52">
                  <a:extLst>
                    <a:ext uri="{FF2B5EF4-FFF2-40B4-BE49-F238E27FC236}">
                      <a16:creationId xmlns:a16="http://schemas.microsoft.com/office/drawing/2014/main" id="{CED695A7-1BB9-E676-DA51-77D2CD2325B8}"/>
                    </a:ext>
                  </a:extLst>
                </p14:cNvPr>
                <p14:cNvContentPartPr/>
                <p14:nvPr/>
              </p14:nvContentPartPr>
              <p14:xfrm>
                <a:off x="2929502" y="4784917"/>
                <a:ext cx="360" cy="172440"/>
              </p14:xfrm>
            </p:contentPart>
          </mc:Choice>
          <mc:Fallback xmlns="">
            <p:pic>
              <p:nvPicPr>
                <p:cNvPr id="53" name="墨迹 52">
                  <a:extLst>
                    <a:ext uri="{FF2B5EF4-FFF2-40B4-BE49-F238E27FC236}">
                      <a16:creationId xmlns:a16="http://schemas.microsoft.com/office/drawing/2014/main" id="{CED695A7-1BB9-E676-DA51-77D2CD2325B8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20502" y="4775917"/>
                  <a:ext cx="1800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56" name="墨迹 55">
                  <a:extLst>
                    <a:ext uri="{FF2B5EF4-FFF2-40B4-BE49-F238E27FC236}">
                      <a16:creationId xmlns:a16="http://schemas.microsoft.com/office/drawing/2014/main" id="{F6DAA978-F008-CD8F-75B3-E16265B8B3CB}"/>
                    </a:ext>
                  </a:extLst>
                </p14:cNvPr>
                <p14:cNvContentPartPr/>
                <p14:nvPr/>
              </p14:nvContentPartPr>
              <p14:xfrm>
                <a:off x="2929502" y="4748197"/>
                <a:ext cx="134280" cy="128160"/>
              </p14:xfrm>
            </p:contentPart>
          </mc:Choice>
          <mc:Fallback xmlns="">
            <p:pic>
              <p:nvPicPr>
                <p:cNvPr id="56" name="墨迹 55">
                  <a:extLst>
                    <a:ext uri="{FF2B5EF4-FFF2-40B4-BE49-F238E27FC236}">
                      <a16:creationId xmlns:a16="http://schemas.microsoft.com/office/drawing/2014/main" id="{F6DAA978-F008-CD8F-75B3-E16265B8B3CB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920502" y="4739197"/>
                  <a:ext cx="151920" cy="145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65" name="墨迹 64">
                <a:extLst>
                  <a:ext uri="{FF2B5EF4-FFF2-40B4-BE49-F238E27FC236}">
                    <a16:creationId xmlns:a16="http://schemas.microsoft.com/office/drawing/2014/main" id="{3F94641C-709B-2FE6-D0AF-86CE6F7F3150}"/>
                  </a:ext>
                </a:extLst>
              </p14:cNvPr>
              <p14:cNvContentPartPr/>
              <p14:nvPr/>
            </p14:nvContentPartPr>
            <p14:xfrm>
              <a:off x="2466542" y="3880237"/>
              <a:ext cx="150840" cy="151200"/>
            </p14:xfrm>
          </p:contentPart>
        </mc:Choice>
        <mc:Fallback xmlns="">
          <p:pic>
            <p:nvPicPr>
              <p:cNvPr id="65" name="墨迹 64">
                <a:extLst>
                  <a:ext uri="{FF2B5EF4-FFF2-40B4-BE49-F238E27FC236}">
                    <a16:creationId xmlns:a16="http://schemas.microsoft.com/office/drawing/2014/main" id="{3F94641C-709B-2FE6-D0AF-86CE6F7F3150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2457902" y="3871597"/>
                <a:ext cx="168480" cy="16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57206FB1-1E7C-8233-0CE3-2A77A782122C}"/>
              </a:ext>
            </a:extLst>
          </p:cNvPr>
          <p:cNvGrpSpPr/>
          <p:nvPr/>
        </p:nvGrpSpPr>
        <p:grpSpPr>
          <a:xfrm>
            <a:off x="3364382" y="4021717"/>
            <a:ext cx="559800" cy="446400"/>
            <a:chOff x="3364382" y="4021717"/>
            <a:chExt cx="55980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67" name="墨迹 66">
                  <a:extLst>
                    <a:ext uri="{FF2B5EF4-FFF2-40B4-BE49-F238E27FC236}">
                      <a16:creationId xmlns:a16="http://schemas.microsoft.com/office/drawing/2014/main" id="{850AA024-2BBE-1CBF-9081-873BBDC9D899}"/>
                    </a:ext>
                  </a:extLst>
                </p14:cNvPr>
                <p14:cNvContentPartPr/>
                <p14:nvPr/>
              </p14:nvContentPartPr>
              <p14:xfrm>
                <a:off x="3364382" y="4021717"/>
                <a:ext cx="357840" cy="61920"/>
              </p14:xfrm>
            </p:contentPart>
          </mc:Choice>
          <mc:Fallback xmlns="">
            <p:pic>
              <p:nvPicPr>
                <p:cNvPr id="67" name="墨迹 66">
                  <a:extLst>
                    <a:ext uri="{FF2B5EF4-FFF2-40B4-BE49-F238E27FC236}">
                      <a16:creationId xmlns:a16="http://schemas.microsoft.com/office/drawing/2014/main" id="{850AA024-2BBE-1CBF-9081-873BBDC9D899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355382" y="4013077"/>
                  <a:ext cx="3754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70" name="墨迹 69">
                  <a:extLst>
                    <a:ext uri="{FF2B5EF4-FFF2-40B4-BE49-F238E27FC236}">
                      <a16:creationId xmlns:a16="http://schemas.microsoft.com/office/drawing/2014/main" id="{A95D7626-D140-4C95-9D75-5B7CB8F69BD2}"/>
                    </a:ext>
                  </a:extLst>
                </p14:cNvPr>
                <p14:cNvContentPartPr/>
                <p14:nvPr/>
              </p14:nvContentPartPr>
              <p14:xfrm>
                <a:off x="3385262" y="4083277"/>
                <a:ext cx="538920" cy="384840"/>
              </p14:xfrm>
            </p:contentPart>
          </mc:Choice>
          <mc:Fallback xmlns="">
            <p:pic>
              <p:nvPicPr>
                <p:cNvPr id="70" name="墨迹 69">
                  <a:extLst>
                    <a:ext uri="{FF2B5EF4-FFF2-40B4-BE49-F238E27FC236}">
                      <a16:creationId xmlns:a16="http://schemas.microsoft.com/office/drawing/2014/main" id="{A95D7626-D140-4C95-9D75-5B7CB8F69BD2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376622" y="4074277"/>
                  <a:ext cx="556560" cy="40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B507B557-0370-2F2B-A3C4-3D5E454B4758}"/>
              </a:ext>
            </a:extLst>
          </p:cNvPr>
          <p:cNvGrpSpPr/>
          <p:nvPr/>
        </p:nvGrpSpPr>
        <p:grpSpPr>
          <a:xfrm>
            <a:off x="3452582" y="4589437"/>
            <a:ext cx="516600" cy="266400"/>
            <a:chOff x="3452582" y="4589437"/>
            <a:chExt cx="516600" cy="26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83" name="墨迹 82">
                  <a:extLst>
                    <a:ext uri="{FF2B5EF4-FFF2-40B4-BE49-F238E27FC236}">
                      <a16:creationId xmlns:a16="http://schemas.microsoft.com/office/drawing/2014/main" id="{BC4012BF-B1B9-E6F0-7FB8-6500133BB048}"/>
                    </a:ext>
                  </a:extLst>
                </p14:cNvPr>
                <p14:cNvContentPartPr/>
                <p14:nvPr/>
              </p14:nvContentPartPr>
              <p14:xfrm>
                <a:off x="3452582" y="4707877"/>
                <a:ext cx="108360" cy="147960"/>
              </p14:xfrm>
            </p:contentPart>
          </mc:Choice>
          <mc:Fallback xmlns="">
            <p:pic>
              <p:nvPicPr>
                <p:cNvPr id="83" name="墨迹 82">
                  <a:extLst>
                    <a:ext uri="{FF2B5EF4-FFF2-40B4-BE49-F238E27FC236}">
                      <a16:creationId xmlns:a16="http://schemas.microsoft.com/office/drawing/2014/main" id="{BC4012BF-B1B9-E6F0-7FB8-6500133BB04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3443942" y="4698877"/>
                  <a:ext cx="12600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85" name="墨迹 84">
                  <a:extLst>
                    <a:ext uri="{FF2B5EF4-FFF2-40B4-BE49-F238E27FC236}">
                      <a16:creationId xmlns:a16="http://schemas.microsoft.com/office/drawing/2014/main" id="{BC13B596-279C-4F32-B347-D0166084A72D}"/>
                    </a:ext>
                  </a:extLst>
                </p14:cNvPr>
                <p14:cNvContentPartPr/>
                <p14:nvPr/>
              </p14:nvContentPartPr>
              <p14:xfrm>
                <a:off x="3604142" y="4775917"/>
                <a:ext cx="50760" cy="360"/>
              </p14:xfrm>
            </p:contentPart>
          </mc:Choice>
          <mc:Fallback xmlns="">
            <p:pic>
              <p:nvPicPr>
                <p:cNvPr id="85" name="墨迹 84">
                  <a:extLst>
                    <a:ext uri="{FF2B5EF4-FFF2-40B4-BE49-F238E27FC236}">
                      <a16:creationId xmlns:a16="http://schemas.microsoft.com/office/drawing/2014/main" id="{BC13B596-279C-4F32-B347-D0166084A72D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3595142" y="4766917"/>
                  <a:ext cx="684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91" name="墨迹 90">
                  <a:extLst>
                    <a:ext uri="{FF2B5EF4-FFF2-40B4-BE49-F238E27FC236}">
                      <a16:creationId xmlns:a16="http://schemas.microsoft.com/office/drawing/2014/main" id="{59D2E288-3F7C-4829-C4A1-760A35D64634}"/>
                    </a:ext>
                  </a:extLst>
                </p14:cNvPr>
                <p14:cNvContentPartPr/>
                <p14:nvPr/>
              </p14:nvContentPartPr>
              <p14:xfrm>
                <a:off x="3763982" y="4731637"/>
                <a:ext cx="19800" cy="360"/>
              </p14:xfrm>
            </p:contentPart>
          </mc:Choice>
          <mc:Fallback xmlns="">
            <p:pic>
              <p:nvPicPr>
                <p:cNvPr id="91" name="墨迹 90">
                  <a:extLst>
                    <a:ext uri="{FF2B5EF4-FFF2-40B4-BE49-F238E27FC236}">
                      <a16:creationId xmlns:a16="http://schemas.microsoft.com/office/drawing/2014/main" id="{59D2E288-3F7C-4829-C4A1-760A35D6463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3754982" y="4722637"/>
                  <a:ext cx="3744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98" name="墨迹 97">
                  <a:extLst>
                    <a:ext uri="{FF2B5EF4-FFF2-40B4-BE49-F238E27FC236}">
                      <a16:creationId xmlns:a16="http://schemas.microsoft.com/office/drawing/2014/main" id="{AE2C3D76-50F5-3BDB-48CA-6A0DE80A5345}"/>
                    </a:ext>
                  </a:extLst>
                </p14:cNvPr>
                <p14:cNvContentPartPr/>
                <p14:nvPr/>
              </p14:nvContentPartPr>
              <p14:xfrm>
                <a:off x="3861542" y="4633717"/>
                <a:ext cx="360" cy="185400"/>
              </p14:xfrm>
            </p:contentPart>
          </mc:Choice>
          <mc:Fallback xmlns="">
            <p:pic>
              <p:nvPicPr>
                <p:cNvPr id="98" name="墨迹 97">
                  <a:extLst>
                    <a:ext uri="{FF2B5EF4-FFF2-40B4-BE49-F238E27FC236}">
                      <a16:creationId xmlns:a16="http://schemas.microsoft.com/office/drawing/2014/main" id="{AE2C3D76-50F5-3BDB-48CA-6A0DE80A5345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3852542" y="4625077"/>
                  <a:ext cx="18000" cy="20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03" name="墨迹 102">
                  <a:extLst>
                    <a:ext uri="{FF2B5EF4-FFF2-40B4-BE49-F238E27FC236}">
                      <a16:creationId xmlns:a16="http://schemas.microsoft.com/office/drawing/2014/main" id="{CBA720AF-07D6-3AAB-D639-A6B4A45167A9}"/>
                    </a:ext>
                  </a:extLst>
                </p14:cNvPr>
                <p14:cNvContentPartPr/>
                <p14:nvPr/>
              </p14:nvContentPartPr>
              <p14:xfrm>
                <a:off x="3861182" y="4589437"/>
                <a:ext cx="108000" cy="184320"/>
              </p14:xfrm>
            </p:contentPart>
          </mc:Choice>
          <mc:Fallback xmlns="">
            <p:pic>
              <p:nvPicPr>
                <p:cNvPr id="103" name="墨迹 102">
                  <a:extLst>
                    <a:ext uri="{FF2B5EF4-FFF2-40B4-BE49-F238E27FC236}">
                      <a16:creationId xmlns:a16="http://schemas.microsoft.com/office/drawing/2014/main" id="{CBA720AF-07D6-3AAB-D639-A6B4A45167A9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3852182" y="4580797"/>
                  <a:ext cx="12564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19" name="墨迹 118">
                  <a:extLst>
                    <a:ext uri="{FF2B5EF4-FFF2-40B4-BE49-F238E27FC236}">
                      <a16:creationId xmlns:a16="http://schemas.microsoft.com/office/drawing/2014/main" id="{E9382BE3-DBA1-5E8E-6A63-9B83F1A4EF25}"/>
                    </a:ext>
                  </a:extLst>
                </p14:cNvPr>
                <p14:cNvContentPartPr/>
                <p14:nvPr/>
              </p14:nvContentPartPr>
              <p14:xfrm>
                <a:off x="3595142" y="4846837"/>
                <a:ext cx="81000" cy="360"/>
              </p14:xfrm>
            </p:contentPart>
          </mc:Choice>
          <mc:Fallback xmlns="">
            <p:pic>
              <p:nvPicPr>
                <p:cNvPr id="119" name="墨迹 118">
                  <a:extLst>
                    <a:ext uri="{FF2B5EF4-FFF2-40B4-BE49-F238E27FC236}">
                      <a16:creationId xmlns:a16="http://schemas.microsoft.com/office/drawing/2014/main" id="{E9382BE3-DBA1-5E8E-6A63-9B83F1A4EF2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3586142" y="4838197"/>
                  <a:ext cx="9864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121" name="墨迹 120">
                <a:extLst>
                  <a:ext uri="{FF2B5EF4-FFF2-40B4-BE49-F238E27FC236}">
                    <a16:creationId xmlns:a16="http://schemas.microsoft.com/office/drawing/2014/main" id="{D4A8677F-1C29-91C9-10A2-C04614BBA886}"/>
                  </a:ext>
                </a:extLst>
              </p14:cNvPr>
              <p14:cNvContentPartPr/>
              <p14:nvPr/>
            </p14:nvContentPartPr>
            <p14:xfrm>
              <a:off x="3523142" y="3693757"/>
              <a:ext cx="117720" cy="190800"/>
            </p14:xfrm>
          </p:contentPart>
        </mc:Choice>
        <mc:Fallback xmlns="">
          <p:pic>
            <p:nvPicPr>
              <p:cNvPr id="121" name="墨迹 120">
                <a:extLst>
                  <a:ext uri="{FF2B5EF4-FFF2-40B4-BE49-F238E27FC236}">
                    <a16:creationId xmlns:a16="http://schemas.microsoft.com/office/drawing/2014/main" id="{D4A8677F-1C29-91C9-10A2-C04614BBA88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3514142" y="3685117"/>
                <a:ext cx="135360" cy="208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3809198B-D96A-3DC3-3377-CAD7D05D1916}"/>
              </a:ext>
            </a:extLst>
          </p:cNvPr>
          <p:cNvGrpSpPr/>
          <p:nvPr/>
        </p:nvGrpSpPr>
        <p:grpSpPr>
          <a:xfrm>
            <a:off x="6315302" y="3738757"/>
            <a:ext cx="693720" cy="321120"/>
            <a:chOff x="6315302" y="3738757"/>
            <a:chExt cx="693720" cy="32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2" name="墨迹 131">
                  <a:extLst>
                    <a:ext uri="{FF2B5EF4-FFF2-40B4-BE49-F238E27FC236}">
                      <a16:creationId xmlns:a16="http://schemas.microsoft.com/office/drawing/2014/main" id="{9345F213-5A6A-B9BB-69FB-375C074476FF}"/>
                    </a:ext>
                  </a:extLst>
                </p14:cNvPr>
                <p14:cNvContentPartPr/>
                <p14:nvPr/>
              </p14:nvContentPartPr>
              <p14:xfrm>
                <a:off x="6315302" y="3745957"/>
                <a:ext cx="217440" cy="261000"/>
              </p14:xfrm>
            </p:contentPart>
          </mc:Choice>
          <mc:Fallback xmlns="">
            <p:pic>
              <p:nvPicPr>
                <p:cNvPr id="132" name="墨迹 131">
                  <a:extLst>
                    <a:ext uri="{FF2B5EF4-FFF2-40B4-BE49-F238E27FC236}">
                      <a16:creationId xmlns:a16="http://schemas.microsoft.com/office/drawing/2014/main" id="{9345F213-5A6A-B9BB-69FB-375C074476FF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306662" y="3737317"/>
                  <a:ext cx="23508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3" name="墨迹 132">
                  <a:extLst>
                    <a:ext uri="{FF2B5EF4-FFF2-40B4-BE49-F238E27FC236}">
                      <a16:creationId xmlns:a16="http://schemas.microsoft.com/office/drawing/2014/main" id="{1ABCE32C-AA80-2545-73B7-BFE858BCBD4A}"/>
                    </a:ext>
                  </a:extLst>
                </p14:cNvPr>
                <p14:cNvContentPartPr/>
                <p14:nvPr/>
              </p14:nvContentPartPr>
              <p14:xfrm>
                <a:off x="6560102" y="3738757"/>
                <a:ext cx="130680" cy="321120"/>
              </p14:xfrm>
            </p:contentPart>
          </mc:Choice>
          <mc:Fallback xmlns="">
            <p:pic>
              <p:nvPicPr>
                <p:cNvPr id="133" name="墨迹 132">
                  <a:extLst>
                    <a:ext uri="{FF2B5EF4-FFF2-40B4-BE49-F238E27FC236}">
                      <a16:creationId xmlns:a16="http://schemas.microsoft.com/office/drawing/2014/main" id="{1ABCE32C-AA80-2545-73B7-BFE858BCBD4A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6551462" y="3729757"/>
                  <a:ext cx="148320" cy="33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墨迹 135">
                  <a:extLst>
                    <a:ext uri="{FF2B5EF4-FFF2-40B4-BE49-F238E27FC236}">
                      <a16:creationId xmlns:a16="http://schemas.microsoft.com/office/drawing/2014/main" id="{36280E72-C3DD-149C-2EED-077D2C2F0CBA}"/>
                    </a:ext>
                  </a:extLst>
                </p14:cNvPr>
                <p14:cNvContentPartPr/>
                <p14:nvPr/>
              </p14:nvContentPartPr>
              <p14:xfrm>
                <a:off x="6791222" y="3829117"/>
                <a:ext cx="217800" cy="50400"/>
              </p14:xfrm>
            </p:contentPart>
          </mc:Choice>
          <mc:Fallback xmlns="">
            <p:pic>
              <p:nvPicPr>
                <p:cNvPr id="136" name="墨迹 135">
                  <a:extLst>
                    <a:ext uri="{FF2B5EF4-FFF2-40B4-BE49-F238E27FC236}">
                      <a16:creationId xmlns:a16="http://schemas.microsoft.com/office/drawing/2014/main" id="{36280E72-C3DD-149C-2EED-077D2C2F0CBA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6782222" y="3820477"/>
                  <a:ext cx="23544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墨迹 136">
                  <a:extLst>
                    <a:ext uri="{FF2B5EF4-FFF2-40B4-BE49-F238E27FC236}">
                      <a16:creationId xmlns:a16="http://schemas.microsoft.com/office/drawing/2014/main" id="{8288A7BE-EED3-35AA-4721-FB71A390CE73}"/>
                    </a:ext>
                  </a:extLst>
                </p14:cNvPr>
                <p14:cNvContentPartPr/>
                <p14:nvPr/>
              </p14:nvContentPartPr>
              <p14:xfrm>
                <a:off x="6835502" y="3923437"/>
                <a:ext cx="160920" cy="360"/>
              </p14:xfrm>
            </p:contentPart>
          </mc:Choice>
          <mc:Fallback xmlns="">
            <p:pic>
              <p:nvPicPr>
                <p:cNvPr id="137" name="墨迹 136">
                  <a:extLst>
                    <a:ext uri="{FF2B5EF4-FFF2-40B4-BE49-F238E27FC236}">
                      <a16:creationId xmlns:a16="http://schemas.microsoft.com/office/drawing/2014/main" id="{8288A7BE-EED3-35AA-4721-FB71A390CE73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826502" y="3914797"/>
                  <a:ext cx="178560" cy="18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139" name="墨迹 138">
                <a:extLst>
                  <a:ext uri="{FF2B5EF4-FFF2-40B4-BE49-F238E27FC236}">
                    <a16:creationId xmlns:a16="http://schemas.microsoft.com/office/drawing/2014/main" id="{166AC11A-DFA3-6AA9-25C4-6E020DB69ED3}"/>
                  </a:ext>
                </a:extLst>
              </p14:cNvPr>
              <p14:cNvContentPartPr/>
              <p14:nvPr/>
            </p14:nvContentPartPr>
            <p14:xfrm>
              <a:off x="7293062" y="3728317"/>
              <a:ext cx="14400" cy="274680"/>
            </p14:xfrm>
          </p:contentPart>
        </mc:Choice>
        <mc:Fallback xmlns="">
          <p:pic>
            <p:nvPicPr>
              <p:cNvPr id="139" name="墨迹 138">
                <a:extLst>
                  <a:ext uri="{FF2B5EF4-FFF2-40B4-BE49-F238E27FC236}">
                    <a16:creationId xmlns:a16="http://schemas.microsoft.com/office/drawing/2014/main" id="{166AC11A-DFA3-6AA9-25C4-6E020DB69ED3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7284422" y="3719317"/>
                <a:ext cx="32040" cy="292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43" name="组合 142">
            <a:extLst>
              <a:ext uri="{FF2B5EF4-FFF2-40B4-BE49-F238E27FC236}">
                <a16:creationId xmlns:a16="http://schemas.microsoft.com/office/drawing/2014/main" id="{E5F79E12-C70D-7744-F2B3-2E10968C8B9F}"/>
              </a:ext>
            </a:extLst>
          </p:cNvPr>
          <p:cNvGrpSpPr/>
          <p:nvPr/>
        </p:nvGrpSpPr>
        <p:grpSpPr>
          <a:xfrm>
            <a:off x="4980062" y="4900117"/>
            <a:ext cx="484560" cy="568800"/>
            <a:chOff x="4980062" y="4900117"/>
            <a:chExt cx="484560" cy="56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墨迹 139">
                  <a:extLst>
                    <a:ext uri="{FF2B5EF4-FFF2-40B4-BE49-F238E27FC236}">
                      <a16:creationId xmlns:a16="http://schemas.microsoft.com/office/drawing/2014/main" id="{89037027-482B-F987-267C-D48DC47CDF0E}"/>
                    </a:ext>
                  </a:extLst>
                </p14:cNvPr>
                <p14:cNvContentPartPr/>
                <p14:nvPr/>
              </p14:nvContentPartPr>
              <p14:xfrm>
                <a:off x="5068622" y="4900117"/>
                <a:ext cx="45360" cy="461880"/>
              </p14:xfrm>
            </p:contentPart>
          </mc:Choice>
          <mc:Fallback xmlns="">
            <p:pic>
              <p:nvPicPr>
                <p:cNvPr id="140" name="墨迹 139">
                  <a:extLst>
                    <a:ext uri="{FF2B5EF4-FFF2-40B4-BE49-F238E27FC236}">
                      <a16:creationId xmlns:a16="http://schemas.microsoft.com/office/drawing/2014/main" id="{89037027-482B-F987-267C-D48DC47CDF0E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5059982" y="4891477"/>
                  <a:ext cx="63000" cy="47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墨迹 140">
                  <a:extLst>
                    <a:ext uri="{FF2B5EF4-FFF2-40B4-BE49-F238E27FC236}">
                      <a16:creationId xmlns:a16="http://schemas.microsoft.com/office/drawing/2014/main" id="{D90520E1-1C7C-8F73-9B26-38743B66198F}"/>
                    </a:ext>
                  </a:extLst>
                </p14:cNvPr>
                <p14:cNvContentPartPr/>
                <p14:nvPr/>
              </p14:nvContentPartPr>
              <p14:xfrm>
                <a:off x="5246102" y="4953397"/>
                <a:ext cx="19080" cy="329400"/>
              </p14:xfrm>
            </p:contentPart>
          </mc:Choice>
          <mc:Fallback xmlns="">
            <p:pic>
              <p:nvPicPr>
                <p:cNvPr id="141" name="墨迹 140">
                  <a:extLst>
                    <a:ext uri="{FF2B5EF4-FFF2-40B4-BE49-F238E27FC236}">
                      <a16:creationId xmlns:a16="http://schemas.microsoft.com/office/drawing/2014/main" id="{D90520E1-1C7C-8F73-9B26-38743B66198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5237462" y="4944397"/>
                  <a:ext cx="36720" cy="34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2" name="墨迹 141">
                  <a:extLst>
                    <a:ext uri="{FF2B5EF4-FFF2-40B4-BE49-F238E27FC236}">
                      <a16:creationId xmlns:a16="http://schemas.microsoft.com/office/drawing/2014/main" id="{80E33475-F834-2C13-E24E-3B3FD3CE3AB9}"/>
                    </a:ext>
                  </a:extLst>
                </p14:cNvPr>
                <p14:cNvContentPartPr/>
                <p14:nvPr/>
              </p14:nvContentPartPr>
              <p14:xfrm>
                <a:off x="4980062" y="5149237"/>
                <a:ext cx="484560" cy="319680"/>
              </p14:xfrm>
            </p:contentPart>
          </mc:Choice>
          <mc:Fallback xmlns="">
            <p:pic>
              <p:nvPicPr>
                <p:cNvPr id="142" name="墨迹 141">
                  <a:extLst>
                    <a:ext uri="{FF2B5EF4-FFF2-40B4-BE49-F238E27FC236}">
                      <a16:creationId xmlns:a16="http://schemas.microsoft.com/office/drawing/2014/main" id="{80E33475-F834-2C13-E24E-3B3FD3CE3AB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4971422" y="5140597"/>
                  <a:ext cx="502200" cy="337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18C5C5FF-F91A-F94C-DC03-D5CE61627FEE}"/>
              </a:ext>
            </a:extLst>
          </p:cNvPr>
          <p:cNvGrpSpPr/>
          <p:nvPr/>
        </p:nvGrpSpPr>
        <p:grpSpPr>
          <a:xfrm>
            <a:off x="5130902" y="5965717"/>
            <a:ext cx="142560" cy="62280"/>
            <a:chOff x="5130902" y="5965717"/>
            <a:chExt cx="142560" cy="6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5" name="墨迹 154">
                  <a:extLst>
                    <a:ext uri="{FF2B5EF4-FFF2-40B4-BE49-F238E27FC236}">
                      <a16:creationId xmlns:a16="http://schemas.microsoft.com/office/drawing/2014/main" id="{F4E08CF3-1809-399B-638F-8B6D2031310A}"/>
                    </a:ext>
                  </a:extLst>
                </p14:cNvPr>
                <p14:cNvContentPartPr/>
                <p14:nvPr/>
              </p14:nvContentPartPr>
              <p14:xfrm>
                <a:off x="5130902" y="5965717"/>
                <a:ext cx="142560" cy="360"/>
              </p14:xfrm>
            </p:contentPart>
          </mc:Choice>
          <mc:Fallback xmlns="">
            <p:pic>
              <p:nvPicPr>
                <p:cNvPr id="155" name="墨迹 154">
                  <a:extLst>
                    <a:ext uri="{FF2B5EF4-FFF2-40B4-BE49-F238E27FC236}">
                      <a16:creationId xmlns:a16="http://schemas.microsoft.com/office/drawing/2014/main" id="{F4E08CF3-1809-399B-638F-8B6D2031310A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5121902" y="5956717"/>
                  <a:ext cx="16020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6" name="墨迹 155">
                  <a:extLst>
                    <a:ext uri="{FF2B5EF4-FFF2-40B4-BE49-F238E27FC236}">
                      <a16:creationId xmlns:a16="http://schemas.microsoft.com/office/drawing/2014/main" id="{FCC62DEC-7E7F-4F83-E938-6AA9FB97EF00}"/>
                    </a:ext>
                  </a:extLst>
                </p14:cNvPr>
                <p14:cNvContentPartPr/>
                <p14:nvPr/>
              </p14:nvContentPartPr>
              <p14:xfrm>
                <a:off x="5166542" y="6027637"/>
                <a:ext cx="97200" cy="360"/>
              </p14:xfrm>
            </p:contentPart>
          </mc:Choice>
          <mc:Fallback xmlns="">
            <p:pic>
              <p:nvPicPr>
                <p:cNvPr id="156" name="墨迹 155">
                  <a:extLst>
                    <a:ext uri="{FF2B5EF4-FFF2-40B4-BE49-F238E27FC236}">
                      <a16:creationId xmlns:a16="http://schemas.microsoft.com/office/drawing/2014/main" id="{FCC62DEC-7E7F-4F83-E938-6AA9FB97EF00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5157542" y="6018997"/>
                  <a:ext cx="114840" cy="18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8" name="组合 167">
            <a:extLst>
              <a:ext uri="{FF2B5EF4-FFF2-40B4-BE49-F238E27FC236}">
                <a16:creationId xmlns:a16="http://schemas.microsoft.com/office/drawing/2014/main" id="{FC19933D-8B22-18C4-6F9C-859DD3AC4D06}"/>
              </a:ext>
            </a:extLst>
          </p:cNvPr>
          <p:cNvGrpSpPr/>
          <p:nvPr/>
        </p:nvGrpSpPr>
        <p:grpSpPr>
          <a:xfrm>
            <a:off x="5511422" y="5903077"/>
            <a:ext cx="1014480" cy="450000"/>
            <a:chOff x="5511422" y="5903077"/>
            <a:chExt cx="1014480" cy="45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7" name="墨迹 156">
                  <a:extLst>
                    <a:ext uri="{FF2B5EF4-FFF2-40B4-BE49-F238E27FC236}">
                      <a16:creationId xmlns:a16="http://schemas.microsoft.com/office/drawing/2014/main" id="{C2739035-AF4D-6BD5-5F8B-EC2EBA91C4CD}"/>
                    </a:ext>
                  </a:extLst>
                </p14:cNvPr>
                <p14:cNvContentPartPr/>
                <p14:nvPr/>
              </p14:nvContentPartPr>
              <p14:xfrm>
                <a:off x="5511422" y="5904877"/>
                <a:ext cx="135000" cy="448200"/>
              </p14:xfrm>
            </p:contentPart>
          </mc:Choice>
          <mc:Fallback xmlns="">
            <p:pic>
              <p:nvPicPr>
                <p:cNvPr id="157" name="墨迹 156">
                  <a:extLst>
                    <a:ext uri="{FF2B5EF4-FFF2-40B4-BE49-F238E27FC236}">
                      <a16:creationId xmlns:a16="http://schemas.microsoft.com/office/drawing/2014/main" id="{C2739035-AF4D-6BD5-5F8B-EC2EBA91C4CD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5502422" y="5896237"/>
                  <a:ext cx="152640" cy="46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墨迹 159">
                  <a:extLst>
                    <a:ext uri="{FF2B5EF4-FFF2-40B4-BE49-F238E27FC236}">
                      <a16:creationId xmlns:a16="http://schemas.microsoft.com/office/drawing/2014/main" id="{850641FE-10CD-148D-68B0-426A242B4904}"/>
                    </a:ext>
                  </a:extLst>
                </p14:cNvPr>
                <p14:cNvContentPartPr/>
                <p14:nvPr/>
              </p14:nvContentPartPr>
              <p14:xfrm>
                <a:off x="5802302" y="5921077"/>
                <a:ext cx="83520" cy="308520"/>
              </p14:xfrm>
            </p:contentPart>
          </mc:Choice>
          <mc:Fallback xmlns="">
            <p:pic>
              <p:nvPicPr>
                <p:cNvPr id="160" name="墨迹 159">
                  <a:extLst>
                    <a:ext uri="{FF2B5EF4-FFF2-40B4-BE49-F238E27FC236}">
                      <a16:creationId xmlns:a16="http://schemas.microsoft.com/office/drawing/2014/main" id="{850641FE-10CD-148D-68B0-426A242B4904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5793302" y="5912077"/>
                  <a:ext cx="101160" cy="326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墨迹 160">
                  <a:extLst>
                    <a:ext uri="{FF2B5EF4-FFF2-40B4-BE49-F238E27FC236}">
                      <a16:creationId xmlns:a16="http://schemas.microsoft.com/office/drawing/2014/main" id="{DD4D216E-8066-3D1C-5554-6C8A249C4370}"/>
                    </a:ext>
                  </a:extLst>
                </p14:cNvPr>
                <p14:cNvContentPartPr/>
                <p14:nvPr/>
              </p14:nvContentPartPr>
              <p14:xfrm>
                <a:off x="5858822" y="6063277"/>
                <a:ext cx="151920" cy="263520"/>
              </p14:xfrm>
            </p:contentPart>
          </mc:Choice>
          <mc:Fallback xmlns="">
            <p:pic>
              <p:nvPicPr>
                <p:cNvPr id="161" name="墨迹 160">
                  <a:extLst>
                    <a:ext uri="{FF2B5EF4-FFF2-40B4-BE49-F238E27FC236}">
                      <a16:creationId xmlns:a16="http://schemas.microsoft.com/office/drawing/2014/main" id="{DD4D216E-8066-3D1C-5554-6C8A249C4370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5850182" y="6054637"/>
                  <a:ext cx="169560" cy="28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2" name="墨迹 161">
                  <a:extLst>
                    <a:ext uri="{FF2B5EF4-FFF2-40B4-BE49-F238E27FC236}">
                      <a16:creationId xmlns:a16="http://schemas.microsoft.com/office/drawing/2014/main" id="{F6BF3ED5-973E-EBAA-2714-6E4289771605}"/>
                    </a:ext>
                  </a:extLst>
                </p14:cNvPr>
                <p14:cNvContentPartPr/>
                <p14:nvPr/>
              </p14:nvContentPartPr>
              <p14:xfrm>
                <a:off x="5854502" y="6000997"/>
                <a:ext cx="164520" cy="291600"/>
              </p14:xfrm>
            </p:contentPart>
          </mc:Choice>
          <mc:Fallback xmlns="">
            <p:pic>
              <p:nvPicPr>
                <p:cNvPr id="162" name="墨迹 161">
                  <a:extLst>
                    <a:ext uri="{FF2B5EF4-FFF2-40B4-BE49-F238E27FC236}">
                      <a16:creationId xmlns:a16="http://schemas.microsoft.com/office/drawing/2014/main" id="{F6BF3ED5-973E-EBAA-2714-6E428977160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5845862" y="5991997"/>
                  <a:ext cx="1821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墨迹 163">
                  <a:extLst>
                    <a:ext uri="{FF2B5EF4-FFF2-40B4-BE49-F238E27FC236}">
                      <a16:creationId xmlns:a16="http://schemas.microsoft.com/office/drawing/2014/main" id="{E4468FDE-F422-6141-2115-D17580F8E7D1}"/>
                    </a:ext>
                  </a:extLst>
                </p14:cNvPr>
                <p14:cNvContentPartPr/>
                <p14:nvPr/>
              </p14:nvContentPartPr>
              <p14:xfrm>
                <a:off x="6084182" y="6267397"/>
                <a:ext cx="14760" cy="62640"/>
              </p14:xfrm>
            </p:contentPart>
          </mc:Choice>
          <mc:Fallback xmlns="">
            <p:pic>
              <p:nvPicPr>
                <p:cNvPr id="164" name="墨迹 163">
                  <a:extLst>
                    <a:ext uri="{FF2B5EF4-FFF2-40B4-BE49-F238E27FC236}">
                      <a16:creationId xmlns:a16="http://schemas.microsoft.com/office/drawing/2014/main" id="{E4468FDE-F422-6141-2115-D17580F8E7D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075182" y="6258397"/>
                  <a:ext cx="324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5" name="墨迹 164">
                  <a:extLst>
                    <a:ext uri="{FF2B5EF4-FFF2-40B4-BE49-F238E27FC236}">
                      <a16:creationId xmlns:a16="http://schemas.microsoft.com/office/drawing/2014/main" id="{C217385D-21B7-50DE-2F45-A07499DECC5B}"/>
                    </a:ext>
                  </a:extLst>
                </p14:cNvPr>
                <p14:cNvContentPartPr/>
                <p14:nvPr/>
              </p14:nvContentPartPr>
              <p14:xfrm>
                <a:off x="6242582" y="6000997"/>
                <a:ext cx="106200" cy="341640"/>
              </p14:xfrm>
            </p:contentPart>
          </mc:Choice>
          <mc:Fallback xmlns="">
            <p:pic>
              <p:nvPicPr>
                <p:cNvPr id="165" name="墨迹 164">
                  <a:extLst>
                    <a:ext uri="{FF2B5EF4-FFF2-40B4-BE49-F238E27FC236}">
                      <a16:creationId xmlns:a16="http://schemas.microsoft.com/office/drawing/2014/main" id="{C217385D-21B7-50DE-2F45-A07499DECC5B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233942" y="5991997"/>
                  <a:ext cx="123840" cy="35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6" name="墨迹 165">
                  <a:extLst>
                    <a:ext uri="{FF2B5EF4-FFF2-40B4-BE49-F238E27FC236}">
                      <a16:creationId xmlns:a16="http://schemas.microsoft.com/office/drawing/2014/main" id="{475443D3-89CF-EBE5-1E8F-754791E425C0}"/>
                    </a:ext>
                  </a:extLst>
                </p14:cNvPr>
                <p14:cNvContentPartPr/>
                <p14:nvPr/>
              </p14:nvContentPartPr>
              <p14:xfrm>
                <a:off x="6422942" y="5903077"/>
                <a:ext cx="102960" cy="377640"/>
              </p14:xfrm>
            </p:contentPart>
          </mc:Choice>
          <mc:Fallback xmlns="">
            <p:pic>
              <p:nvPicPr>
                <p:cNvPr id="166" name="墨迹 165">
                  <a:extLst>
                    <a:ext uri="{FF2B5EF4-FFF2-40B4-BE49-F238E27FC236}">
                      <a16:creationId xmlns:a16="http://schemas.microsoft.com/office/drawing/2014/main" id="{475443D3-89CF-EBE5-1E8F-754791E425C0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413942" y="5894437"/>
                  <a:ext cx="120600" cy="39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7" name="墨迹 166">
                <a:extLst>
                  <a:ext uri="{FF2B5EF4-FFF2-40B4-BE49-F238E27FC236}">
                    <a16:creationId xmlns:a16="http://schemas.microsoft.com/office/drawing/2014/main" id="{A417422F-1446-5A14-B589-FC8E236AD4CD}"/>
                  </a:ext>
                </a:extLst>
              </p14:cNvPr>
              <p14:cNvContentPartPr/>
              <p14:nvPr/>
            </p14:nvContentPartPr>
            <p14:xfrm>
              <a:off x="5592422" y="5745397"/>
              <a:ext cx="857160" cy="16200"/>
            </p14:xfrm>
          </p:contentPart>
        </mc:Choice>
        <mc:Fallback xmlns="">
          <p:pic>
            <p:nvPicPr>
              <p:cNvPr id="167" name="墨迹 166">
                <a:extLst>
                  <a:ext uri="{FF2B5EF4-FFF2-40B4-BE49-F238E27FC236}">
                    <a16:creationId xmlns:a16="http://schemas.microsoft.com/office/drawing/2014/main" id="{A417422F-1446-5A14-B589-FC8E236AD4CD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583782" y="5736757"/>
                <a:ext cx="874800" cy="33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0" name="组合 169">
            <a:extLst>
              <a:ext uri="{FF2B5EF4-FFF2-40B4-BE49-F238E27FC236}">
                <a16:creationId xmlns:a16="http://schemas.microsoft.com/office/drawing/2014/main" id="{CEA23729-7477-D236-92E4-915BD05CD6A2}"/>
              </a:ext>
            </a:extLst>
          </p:cNvPr>
          <p:cNvGrpSpPr/>
          <p:nvPr/>
        </p:nvGrpSpPr>
        <p:grpSpPr>
          <a:xfrm>
            <a:off x="4305422" y="3302077"/>
            <a:ext cx="1749240" cy="942840"/>
            <a:chOff x="4305422" y="3302077"/>
            <a:chExt cx="1749240" cy="94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22" name="墨迹 121">
                  <a:extLst>
                    <a:ext uri="{FF2B5EF4-FFF2-40B4-BE49-F238E27FC236}">
                      <a16:creationId xmlns:a16="http://schemas.microsoft.com/office/drawing/2014/main" id="{EDE79A79-E33A-7E2D-36B6-9DF21D46FD9C}"/>
                    </a:ext>
                  </a:extLst>
                </p14:cNvPr>
                <p14:cNvContentPartPr/>
                <p14:nvPr/>
              </p14:nvContentPartPr>
              <p14:xfrm>
                <a:off x="4305422" y="3950437"/>
                <a:ext cx="23040" cy="294480"/>
              </p14:xfrm>
            </p:contentPart>
          </mc:Choice>
          <mc:Fallback xmlns="">
            <p:pic>
              <p:nvPicPr>
                <p:cNvPr id="122" name="墨迹 121">
                  <a:extLst>
                    <a:ext uri="{FF2B5EF4-FFF2-40B4-BE49-F238E27FC236}">
                      <a16:creationId xmlns:a16="http://schemas.microsoft.com/office/drawing/2014/main" id="{EDE79A79-E33A-7E2D-36B6-9DF21D46FD9C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4296422" y="3941437"/>
                  <a:ext cx="40680" cy="31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23" name="墨迹 122">
                  <a:extLst>
                    <a:ext uri="{FF2B5EF4-FFF2-40B4-BE49-F238E27FC236}">
                      <a16:creationId xmlns:a16="http://schemas.microsoft.com/office/drawing/2014/main" id="{EE93F5B6-74E5-BE5A-9490-9653CD9AE882}"/>
                    </a:ext>
                  </a:extLst>
                </p14:cNvPr>
                <p14:cNvContentPartPr/>
                <p14:nvPr/>
              </p14:nvContentPartPr>
              <p14:xfrm>
                <a:off x="4332062" y="3818677"/>
                <a:ext cx="207360" cy="244080"/>
              </p14:xfrm>
            </p:contentPart>
          </mc:Choice>
          <mc:Fallback xmlns="">
            <p:pic>
              <p:nvPicPr>
                <p:cNvPr id="123" name="墨迹 122">
                  <a:extLst>
                    <a:ext uri="{FF2B5EF4-FFF2-40B4-BE49-F238E27FC236}">
                      <a16:creationId xmlns:a16="http://schemas.microsoft.com/office/drawing/2014/main" id="{EE93F5B6-74E5-BE5A-9490-9653CD9AE882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4323062" y="3809677"/>
                  <a:ext cx="22500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24" name="墨迹 123">
                  <a:extLst>
                    <a:ext uri="{FF2B5EF4-FFF2-40B4-BE49-F238E27FC236}">
                      <a16:creationId xmlns:a16="http://schemas.microsoft.com/office/drawing/2014/main" id="{E02AF346-3195-2052-A331-4A5C161FC457}"/>
                    </a:ext>
                  </a:extLst>
                </p14:cNvPr>
                <p14:cNvContentPartPr/>
                <p14:nvPr/>
              </p14:nvContentPartPr>
              <p14:xfrm>
                <a:off x="4507382" y="4007677"/>
                <a:ext cx="109440" cy="137520"/>
              </p14:xfrm>
            </p:contentPart>
          </mc:Choice>
          <mc:Fallback xmlns="">
            <p:pic>
              <p:nvPicPr>
                <p:cNvPr id="124" name="墨迹 123">
                  <a:extLst>
                    <a:ext uri="{FF2B5EF4-FFF2-40B4-BE49-F238E27FC236}">
                      <a16:creationId xmlns:a16="http://schemas.microsoft.com/office/drawing/2014/main" id="{E02AF346-3195-2052-A331-4A5C161FC45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4498742" y="3999037"/>
                  <a:ext cx="12708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25" name="墨迹 124">
                  <a:extLst>
                    <a:ext uri="{FF2B5EF4-FFF2-40B4-BE49-F238E27FC236}">
                      <a16:creationId xmlns:a16="http://schemas.microsoft.com/office/drawing/2014/main" id="{2CCFF6EE-0333-06AA-B92C-01620C6C0CEF}"/>
                    </a:ext>
                  </a:extLst>
                </p14:cNvPr>
                <p14:cNvContentPartPr/>
                <p14:nvPr/>
              </p14:nvContentPartPr>
              <p14:xfrm>
                <a:off x="4667222" y="3977077"/>
                <a:ext cx="191520" cy="143640"/>
              </p14:xfrm>
            </p:contentPart>
          </mc:Choice>
          <mc:Fallback xmlns="">
            <p:pic>
              <p:nvPicPr>
                <p:cNvPr id="125" name="墨迹 124">
                  <a:extLst>
                    <a:ext uri="{FF2B5EF4-FFF2-40B4-BE49-F238E27FC236}">
                      <a16:creationId xmlns:a16="http://schemas.microsoft.com/office/drawing/2014/main" id="{2CCFF6EE-0333-06AA-B92C-01620C6C0CEF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4658582" y="3968437"/>
                  <a:ext cx="209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26" name="墨迹 125">
                  <a:extLst>
                    <a:ext uri="{FF2B5EF4-FFF2-40B4-BE49-F238E27FC236}">
                      <a16:creationId xmlns:a16="http://schemas.microsoft.com/office/drawing/2014/main" id="{FF1ACC89-90FE-7C6F-77F0-8347A1414AD6}"/>
                    </a:ext>
                  </a:extLst>
                </p14:cNvPr>
                <p14:cNvContentPartPr/>
                <p14:nvPr/>
              </p14:nvContentPartPr>
              <p14:xfrm>
                <a:off x="4915262" y="3861517"/>
                <a:ext cx="91800" cy="252360"/>
              </p14:xfrm>
            </p:contentPart>
          </mc:Choice>
          <mc:Fallback xmlns="">
            <p:pic>
              <p:nvPicPr>
                <p:cNvPr id="126" name="墨迹 125">
                  <a:extLst>
                    <a:ext uri="{FF2B5EF4-FFF2-40B4-BE49-F238E27FC236}">
                      <a16:creationId xmlns:a16="http://schemas.microsoft.com/office/drawing/2014/main" id="{FF1ACC89-90FE-7C6F-77F0-8347A1414AD6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4906622" y="3852517"/>
                  <a:ext cx="10944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27" name="墨迹 126">
                  <a:extLst>
                    <a:ext uri="{FF2B5EF4-FFF2-40B4-BE49-F238E27FC236}">
                      <a16:creationId xmlns:a16="http://schemas.microsoft.com/office/drawing/2014/main" id="{3F2CC921-28F1-8E1A-78A7-3BF6BF39A5F3}"/>
                    </a:ext>
                  </a:extLst>
                </p14:cNvPr>
                <p14:cNvContentPartPr/>
                <p14:nvPr/>
              </p14:nvContentPartPr>
              <p14:xfrm>
                <a:off x="5068622" y="3302077"/>
                <a:ext cx="316080" cy="685080"/>
              </p14:xfrm>
            </p:contentPart>
          </mc:Choice>
          <mc:Fallback xmlns="">
            <p:pic>
              <p:nvPicPr>
                <p:cNvPr id="127" name="墨迹 126">
                  <a:extLst>
                    <a:ext uri="{FF2B5EF4-FFF2-40B4-BE49-F238E27FC236}">
                      <a16:creationId xmlns:a16="http://schemas.microsoft.com/office/drawing/2014/main" id="{3F2CC921-28F1-8E1A-78A7-3BF6BF39A5F3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5059982" y="3293437"/>
                  <a:ext cx="333720" cy="70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29" name="墨迹 128">
                  <a:extLst>
                    <a:ext uri="{FF2B5EF4-FFF2-40B4-BE49-F238E27FC236}">
                      <a16:creationId xmlns:a16="http://schemas.microsoft.com/office/drawing/2014/main" id="{CE9A2FDB-0F40-1069-8E04-D15C3B4063FF}"/>
                    </a:ext>
                  </a:extLst>
                </p14:cNvPr>
                <p14:cNvContentPartPr/>
                <p14:nvPr/>
              </p14:nvContentPartPr>
              <p14:xfrm>
                <a:off x="5574062" y="3790237"/>
                <a:ext cx="56880" cy="194400"/>
              </p14:xfrm>
            </p:contentPart>
          </mc:Choice>
          <mc:Fallback xmlns="">
            <p:pic>
              <p:nvPicPr>
                <p:cNvPr id="129" name="墨迹 128">
                  <a:extLst>
                    <a:ext uri="{FF2B5EF4-FFF2-40B4-BE49-F238E27FC236}">
                      <a16:creationId xmlns:a16="http://schemas.microsoft.com/office/drawing/2014/main" id="{CE9A2FDB-0F40-1069-8E04-D15C3B4063FF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5565062" y="3781597"/>
                  <a:ext cx="74520" cy="21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30" name="墨迹 129">
                  <a:extLst>
                    <a:ext uri="{FF2B5EF4-FFF2-40B4-BE49-F238E27FC236}">
                      <a16:creationId xmlns:a16="http://schemas.microsoft.com/office/drawing/2014/main" id="{E86C6220-C301-DFA7-94C5-20F489464D1F}"/>
                    </a:ext>
                  </a:extLst>
                </p14:cNvPr>
                <p14:cNvContentPartPr/>
                <p14:nvPr/>
              </p14:nvContentPartPr>
              <p14:xfrm>
                <a:off x="5707982" y="3754597"/>
                <a:ext cx="262080" cy="297000"/>
              </p14:xfrm>
            </p:contentPart>
          </mc:Choice>
          <mc:Fallback xmlns="">
            <p:pic>
              <p:nvPicPr>
                <p:cNvPr id="130" name="墨迹 129">
                  <a:extLst>
                    <a:ext uri="{FF2B5EF4-FFF2-40B4-BE49-F238E27FC236}">
                      <a16:creationId xmlns:a16="http://schemas.microsoft.com/office/drawing/2014/main" id="{E86C6220-C301-DFA7-94C5-20F489464D1F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5698982" y="3745957"/>
                  <a:ext cx="2797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31" name="墨迹 130">
                  <a:extLst>
                    <a:ext uri="{FF2B5EF4-FFF2-40B4-BE49-F238E27FC236}">
                      <a16:creationId xmlns:a16="http://schemas.microsoft.com/office/drawing/2014/main" id="{01971F0E-3ABF-5076-6C0E-6E016CE9C225}"/>
                    </a:ext>
                  </a:extLst>
                </p14:cNvPr>
                <p14:cNvContentPartPr/>
                <p14:nvPr/>
              </p14:nvContentPartPr>
              <p14:xfrm>
                <a:off x="6027662" y="3976717"/>
                <a:ext cx="27000" cy="84600"/>
              </p14:xfrm>
            </p:contentPart>
          </mc:Choice>
          <mc:Fallback xmlns="">
            <p:pic>
              <p:nvPicPr>
                <p:cNvPr id="131" name="墨迹 130">
                  <a:extLst>
                    <a:ext uri="{FF2B5EF4-FFF2-40B4-BE49-F238E27FC236}">
                      <a16:creationId xmlns:a16="http://schemas.microsoft.com/office/drawing/2014/main" id="{01971F0E-3ABF-5076-6C0E-6E016CE9C225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6019022" y="3968077"/>
                  <a:ext cx="4464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69" name="墨迹 168">
                  <a:extLst>
                    <a:ext uri="{FF2B5EF4-FFF2-40B4-BE49-F238E27FC236}">
                      <a16:creationId xmlns:a16="http://schemas.microsoft.com/office/drawing/2014/main" id="{6E406195-3FD1-9BB7-24FF-ADD11B5994D6}"/>
                    </a:ext>
                  </a:extLst>
                </p14:cNvPr>
                <p14:cNvContentPartPr/>
                <p14:nvPr/>
              </p14:nvContentPartPr>
              <p14:xfrm>
                <a:off x="4500542" y="3950797"/>
                <a:ext cx="71640" cy="253800"/>
              </p14:xfrm>
            </p:contentPart>
          </mc:Choice>
          <mc:Fallback xmlns="">
            <p:pic>
              <p:nvPicPr>
                <p:cNvPr id="169" name="墨迹 168">
                  <a:extLst>
                    <a:ext uri="{FF2B5EF4-FFF2-40B4-BE49-F238E27FC236}">
                      <a16:creationId xmlns:a16="http://schemas.microsoft.com/office/drawing/2014/main" id="{6E406195-3FD1-9BB7-24FF-ADD11B5994D6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4491902" y="3942157"/>
                  <a:ext cx="89280" cy="271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组合 171">
            <a:extLst>
              <a:ext uri="{FF2B5EF4-FFF2-40B4-BE49-F238E27FC236}">
                <a16:creationId xmlns:a16="http://schemas.microsoft.com/office/drawing/2014/main" id="{91ABC169-379A-A3C3-07FD-9F6FA9AD90EB}"/>
              </a:ext>
            </a:extLst>
          </p:cNvPr>
          <p:cNvGrpSpPr/>
          <p:nvPr/>
        </p:nvGrpSpPr>
        <p:grpSpPr>
          <a:xfrm>
            <a:off x="4052702" y="5699317"/>
            <a:ext cx="858960" cy="561960"/>
            <a:chOff x="4052702" y="5699317"/>
            <a:chExt cx="858960" cy="56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44" name="墨迹 143">
                  <a:extLst>
                    <a:ext uri="{FF2B5EF4-FFF2-40B4-BE49-F238E27FC236}">
                      <a16:creationId xmlns:a16="http://schemas.microsoft.com/office/drawing/2014/main" id="{3E716823-F130-500F-63EE-6CEA11613CB2}"/>
                    </a:ext>
                  </a:extLst>
                </p14:cNvPr>
                <p14:cNvContentPartPr/>
                <p14:nvPr/>
              </p14:nvContentPartPr>
              <p14:xfrm>
                <a:off x="4100942" y="5926477"/>
                <a:ext cx="79560" cy="3960"/>
              </p14:xfrm>
            </p:contentPart>
          </mc:Choice>
          <mc:Fallback xmlns="">
            <p:pic>
              <p:nvPicPr>
                <p:cNvPr id="144" name="墨迹 143">
                  <a:extLst>
                    <a:ext uri="{FF2B5EF4-FFF2-40B4-BE49-F238E27FC236}">
                      <a16:creationId xmlns:a16="http://schemas.microsoft.com/office/drawing/2014/main" id="{3E716823-F130-500F-63EE-6CEA11613CB2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4092302" y="5917477"/>
                  <a:ext cx="97200" cy="2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45" name="墨迹 144">
                  <a:extLst>
                    <a:ext uri="{FF2B5EF4-FFF2-40B4-BE49-F238E27FC236}">
                      <a16:creationId xmlns:a16="http://schemas.microsoft.com/office/drawing/2014/main" id="{52B4C8CC-DB07-2D1E-DBED-93DA29689E33}"/>
                    </a:ext>
                  </a:extLst>
                </p14:cNvPr>
                <p14:cNvContentPartPr/>
                <p14:nvPr/>
              </p14:nvContentPartPr>
              <p14:xfrm>
                <a:off x="4102022" y="5823157"/>
                <a:ext cx="80640" cy="339840"/>
              </p14:xfrm>
            </p:contentPart>
          </mc:Choice>
          <mc:Fallback xmlns="">
            <p:pic>
              <p:nvPicPr>
                <p:cNvPr id="145" name="墨迹 144">
                  <a:extLst>
                    <a:ext uri="{FF2B5EF4-FFF2-40B4-BE49-F238E27FC236}">
                      <a16:creationId xmlns:a16="http://schemas.microsoft.com/office/drawing/2014/main" id="{52B4C8CC-DB07-2D1E-DBED-93DA29689E33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4093382" y="5814517"/>
                  <a:ext cx="9828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46" name="墨迹 145">
                  <a:extLst>
                    <a:ext uri="{FF2B5EF4-FFF2-40B4-BE49-F238E27FC236}">
                      <a16:creationId xmlns:a16="http://schemas.microsoft.com/office/drawing/2014/main" id="{0AFF14A2-AB1B-5B02-D36B-F5C3F5147D3E}"/>
                    </a:ext>
                  </a:extLst>
                </p14:cNvPr>
                <p14:cNvContentPartPr/>
                <p14:nvPr/>
              </p14:nvContentPartPr>
              <p14:xfrm>
                <a:off x="4294982" y="5876797"/>
                <a:ext cx="45720" cy="202680"/>
              </p14:xfrm>
            </p:contentPart>
          </mc:Choice>
          <mc:Fallback xmlns="">
            <p:pic>
              <p:nvPicPr>
                <p:cNvPr id="146" name="墨迹 145">
                  <a:extLst>
                    <a:ext uri="{FF2B5EF4-FFF2-40B4-BE49-F238E27FC236}">
                      <a16:creationId xmlns:a16="http://schemas.microsoft.com/office/drawing/2014/main" id="{0AFF14A2-AB1B-5B02-D36B-F5C3F5147D3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4286342" y="5867797"/>
                  <a:ext cx="6336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47" name="墨迹 146">
                  <a:extLst>
                    <a:ext uri="{FF2B5EF4-FFF2-40B4-BE49-F238E27FC236}">
                      <a16:creationId xmlns:a16="http://schemas.microsoft.com/office/drawing/2014/main" id="{B896A964-9405-EE7F-3BC2-F3FD4A210A83}"/>
                    </a:ext>
                  </a:extLst>
                </p14:cNvPr>
                <p14:cNvContentPartPr/>
                <p14:nvPr/>
              </p14:nvContentPartPr>
              <p14:xfrm>
                <a:off x="4410902" y="5914957"/>
                <a:ext cx="150120" cy="200520"/>
              </p14:xfrm>
            </p:contentPart>
          </mc:Choice>
          <mc:Fallback xmlns="">
            <p:pic>
              <p:nvPicPr>
                <p:cNvPr id="147" name="墨迹 146">
                  <a:extLst>
                    <a:ext uri="{FF2B5EF4-FFF2-40B4-BE49-F238E27FC236}">
                      <a16:creationId xmlns:a16="http://schemas.microsoft.com/office/drawing/2014/main" id="{B896A964-9405-EE7F-3BC2-F3FD4A210A83}"/>
                    </a:ext>
                  </a:extLst>
                </p:cNvPr>
                <p:cNvPicPr/>
                <p:nvPr/>
              </p:nvPicPr>
              <p:blipFill>
                <a:blip r:embed="rId287"/>
                <a:stretch>
                  <a:fillRect/>
                </a:stretch>
              </p:blipFill>
              <p:spPr>
                <a:xfrm>
                  <a:off x="4401902" y="5906317"/>
                  <a:ext cx="167760" cy="21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8">
              <p14:nvContentPartPr>
                <p14:cNvPr id="148" name="墨迹 147">
                  <a:extLst>
                    <a:ext uri="{FF2B5EF4-FFF2-40B4-BE49-F238E27FC236}">
                      <a16:creationId xmlns:a16="http://schemas.microsoft.com/office/drawing/2014/main" id="{42A4ED8B-F514-5F9C-278E-EF1B6999320B}"/>
                    </a:ext>
                  </a:extLst>
                </p14:cNvPr>
                <p14:cNvContentPartPr/>
                <p14:nvPr/>
              </p14:nvContentPartPr>
              <p14:xfrm>
                <a:off x="4465262" y="5885437"/>
                <a:ext cx="97920" cy="192960"/>
              </p14:xfrm>
            </p:contentPart>
          </mc:Choice>
          <mc:Fallback xmlns="">
            <p:pic>
              <p:nvPicPr>
                <p:cNvPr id="148" name="墨迹 147">
                  <a:extLst>
                    <a:ext uri="{FF2B5EF4-FFF2-40B4-BE49-F238E27FC236}">
                      <a16:creationId xmlns:a16="http://schemas.microsoft.com/office/drawing/2014/main" id="{42A4ED8B-F514-5F9C-278E-EF1B6999320B}"/>
                    </a:ext>
                  </a:extLst>
                </p:cNvPr>
                <p:cNvPicPr/>
                <p:nvPr/>
              </p:nvPicPr>
              <p:blipFill>
                <a:blip r:embed="rId289"/>
                <a:stretch>
                  <a:fillRect/>
                </a:stretch>
              </p:blipFill>
              <p:spPr>
                <a:xfrm>
                  <a:off x="4456622" y="5876437"/>
                  <a:ext cx="11556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0">
              <p14:nvContentPartPr>
                <p14:cNvPr id="149" name="墨迹 148">
                  <a:extLst>
                    <a:ext uri="{FF2B5EF4-FFF2-40B4-BE49-F238E27FC236}">
                      <a16:creationId xmlns:a16="http://schemas.microsoft.com/office/drawing/2014/main" id="{A725B6EF-43BC-14A4-D061-329243B8458A}"/>
                    </a:ext>
                  </a:extLst>
                </p14:cNvPr>
                <p14:cNvContentPartPr/>
                <p14:nvPr/>
              </p14:nvContentPartPr>
              <p14:xfrm>
                <a:off x="4562822" y="6036277"/>
                <a:ext cx="19800" cy="19080"/>
              </p14:xfrm>
            </p:contentPart>
          </mc:Choice>
          <mc:Fallback xmlns="">
            <p:pic>
              <p:nvPicPr>
                <p:cNvPr id="149" name="墨迹 148">
                  <a:extLst>
                    <a:ext uri="{FF2B5EF4-FFF2-40B4-BE49-F238E27FC236}">
                      <a16:creationId xmlns:a16="http://schemas.microsoft.com/office/drawing/2014/main" id="{A725B6EF-43BC-14A4-D061-329243B8458A}"/>
                    </a:ext>
                  </a:extLst>
                </p:cNvPr>
                <p:cNvPicPr/>
                <p:nvPr/>
              </p:nvPicPr>
              <p:blipFill>
                <a:blip r:embed="rId291"/>
                <a:stretch>
                  <a:fillRect/>
                </a:stretch>
              </p:blipFill>
              <p:spPr>
                <a:xfrm>
                  <a:off x="4553822" y="6027637"/>
                  <a:ext cx="374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2">
              <p14:nvContentPartPr>
                <p14:cNvPr id="150" name="墨迹 149">
                  <a:extLst>
                    <a:ext uri="{FF2B5EF4-FFF2-40B4-BE49-F238E27FC236}">
                      <a16:creationId xmlns:a16="http://schemas.microsoft.com/office/drawing/2014/main" id="{3E389E6A-B765-DCB5-60A2-23AF768258D3}"/>
                    </a:ext>
                  </a:extLst>
                </p14:cNvPr>
                <p14:cNvContentPartPr/>
                <p14:nvPr/>
              </p14:nvContentPartPr>
              <p14:xfrm>
                <a:off x="4669382" y="5805517"/>
                <a:ext cx="98280" cy="394560"/>
              </p14:xfrm>
            </p:contentPart>
          </mc:Choice>
          <mc:Fallback xmlns="">
            <p:pic>
              <p:nvPicPr>
                <p:cNvPr id="150" name="墨迹 149">
                  <a:extLst>
                    <a:ext uri="{FF2B5EF4-FFF2-40B4-BE49-F238E27FC236}">
                      <a16:creationId xmlns:a16="http://schemas.microsoft.com/office/drawing/2014/main" id="{3E389E6A-B765-DCB5-60A2-23AF768258D3}"/>
                    </a:ext>
                  </a:extLst>
                </p:cNvPr>
                <p:cNvPicPr/>
                <p:nvPr/>
              </p:nvPicPr>
              <p:blipFill>
                <a:blip r:embed="rId293"/>
                <a:stretch>
                  <a:fillRect/>
                </a:stretch>
              </p:blipFill>
              <p:spPr>
                <a:xfrm>
                  <a:off x="4660742" y="5796877"/>
                  <a:ext cx="115920" cy="41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4">
              <p14:nvContentPartPr>
                <p14:cNvPr id="151" name="墨迹 150">
                  <a:extLst>
                    <a:ext uri="{FF2B5EF4-FFF2-40B4-BE49-F238E27FC236}">
                      <a16:creationId xmlns:a16="http://schemas.microsoft.com/office/drawing/2014/main" id="{20A79B2A-07C4-E7F5-8159-664EB60D76B1}"/>
                    </a:ext>
                  </a:extLst>
                </p14:cNvPr>
                <p14:cNvContentPartPr/>
                <p14:nvPr/>
              </p14:nvContentPartPr>
              <p14:xfrm>
                <a:off x="4829222" y="5829997"/>
                <a:ext cx="82440" cy="431280"/>
              </p14:xfrm>
            </p:contentPart>
          </mc:Choice>
          <mc:Fallback xmlns="">
            <p:pic>
              <p:nvPicPr>
                <p:cNvPr id="151" name="墨迹 150">
                  <a:extLst>
                    <a:ext uri="{FF2B5EF4-FFF2-40B4-BE49-F238E27FC236}">
                      <a16:creationId xmlns:a16="http://schemas.microsoft.com/office/drawing/2014/main" id="{20A79B2A-07C4-E7F5-8159-664EB60D76B1}"/>
                    </a:ext>
                  </a:extLst>
                </p:cNvPr>
                <p:cNvPicPr/>
                <p:nvPr/>
              </p:nvPicPr>
              <p:blipFill>
                <a:blip r:embed="rId295"/>
                <a:stretch>
                  <a:fillRect/>
                </a:stretch>
              </p:blipFill>
              <p:spPr>
                <a:xfrm>
                  <a:off x="4820222" y="5821357"/>
                  <a:ext cx="100080" cy="44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6">
              <p14:nvContentPartPr>
                <p14:cNvPr id="152" name="墨迹 151">
                  <a:extLst>
                    <a:ext uri="{FF2B5EF4-FFF2-40B4-BE49-F238E27FC236}">
                      <a16:creationId xmlns:a16="http://schemas.microsoft.com/office/drawing/2014/main" id="{945641AB-9406-1F64-BAC0-D1862A5A9629}"/>
                    </a:ext>
                  </a:extLst>
                </p14:cNvPr>
                <p14:cNvContentPartPr/>
                <p14:nvPr/>
              </p14:nvContentPartPr>
              <p14:xfrm>
                <a:off x="4052702" y="5699317"/>
                <a:ext cx="124560" cy="36000"/>
              </p14:xfrm>
            </p:contentPart>
          </mc:Choice>
          <mc:Fallback xmlns="">
            <p:pic>
              <p:nvPicPr>
                <p:cNvPr id="152" name="墨迹 151">
                  <a:extLst>
                    <a:ext uri="{FF2B5EF4-FFF2-40B4-BE49-F238E27FC236}">
                      <a16:creationId xmlns:a16="http://schemas.microsoft.com/office/drawing/2014/main" id="{945641AB-9406-1F64-BAC0-D1862A5A9629}"/>
                    </a:ext>
                  </a:extLst>
                </p:cNvPr>
                <p:cNvPicPr/>
                <p:nvPr/>
              </p:nvPicPr>
              <p:blipFill>
                <a:blip r:embed="rId297"/>
                <a:stretch>
                  <a:fillRect/>
                </a:stretch>
              </p:blipFill>
              <p:spPr>
                <a:xfrm>
                  <a:off x="4044062" y="5690317"/>
                  <a:ext cx="14220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8">
              <p14:nvContentPartPr>
                <p14:cNvPr id="154" name="墨迹 153">
                  <a:extLst>
                    <a:ext uri="{FF2B5EF4-FFF2-40B4-BE49-F238E27FC236}">
                      <a16:creationId xmlns:a16="http://schemas.microsoft.com/office/drawing/2014/main" id="{46CCEADB-3A36-ECD8-6404-426EA9122AAB}"/>
                    </a:ext>
                  </a:extLst>
                </p14:cNvPr>
                <p14:cNvContentPartPr/>
                <p14:nvPr/>
              </p14:nvContentPartPr>
              <p14:xfrm>
                <a:off x="4136582" y="5715157"/>
                <a:ext cx="639360" cy="20160"/>
              </p14:xfrm>
            </p:contentPart>
          </mc:Choice>
          <mc:Fallback xmlns="">
            <p:pic>
              <p:nvPicPr>
                <p:cNvPr id="154" name="墨迹 153">
                  <a:extLst>
                    <a:ext uri="{FF2B5EF4-FFF2-40B4-BE49-F238E27FC236}">
                      <a16:creationId xmlns:a16="http://schemas.microsoft.com/office/drawing/2014/main" id="{46CCEADB-3A36-ECD8-6404-426EA9122AAB}"/>
                    </a:ext>
                  </a:extLst>
                </p:cNvPr>
                <p:cNvPicPr/>
                <p:nvPr/>
              </p:nvPicPr>
              <p:blipFill>
                <a:blip r:embed="rId299"/>
                <a:stretch>
                  <a:fillRect/>
                </a:stretch>
              </p:blipFill>
              <p:spPr>
                <a:xfrm>
                  <a:off x="4127942" y="5706157"/>
                  <a:ext cx="6570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0">
              <p14:nvContentPartPr>
                <p14:cNvPr id="171" name="墨迹 170">
                  <a:extLst>
                    <a:ext uri="{FF2B5EF4-FFF2-40B4-BE49-F238E27FC236}">
                      <a16:creationId xmlns:a16="http://schemas.microsoft.com/office/drawing/2014/main" id="{F294706E-87CF-27B9-C049-D11526E3C6EE}"/>
                    </a:ext>
                  </a:extLst>
                </p14:cNvPr>
                <p14:cNvContentPartPr/>
                <p14:nvPr/>
              </p14:nvContentPartPr>
              <p14:xfrm>
                <a:off x="4065662" y="5930077"/>
                <a:ext cx="53640" cy="8280"/>
              </p14:xfrm>
            </p:contentPart>
          </mc:Choice>
          <mc:Fallback xmlns="">
            <p:pic>
              <p:nvPicPr>
                <p:cNvPr id="171" name="墨迹 170">
                  <a:extLst>
                    <a:ext uri="{FF2B5EF4-FFF2-40B4-BE49-F238E27FC236}">
                      <a16:creationId xmlns:a16="http://schemas.microsoft.com/office/drawing/2014/main" id="{F294706E-87CF-27B9-C049-D11526E3C6EE}"/>
                    </a:ext>
                  </a:extLst>
                </p:cNvPr>
                <p:cNvPicPr/>
                <p:nvPr/>
              </p:nvPicPr>
              <p:blipFill>
                <a:blip r:embed="rId301"/>
                <a:stretch>
                  <a:fillRect/>
                </a:stretch>
              </p:blipFill>
              <p:spPr>
                <a:xfrm>
                  <a:off x="4056662" y="5921077"/>
                  <a:ext cx="71280" cy="25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2732614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887</TotalTime>
  <Words>851</Words>
  <Application>Microsoft Office PowerPoint</Application>
  <PresentationFormat>全屏显示(4:3)</PresentationFormat>
  <Paragraphs>282</Paragraphs>
  <Slides>52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Arial</vt:lpstr>
      <vt:lpstr>Calibri</vt:lpstr>
      <vt:lpstr>Office 主题</vt:lpstr>
      <vt:lpstr>公式</vt:lpstr>
      <vt:lpstr>Chapter 3 Intensity Transformation and  Spatial Filtering</vt:lpstr>
      <vt:lpstr>3.4 Fundamentals of Spatial Filtering</vt:lpstr>
      <vt:lpstr>3.4 Fundamentals of Spatial Filtering</vt:lpstr>
      <vt:lpstr>Fundamentals of Spatial Filtering</vt:lpstr>
      <vt:lpstr>PowerPoint 演示文稿</vt:lpstr>
      <vt:lpstr>3.4 Fundamentals of Spatial Filtering</vt:lpstr>
      <vt:lpstr>3.5 Smoothing Spatial Filters</vt:lpstr>
      <vt:lpstr>3.5.1 Smoothing Linear Filters</vt:lpstr>
      <vt:lpstr>PowerPoint 演示文稿</vt:lpstr>
      <vt:lpstr>Directional Blur</vt:lpstr>
      <vt:lpstr>3.5.1 Smoothing Linear Filters</vt:lpstr>
      <vt:lpstr>PowerPoint 演示文稿</vt:lpstr>
      <vt:lpstr>PowerPoint 演示文稿</vt:lpstr>
      <vt:lpstr>PowerPoint 演示文稿</vt:lpstr>
      <vt:lpstr>3.5.2 Order-Statistic (Nonlinear) Filters </vt:lpstr>
      <vt:lpstr>Salt and pepper</vt:lpstr>
      <vt:lpstr>3.5.2 Order-Statistic (Nonlinear) Filters </vt:lpstr>
      <vt:lpstr>3.5.2 Order-Statistic (Nonlinear) Filters </vt:lpstr>
      <vt:lpstr>PowerPoint 演示文稿</vt:lpstr>
      <vt:lpstr>3.6 Sharpening Spatial Filters</vt:lpstr>
      <vt:lpstr>PowerPoint 演示文稿</vt:lpstr>
      <vt:lpstr>First derivative</vt:lpstr>
      <vt:lpstr>Second derivative</vt:lpstr>
      <vt:lpstr>3.6.1 Foundation of Sharpening Spatial Filters  </vt:lpstr>
      <vt:lpstr>3.6 Sharpening Spatial Filters</vt:lpstr>
      <vt:lpstr>3.6.2 Laplacian (Second Derivative)</vt:lpstr>
      <vt:lpstr>3.6.2 Laplacian (Second Derivative)</vt:lpstr>
      <vt:lpstr>3.6.2 Laplacian (Second Derivative)</vt:lpstr>
      <vt:lpstr>High Pass filter</vt:lpstr>
      <vt:lpstr>3.6.2 Laplacian (Second Derivative)</vt:lpstr>
      <vt:lpstr>3.6.2 Laplacian (Second Derivative)</vt:lpstr>
      <vt:lpstr>PowerPoint 演示文稿</vt:lpstr>
      <vt:lpstr>3.6.3 Unsharp Masking and Highboost Filtering</vt:lpstr>
      <vt:lpstr>3.6.3 Unsharp Masking and Highboost Filtering</vt:lpstr>
      <vt:lpstr>PowerPoint 演示文稿</vt:lpstr>
      <vt:lpstr>PowerPoint 演示文稿</vt:lpstr>
      <vt:lpstr>3.6.3 Unsharp Masking and Highboost Filtering</vt:lpstr>
      <vt:lpstr>3.6.4 Using the First-Order Derivatives for (Nonlinear) Image Sharpening –The Gradient </vt:lpstr>
      <vt:lpstr>Gradient </vt:lpstr>
      <vt:lpstr>Gradient</vt:lpstr>
      <vt:lpstr>First-Order Derivatives</vt:lpstr>
      <vt:lpstr>3.6.4 Using the First-Order Derivatives for (Nonlinear) Image Sharpening –The Gradient </vt:lpstr>
      <vt:lpstr>PowerPoint 演示文稿</vt:lpstr>
      <vt:lpstr>Sobel mask</vt:lpstr>
      <vt:lpstr>Programming of Sobel</vt:lpstr>
      <vt:lpstr>relief effect</vt:lpstr>
      <vt:lpstr>Sunken or Raised?</vt:lpstr>
      <vt:lpstr>PowerPoint 演示文稿</vt:lpstr>
      <vt:lpstr>3.6.4 Using the First-Order Derivatives for (Nonlinear) Image Sharpening –The Gradient </vt:lpstr>
      <vt:lpstr>3.7 Combining Spatial Enhancement Methods</vt:lpstr>
      <vt:lpstr>3.7 Combining Spatial Enhancement Methods</vt:lpstr>
      <vt:lpstr>Algorithm Develop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Intensity Transformation and  Spatial Filtering</dc:title>
  <dc:creator>梁毅军</dc:creator>
  <cp:lastModifiedBy>Liang Yijun</cp:lastModifiedBy>
  <cp:revision>48</cp:revision>
  <dcterms:created xsi:type="dcterms:W3CDTF">2013-09-23T00:09:00Z</dcterms:created>
  <dcterms:modified xsi:type="dcterms:W3CDTF">2022-10-27T10:01:26Z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